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notesSlides/notesSlide3.xml" ContentType="application/vnd.openxmlformats-officedocument.presentationml.notesSlide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ppt/diagrams/data3.xml" ContentType="application/vnd.openxmlformats-officedocument.drawingml.diagramData+xml"/>
  <Override PartName="/ppt/diagrams/layout3.xml" ContentType="application/vnd.openxmlformats-officedocument.drawingml.diagramLayout+xml"/>
  <Override PartName="/ppt/diagrams/quickStyle3.xml" ContentType="application/vnd.openxmlformats-officedocument.drawingml.diagramStyle+xml"/>
  <Override PartName="/ppt/diagrams/colors3.xml" ContentType="application/vnd.openxmlformats-officedocument.drawingml.diagramColors+xml"/>
  <Override PartName="/ppt/diagrams/drawing3.xml" ContentType="application/vnd.ms-office.drawingml.diagramDrawing+xml"/>
  <Override PartName="/ppt/diagrams/data4.xml" ContentType="application/vnd.openxmlformats-officedocument.drawingml.diagramData+xml"/>
  <Override PartName="/ppt/diagrams/layout4.xml" ContentType="application/vnd.openxmlformats-officedocument.drawingml.diagramLayout+xml"/>
  <Override PartName="/ppt/diagrams/quickStyle4.xml" ContentType="application/vnd.openxmlformats-officedocument.drawingml.diagramStyle+xml"/>
  <Override PartName="/ppt/diagrams/colors4.xml" ContentType="application/vnd.openxmlformats-officedocument.drawingml.diagramColors+xml"/>
  <Override PartName="/ppt/diagrams/drawing4.xml" ContentType="application/vnd.ms-office.drawingml.diagramDrawing+xml"/>
  <Override PartName="/ppt/diagrams/data5.xml" ContentType="application/vnd.openxmlformats-officedocument.drawingml.diagramData+xml"/>
  <Override PartName="/ppt/diagrams/layout5.xml" ContentType="application/vnd.openxmlformats-officedocument.drawingml.diagramLayout+xml"/>
  <Override PartName="/ppt/diagrams/quickStyle5.xml" ContentType="application/vnd.openxmlformats-officedocument.drawingml.diagramStyle+xml"/>
  <Override PartName="/ppt/diagrams/colors5.xml" ContentType="application/vnd.openxmlformats-officedocument.drawingml.diagramColors+xml"/>
  <Override PartName="/ppt/diagrams/drawing5.xml" ContentType="application/vnd.ms-office.drawingml.diagramDrawing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4"/>
  </p:sldMasterIdLst>
  <p:notesMasterIdLst>
    <p:notesMasterId r:id="rId17"/>
  </p:notesMasterIdLst>
  <p:handoutMasterIdLst>
    <p:handoutMasterId r:id="rId18"/>
  </p:handoutMasterIdLst>
  <p:sldIdLst>
    <p:sldId id="259" r:id="rId5"/>
    <p:sldId id="279" r:id="rId6"/>
    <p:sldId id="264" r:id="rId7"/>
    <p:sldId id="278" r:id="rId8"/>
    <p:sldId id="265" r:id="rId9"/>
    <p:sldId id="267" r:id="rId10"/>
    <p:sldId id="266" r:id="rId11"/>
    <p:sldId id="269" r:id="rId12"/>
    <p:sldId id="270" r:id="rId13"/>
    <p:sldId id="277" r:id="rId14"/>
    <p:sldId id="272" r:id="rId15"/>
    <p:sldId id="273" r:id="rId16"/>
  </p:sldIdLst>
  <p:sldSz cx="9144000" cy="5143500" type="screen16x9"/>
  <p:notesSz cx="6858000" cy="91440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85751" autoAdjust="0"/>
  </p:normalViewPr>
  <p:slideViewPr>
    <p:cSldViewPr>
      <p:cViewPr>
        <p:scale>
          <a:sx n="92" d="100"/>
          <a:sy n="92" d="100"/>
        </p:scale>
        <p:origin x="-756" y="-72"/>
      </p:cViewPr>
      <p:guideLst>
        <p:guide orient="horz" pos="162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slide" Target="slides/slide9.xml"/><Relationship Id="rId18" Type="http://schemas.openxmlformats.org/officeDocument/2006/relationships/handoutMaster" Target="handoutMasters/handoutMaster1.xml"/><Relationship Id="rId3" Type="http://schemas.openxmlformats.org/officeDocument/2006/relationships/customXml" Target="../customXml/item3.xml"/><Relationship Id="rId21" Type="http://schemas.openxmlformats.org/officeDocument/2006/relationships/theme" Target="theme/theme1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notesMaster" Target="notesMasters/notesMaster1.xml"/><Relationship Id="rId2" Type="http://schemas.openxmlformats.org/officeDocument/2006/relationships/customXml" Target="../customXml/item2.xml"/><Relationship Id="rId16" Type="http://schemas.openxmlformats.org/officeDocument/2006/relationships/slide" Target="slides/slide12.xml"/><Relationship Id="rId20" Type="http://schemas.openxmlformats.org/officeDocument/2006/relationships/viewProps" Target="viewProps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10" Type="http://schemas.openxmlformats.org/officeDocument/2006/relationships/slide" Target="slides/slide6.xml"/><Relationship Id="rId19" Type="http://schemas.openxmlformats.org/officeDocument/2006/relationships/presProps" Target="presProps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slide" Target="slides/slide10.xml"/><Relationship Id="rId22" Type="http://schemas.openxmlformats.org/officeDocument/2006/relationships/tableStyles" Target="tableStyles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3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4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5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6639F395-9C20-4810-8B85-8B0C7348B6AD}" type="doc">
      <dgm:prSet loTypeId="urn:microsoft.com/office/officeart/2005/8/layout/cycle5" loCatId="cycle" qsTypeId="urn:microsoft.com/office/officeart/2005/8/quickstyle/simple5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2F2ECAFC-CA51-425E-AB87-0D8DECFA07A6}">
      <dgm:prSet phldrT="[Text]"/>
      <dgm:spPr/>
      <dgm:t>
        <a:bodyPr/>
        <a:lstStyle/>
        <a:p>
          <a:r>
            <a:rPr lang="en-US" dirty="0" smtClean="0"/>
            <a:t>Roles</a:t>
          </a:r>
          <a:endParaRPr lang="en-US" dirty="0"/>
        </a:p>
      </dgm:t>
    </dgm:pt>
    <dgm:pt modelId="{4F0D902A-FD6C-45A5-A095-1C9C615FDF05}" type="parTrans" cxnId="{A5CF4F1D-FA33-42FD-81E2-CB6F6570F0DF}">
      <dgm:prSet/>
      <dgm:spPr/>
      <dgm:t>
        <a:bodyPr/>
        <a:lstStyle/>
        <a:p>
          <a:endParaRPr lang="en-US"/>
        </a:p>
      </dgm:t>
    </dgm:pt>
    <dgm:pt modelId="{66469032-55B6-4E48-8C97-843FA00820CC}" type="sibTrans" cxnId="{A5CF4F1D-FA33-42FD-81E2-CB6F6570F0DF}">
      <dgm:prSet>
        <dgm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dgm:style>
      </dgm:prSet>
      <dgm:spPr/>
      <dgm:t>
        <a:bodyPr/>
        <a:lstStyle/>
        <a:p>
          <a:endParaRPr lang="en-US"/>
        </a:p>
      </dgm:t>
    </dgm:pt>
    <dgm:pt modelId="{31F42C85-851B-4695-BA32-0CAEAF475387}">
      <dgm:prSet phldrT="[Text]"/>
      <dgm:spPr/>
      <dgm:t>
        <a:bodyPr/>
        <a:lstStyle/>
        <a:p>
          <a:r>
            <a:rPr lang="en-US" dirty="0" smtClean="0"/>
            <a:t>Teamwork</a:t>
          </a:r>
          <a:endParaRPr lang="en-US" dirty="0"/>
        </a:p>
      </dgm:t>
    </dgm:pt>
    <dgm:pt modelId="{D7EB83CA-57DD-4FB9-B609-98D9E7F1215C}" type="parTrans" cxnId="{7E2178E3-BCA6-48C5-A01A-EFE2E74D4DAE}">
      <dgm:prSet/>
      <dgm:spPr/>
      <dgm:t>
        <a:bodyPr/>
        <a:lstStyle/>
        <a:p>
          <a:endParaRPr lang="en-US"/>
        </a:p>
      </dgm:t>
    </dgm:pt>
    <dgm:pt modelId="{44FE8375-04EB-494E-BB51-C48D577B8525}" type="sibTrans" cxnId="{7E2178E3-BCA6-48C5-A01A-EFE2E74D4DAE}">
      <dgm:prSet>
        <dgm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dgm:style>
      </dgm:prSet>
      <dgm:spPr/>
      <dgm:t>
        <a:bodyPr/>
        <a:lstStyle/>
        <a:p>
          <a:endParaRPr lang="en-US"/>
        </a:p>
      </dgm:t>
    </dgm:pt>
    <dgm:pt modelId="{7E508574-5259-459E-89CC-074B6437541D}">
      <dgm:prSet phldrT="[Text]"/>
      <dgm:spPr/>
      <dgm:t>
        <a:bodyPr/>
        <a:lstStyle/>
        <a:p>
          <a:r>
            <a:rPr lang="en-US" dirty="0" smtClean="0"/>
            <a:t>Communication</a:t>
          </a:r>
          <a:endParaRPr lang="en-US" dirty="0"/>
        </a:p>
      </dgm:t>
    </dgm:pt>
    <dgm:pt modelId="{FDCF8F62-782E-4BE5-8EB9-DF6827A82D69}" type="parTrans" cxnId="{4961ACFB-8D39-428E-9C9A-D22C04D562A2}">
      <dgm:prSet/>
      <dgm:spPr/>
      <dgm:t>
        <a:bodyPr/>
        <a:lstStyle/>
        <a:p>
          <a:endParaRPr lang="en-US"/>
        </a:p>
      </dgm:t>
    </dgm:pt>
    <dgm:pt modelId="{5CB8F474-D53E-4C23-8CA3-1C04EFB81B7F}" type="sibTrans" cxnId="{4961ACFB-8D39-428E-9C9A-D22C04D562A2}">
      <dgm:prSet>
        <dgm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dgm:style>
      </dgm:prSet>
      <dgm:spPr/>
      <dgm:t>
        <a:bodyPr/>
        <a:lstStyle/>
        <a:p>
          <a:endParaRPr lang="en-US"/>
        </a:p>
      </dgm:t>
    </dgm:pt>
    <dgm:pt modelId="{F2B0AC06-8EB6-45E7-B258-843424BB1FCA}">
      <dgm:prSet phldrT="[Text]"/>
      <dgm:spPr/>
      <dgm:t>
        <a:bodyPr/>
        <a:lstStyle/>
        <a:p>
          <a:r>
            <a:rPr lang="en-US" dirty="0" smtClean="0"/>
            <a:t>Collaboration</a:t>
          </a:r>
          <a:endParaRPr lang="en-US" dirty="0"/>
        </a:p>
      </dgm:t>
    </dgm:pt>
    <dgm:pt modelId="{ADBC84D8-C9B9-42A8-A0A9-C5D6ADDDC46C}" type="parTrans" cxnId="{90813CF1-CC71-4531-B5D7-F9A6DE279E12}">
      <dgm:prSet/>
      <dgm:spPr/>
      <dgm:t>
        <a:bodyPr/>
        <a:lstStyle/>
        <a:p>
          <a:endParaRPr lang="en-US"/>
        </a:p>
      </dgm:t>
    </dgm:pt>
    <dgm:pt modelId="{EC666C40-BB5B-4CED-882F-7F4FE9B384C4}" type="sibTrans" cxnId="{90813CF1-CC71-4531-B5D7-F9A6DE279E12}">
      <dgm:prSet>
        <dgm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dgm:style>
      </dgm:prSet>
      <dgm:spPr/>
      <dgm:t>
        <a:bodyPr/>
        <a:lstStyle/>
        <a:p>
          <a:endParaRPr lang="en-US"/>
        </a:p>
      </dgm:t>
    </dgm:pt>
    <dgm:pt modelId="{D4F7EB72-6933-440C-8CB1-20E39F1D0E14}">
      <dgm:prSet phldrT="[Text]"/>
      <dgm:spPr/>
      <dgm:t>
        <a:bodyPr/>
        <a:lstStyle/>
        <a:p>
          <a:r>
            <a:rPr lang="en-US" dirty="0" smtClean="0"/>
            <a:t>Coordination</a:t>
          </a:r>
          <a:endParaRPr lang="en-US" dirty="0"/>
        </a:p>
      </dgm:t>
    </dgm:pt>
    <dgm:pt modelId="{D5C1F1A0-43E3-4EE1-876C-C3C9512921FC}" type="parTrans" cxnId="{93C5079B-FE2C-4DE9-8A64-0BE77430270F}">
      <dgm:prSet/>
      <dgm:spPr/>
      <dgm:t>
        <a:bodyPr/>
        <a:lstStyle/>
        <a:p>
          <a:endParaRPr lang="en-US"/>
        </a:p>
      </dgm:t>
    </dgm:pt>
    <dgm:pt modelId="{3A3F14BB-E649-453D-AF71-4FAA9869C48B}" type="sibTrans" cxnId="{93C5079B-FE2C-4DE9-8A64-0BE77430270F}">
      <dgm:prSet>
        <dgm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dgm:style>
      </dgm:prSet>
      <dgm:spPr/>
      <dgm:t>
        <a:bodyPr/>
        <a:lstStyle/>
        <a:p>
          <a:endParaRPr lang="en-US"/>
        </a:p>
      </dgm:t>
    </dgm:pt>
    <dgm:pt modelId="{9F0741DE-2B3D-48F6-9450-EEFF51E06731}" type="pres">
      <dgm:prSet presAssocID="{6639F395-9C20-4810-8B85-8B0C7348B6AD}" presName="cycle" presStyleCnt="0">
        <dgm:presLayoutVars>
          <dgm:dir/>
          <dgm:resizeHandles val="exact"/>
        </dgm:presLayoutVars>
      </dgm:prSet>
      <dgm:spPr/>
      <dgm:t>
        <a:bodyPr/>
        <a:lstStyle/>
        <a:p>
          <a:endParaRPr lang="en-US"/>
        </a:p>
      </dgm:t>
    </dgm:pt>
    <dgm:pt modelId="{9116D0F7-BD32-4049-B0A9-0A954733C1FE}" type="pres">
      <dgm:prSet presAssocID="{2F2ECAFC-CA51-425E-AB87-0D8DECFA07A6}" presName="node" presStyleLbl="node1" presStyleIdx="0" presStyleCnt="5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5D6F8C5C-E100-488A-87C8-0BBA3726FA4A}" type="pres">
      <dgm:prSet presAssocID="{2F2ECAFC-CA51-425E-AB87-0D8DECFA07A6}" presName="spNode" presStyleCnt="0"/>
      <dgm:spPr/>
    </dgm:pt>
    <dgm:pt modelId="{4BACDFD0-54DB-402B-99B7-9FBB3FF966CB}" type="pres">
      <dgm:prSet presAssocID="{66469032-55B6-4E48-8C97-843FA00820CC}" presName="sibTrans" presStyleLbl="sibTrans1D1" presStyleIdx="0" presStyleCnt="5"/>
      <dgm:spPr/>
      <dgm:t>
        <a:bodyPr/>
        <a:lstStyle/>
        <a:p>
          <a:endParaRPr lang="en-US"/>
        </a:p>
      </dgm:t>
    </dgm:pt>
    <dgm:pt modelId="{CAA4ED2D-FCF6-474C-BB72-F0477A00051E}" type="pres">
      <dgm:prSet presAssocID="{31F42C85-851B-4695-BA32-0CAEAF475387}" presName="node" presStyleLbl="node1" presStyleIdx="1" presStyleCnt="5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278510D3-21E3-4A86-B8E2-5A6AE27B00FC}" type="pres">
      <dgm:prSet presAssocID="{31F42C85-851B-4695-BA32-0CAEAF475387}" presName="spNode" presStyleCnt="0"/>
      <dgm:spPr/>
    </dgm:pt>
    <dgm:pt modelId="{72299CDA-4D60-4E5E-A5FC-918AAFCAFB8E}" type="pres">
      <dgm:prSet presAssocID="{44FE8375-04EB-494E-BB51-C48D577B8525}" presName="sibTrans" presStyleLbl="sibTrans1D1" presStyleIdx="1" presStyleCnt="5"/>
      <dgm:spPr/>
      <dgm:t>
        <a:bodyPr/>
        <a:lstStyle/>
        <a:p>
          <a:endParaRPr lang="en-US"/>
        </a:p>
      </dgm:t>
    </dgm:pt>
    <dgm:pt modelId="{FCE9ABBA-D8D8-421E-BCD8-8F2A368E7CA0}" type="pres">
      <dgm:prSet presAssocID="{7E508574-5259-459E-89CC-074B6437541D}" presName="node" presStyleLbl="node1" presStyleIdx="2" presStyleCnt="5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2DA143EA-3D24-4954-9E73-E56F31D9DC97}" type="pres">
      <dgm:prSet presAssocID="{7E508574-5259-459E-89CC-074B6437541D}" presName="spNode" presStyleCnt="0"/>
      <dgm:spPr/>
    </dgm:pt>
    <dgm:pt modelId="{9C9F57A4-2486-4DBC-8595-DE6E32C64335}" type="pres">
      <dgm:prSet presAssocID="{5CB8F474-D53E-4C23-8CA3-1C04EFB81B7F}" presName="sibTrans" presStyleLbl="sibTrans1D1" presStyleIdx="2" presStyleCnt="5"/>
      <dgm:spPr/>
      <dgm:t>
        <a:bodyPr/>
        <a:lstStyle/>
        <a:p>
          <a:endParaRPr lang="en-US"/>
        </a:p>
      </dgm:t>
    </dgm:pt>
    <dgm:pt modelId="{B7330749-3FF8-45E5-B98D-7FAA7ACE378F}" type="pres">
      <dgm:prSet presAssocID="{F2B0AC06-8EB6-45E7-B258-843424BB1FCA}" presName="node" presStyleLbl="node1" presStyleIdx="3" presStyleCnt="5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772B3A27-F0D5-483F-BAA3-2F89DFA84903}" type="pres">
      <dgm:prSet presAssocID="{F2B0AC06-8EB6-45E7-B258-843424BB1FCA}" presName="spNode" presStyleCnt="0"/>
      <dgm:spPr/>
    </dgm:pt>
    <dgm:pt modelId="{6E0CAA7B-DB90-4FCA-9734-A614280A2AFF}" type="pres">
      <dgm:prSet presAssocID="{EC666C40-BB5B-4CED-882F-7F4FE9B384C4}" presName="sibTrans" presStyleLbl="sibTrans1D1" presStyleIdx="3" presStyleCnt="5"/>
      <dgm:spPr/>
      <dgm:t>
        <a:bodyPr/>
        <a:lstStyle/>
        <a:p>
          <a:endParaRPr lang="en-US"/>
        </a:p>
      </dgm:t>
    </dgm:pt>
    <dgm:pt modelId="{F03F7EED-48AA-4122-87AF-F46A3C7D0AF9}" type="pres">
      <dgm:prSet presAssocID="{D4F7EB72-6933-440C-8CB1-20E39F1D0E14}" presName="node" presStyleLbl="node1" presStyleIdx="4" presStyleCnt="5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22A9C395-7718-46A9-A402-0AC636CA54AA}" type="pres">
      <dgm:prSet presAssocID="{D4F7EB72-6933-440C-8CB1-20E39F1D0E14}" presName="spNode" presStyleCnt="0"/>
      <dgm:spPr/>
    </dgm:pt>
    <dgm:pt modelId="{E6BDD960-A1E6-4E3D-B2CA-CB430587905D}" type="pres">
      <dgm:prSet presAssocID="{3A3F14BB-E649-453D-AF71-4FAA9869C48B}" presName="sibTrans" presStyleLbl="sibTrans1D1" presStyleIdx="4" presStyleCnt="5"/>
      <dgm:spPr/>
      <dgm:t>
        <a:bodyPr/>
        <a:lstStyle/>
        <a:p>
          <a:endParaRPr lang="en-US"/>
        </a:p>
      </dgm:t>
    </dgm:pt>
  </dgm:ptLst>
  <dgm:cxnLst>
    <dgm:cxn modelId="{B35E0955-9B08-409B-B285-451985EC9037}" type="presOf" srcId="{F2B0AC06-8EB6-45E7-B258-843424BB1FCA}" destId="{B7330749-3FF8-45E5-B98D-7FAA7ACE378F}" srcOrd="0" destOrd="0" presId="urn:microsoft.com/office/officeart/2005/8/layout/cycle5"/>
    <dgm:cxn modelId="{90813CF1-CC71-4531-B5D7-F9A6DE279E12}" srcId="{6639F395-9C20-4810-8B85-8B0C7348B6AD}" destId="{F2B0AC06-8EB6-45E7-B258-843424BB1FCA}" srcOrd="3" destOrd="0" parTransId="{ADBC84D8-C9B9-42A8-A0A9-C5D6ADDDC46C}" sibTransId="{EC666C40-BB5B-4CED-882F-7F4FE9B384C4}"/>
    <dgm:cxn modelId="{854FA029-0B0C-42CB-A43F-C4A0FCF72A09}" type="presOf" srcId="{EC666C40-BB5B-4CED-882F-7F4FE9B384C4}" destId="{6E0CAA7B-DB90-4FCA-9734-A614280A2AFF}" srcOrd="0" destOrd="0" presId="urn:microsoft.com/office/officeart/2005/8/layout/cycle5"/>
    <dgm:cxn modelId="{71844EC2-B08F-47A0-8911-1E1A177DB786}" type="presOf" srcId="{2F2ECAFC-CA51-425E-AB87-0D8DECFA07A6}" destId="{9116D0F7-BD32-4049-B0A9-0A954733C1FE}" srcOrd="0" destOrd="0" presId="urn:microsoft.com/office/officeart/2005/8/layout/cycle5"/>
    <dgm:cxn modelId="{BC32031C-5C0C-415F-81E0-DF8C8E34C8F8}" type="presOf" srcId="{D4F7EB72-6933-440C-8CB1-20E39F1D0E14}" destId="{F03F7EED-48AA-4122-87AF-F46A3C7D0AF9}" srcOrd="0" destOrd="0" presId="urn:microsoft.com/office/officeart/2005/8/layout/cycle5"/>
    <dgm:cxn modelId="{11BA59DF-AC9C-4C49-B9A5-772946DD991B}" type="presOf" srcId="{31F42C85-851B-4695-BA32-0CAEAF475387}" destId="{CAA4ED2D-FCF6-474C-BB72-F0477A00051E}" srcOrd="0" destOrd="0" presId="urn:microsoft.com/office/officeart/2005/8/layout/cycle5"/>
    <dgm:cxn modelId="{93C5079B-FE2C-4DE9-8A64-0BE77430270F}" srcId="{6639F395-9C20-4810-8B85-8B0C7348B6AD}" destId="{D4F7EB72-6933-440C-8CB1-20E39F1D0E14}" srcOrd="4" destOrd="0" parTransId="{D5C1F1A0-43E3-4EE1-876C-C3C9512921FC}" sibTransId="{3A3F14BB-E649-453D-AF71-4FAA9869C48B}"/>
    <dgm:cxn modelId="{4961ACFB-8D39-428E-9C9A-D22C04D562A2}" srcId="{6639F395-9C20-4810-8B85-8B0C7348B6AD}" destId="{7E508574-5259-459E-89CC-074B6437541D}" srcOrd="2" destOrd="0" parTransId="{FDCF8F62-782E-4BE5-8EB9-DF6827A82D69}" sibTransId="{5CB8F474-D53E-4C23-8CA3-1C04EFB81B7F}"/>
    <dgm:cxn modelId="{7E2178E3-BCA6-48C5-A01A-EFE2E74D4DAE}" srcId="{6639F395-9C20-4810-8B85-8B0C7348B6AD}" destId="{31F42C85-851B-4695-BA32-0CAEAF475387}" srcOrd="1" destOrd="0" parTransId="{D7EB83CA-57DD-4FB9-B609-98D9E7F1215C}" sibTransId="{44FE8375-04EB-494E-BB51-C48D577B8525}"/>
    <dgm:cxn modelId="{CEEFE8E0-508F-4A87-8E71-49B3FDEA8357}" type="presOf" srcId="{66469032-55B6-4E48-8C97-843FA00820CC}" destId="{4BACDFD0-54DB-402B-99B7-9FBB3FF966CB}" srcOrd="0" destOrd="0" presId="urn:microsoft.com/office/officeart/2005/8/layout/cycle5"/>
    <dgm:cxn modelId="{8FBD09F9-F7B9-425A-AE19-7188880117F0}" type="presOf" srcId="{3A3F14BB-E649-453D-AF71-4FAA9869C48B}" destId="{E6BDD960-A1E6-4E3D-B2CA-CB430587905D}" srcOrd="0" destOrd="0" presId="urn:microsoft.com/office/officeart/2005/8/layout/cycle5"/>
    <dgm:cxn modelId="{34703E1D-AB5A-4DE2-815E-7AFD1475DE70}" type="presOf" srcId="{6639F395-9C20-4810-8B85-8B0C7348B6AD}" destId="{9F0741DE-2B3D-48F6-9450-EEFF51E06731}" srcOrd="0" destOrd="0" presId="urn:microsoft.com/office/officeart/2005/8/layout/cycle5"/>
    <dgm:cxn modelId="{A5CF4F1D-FA33-42FD-81E2-CB6F6570F0DF}" srcId="{6639F395-9C20-4810-8B85-8B0C7348B6AD}" destId="{2F2ECAFC-CA51-425E-AB87-0D8DECFA07A6}" srcOrd="0" destOrd="0" parTransId="{4F0D902A-FD6C-45A5-A095-1C9C615FDF05}" sibTransId="{66469032-55B6-4E48-8C97-843FA00820CC}"/>
    <dgm:cxn modelId="{41DC99BE-CD2F-43BC-A463-B0B42BAC38F2}" type="presOf" srcId="{7E508574-5259-459E-89CC-074B6437541D}" destId="{FCE9ABBA-D8D8-421E-BCD8-8F2A368E7CA0}" srcOrd="0" destOrd="0" presId="urn:microsoft.com/office/officeart/2005/8/layout/cycle5"/>
    <dgm:cxn modelId="{4511C281-9BB0-4DBE-AC57-C68207196F48}" type="presOf" srcId="{44FE8375-04EB-494E-BB51-C48D577B8525}" destId="{72299CDA-4D60-4E5E-A5FC-918AAFCAFB8E}" srcOrd="0" destOrd="0" presId="urn:microsoft.com/office/officeart/2005/8/layout/cycle5"/>
    <dgm:cxn modelId="{F490D196-E42C-4593-B975-C0A1E68302EC}" type="presOf" srcId="{5CB8F474-D53E-4C23-8CA3-1C04EFB81B7F}" destId="{9C9F57A4-2486-4DBC-8595-DE6E32C64335}" srcOrd="0" destOrd="0" presId="urn:microsoft.com/office/officeart/2005/8/layout/cycle5"/>
    <dgm:cxn modelId="{1E788C0F-2FF7-4BD0-B7BC-288FDD9C7B14}" type="presParOf" srcId="{9F0741DE-2B3D-48F6-9450-EEFF51E06731}" destId="{9116D0F7-BD32-4049-B0A9-0A954733C1FE}" srcOrd="0" destOrd="0" presId="urn:microsoft.com/office/officeart/2005/8/layout/cycle5"/>
    <dgm:cxn modelId="{093565C1-14B4-415B-A16A-4039CCA00F50}" type="presParOf" srcId="{9F0741DE-2B3D-48F6-9450-EEFF51E06731}" destId="{5D6F8C5C-E100-488A-87C8-0BBA3726FA4A}" srcOrd="1" destOrd="0" presId="urn:microsoft.com/office/officeart/2005/8/layout/cycle5"/>
    <dgm:cxn modelId="{42145783-2FE5-415E-A699-CC8FAF0CEC78}" type="presParOf" srcId="{9F0741DE-2B3D-48F6-9450-EEFF51E06731}" destId="{4BACDFD0-54DB-402B-99B7-9FBB3FF966CB}" srcOrd="2" destOrd="0" presId="urn:microsoft.com/office/officeart/2005/8/layout/cycle5"/>
    <dgm:cxn modelId="{E59D6776-72AA-4A45-A1F1-3BB4AE5851AE}" type="presParOf" srcId="{9F0741DE-2B3D-48F6-9450-EEFF51E06731}" destId="{CAA4ED2D-FCF6-474C-BB72-F0477A00051E}" srcOrd="3" destOrd="0" presId="urn:microsoft.com/office/officeart/2005/8/layout/cycle5"/>
    <dgm:cxn modelId="{52403E19-0112-44E5-84D4-925F7FB32E9F}" type="presParOf" srcId="{9F0741DE-2B3D-48F6-9450-EEFF51E06731}" destId="{278510D3-21E3-4A86-B8E2-5A6AE27B00FC}" srcOrd="4" destOrd="0" presId="urn:microsoft.com/office/officeart/2005/8/layout/cycle5"/>
    <dgm:cxn modelId="{F67E259E-4429-4D30-93A0-F69374A5463F}" type="presParOf" srcId="{9F0741DE-2B3D-48F6-9450-EEFF51E06731}" destId="{72299CDA-4D60-4E5E-A5FC-918AAFCAFB8E}" srcOrd="5" destOrd="0" presId="urn:microsoft.com/office/officeart/2005/8/layout/cycle5"/>
    <dgm:cxn modelId="{A55E0C34-FC94-42BF-9BE9-168994DE6637}" type="presParOf" srcId="{9F0741DE-2B3D-48F6-9450-EEFF51E06731}" destId="{FCE9ABBA-D8D8-421E-BCD8-8F2A368E7CA0}" srcOrd="6" destOrd="0" presId="urn:microsoft.com/office/officeart/2005/8/layout/cycle5"/>
    <dgm:cxn modelId="{7A584CB5-176C-41E5-A896-EBDB9AD2DEC1}" type="presParOf" srcId="{9F0741DE-2B3D-48F6-9450-EEFF51E06731}" destId="{2DA143EA-3D24-4954-9E73-E56F31D9DC97}" srcOrd="7" destOrd="0" presId="urn:microsoft.com/office/officeart/2005/8/layout/cycle5"/>
    <dgm:cxn modelId="{9D983A96-ECA1-467F-8626-1FF61D6688E0}" type="presParOf" srcId="{9F0741DE-2B3D-48F6-9450-EEFF51E06731}" destId="{9C9F57A4-2486-4DBC-8595-DE6E32C64335}" srcOrd="8" destOrd="0" presId="urn:microsoft.com/office/officeart/2005/8/layout/cycle5"/>
    <dgm:cxn modelId="{9F41C407-0FA3-4B1B-AF87-943E6AB60A15}" type="presParOf" srcId="{9F0741DE-2B3D-48F6-9450-EEFF51E06731}" destId="{B7330749-3FF8-45E5-B98D-7FAA7ACE378F}" srcOrd="9" destOrd="0" presId="urn:microsoft.com/office/officeart/2005/8/layout/cycle5"/>
    <dgm:cxn modelId="{4AF6A1CE-F861-46CE-893D-11DF6E7EF43B}" type="presParOf" srcId="{9F0741DE-2B3D-48F6-9450-EEFF51E06731}" destId="{772B3A27-F0D5-483F-BAA3-2F89DFA84903}" srcOrd="10" destOrd="0" presId="urn:microsoft.com/office/officeart/2005/8/layout/cycle5"/>
    <dgm:cxn modelId="{85142E8A-212A-49E4-A8AA-A28BC3B494A0}" type="presParOf" srcId="{9F0741DE-2B3D-48F6-9450-EEFF51E06731}" destId="{6E0CAA7B-DB90-4FCA-9734-A614280A2AFF}" srcOrd="11" destOrd="0" presId="urn:microsoft.com/office/officeart/2005/8/layout/cycle5"/>
    <dgm:cxn modelId="{E84FDD06-3474-4CA3-81C1-6626BD0D92D6}" type="presParOf" srcId="{9F0741DE-2B3D-48F6-9450-EEFF51E06731}" destId="{F03F7EED-48AA-4122-87AF-F46A3C7D0AF9}" srcOrd="12" destOrd="0" presId="urn:microsoft.com/office/officeart/2005/8/layout/cycle5"/>
    <dgm:cxn modelId="{4C7000B7-4B79-40A2-8B97-9CE8955A6384}" type="presParOf" srcId="{9F0741DE-2B3D-48F6-9450-EEFF51E06731}" destId="{22A9C395-7718-46A9-A402-0AC636CA54AA}" srcOrd="13" destOrd="0" presId="urn:microsoft.com/office/officeart/2005/8/layout/cycle5"/>
    <dgm:cxn modelId="{2CAB3101-E6AB-4D21-87CA-D6A6FF939479}" type="presParOf" srcId="{9F0741DE-2B3D-48F6-9450-EEFF51E06731}" destId="{E6BDD960-A1E6-4E3D-B2CA-CB430587905D}" srcOrd="14" destOrd="0" presId="urn:microsoft.com/office/officeart/2005/8/layout/cycle5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6F9B8F0C-1CAF-4742-8CB0-476F5AE0CF7B}" type="doc">
      <dgm:prSet loTypeId="urn:microsoft.com/office/officeart/2005/8/layout/vList2" loCatId="list" qsTypeId="urn:microsoft.com/office/officeart/2005/8/quickstyle/3d4" qsCatId="3D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1C584779-B873-411B-BEEA-E988D7A49FCC}">
      <dgm:prSet phldrT="[Text]" custT="1"/>
      <dgm:spPr/>
      <dgm:t>
        <a:bodyPr/>
        <a:lstStyle/>
        <a:p>
          <a:r>
            <a:rPr lang="en-US" sz="3200" dirty="0" smtClean="0"/>
            <a:t>Data</a:t>
          </a:r>
          <a:endParaRPr lang="en-US" sz="3200" dirty="0"/>
        </a:p>
      </dgm:t>
    </dgm:pt>
    <dgm:pt modelId="{64A9AEA3-64A5-4DB9-B13D-D1BED65A3786}" type="parTrans" cxnId="{A28044EC-4BBE-47B0-ACC7-B6F5387387D1}">
      <dgm:prSet/>
      <dgm:spPr/>
      <dgm:t>
        <a:bodyPr/>
        <a:lstStyle/>
        <a:p>
          <a:endParaRPr lang="en-US"/>
        </a:p>
      </dgm:t>
    </dgm:pt>
    <dgm:pt modelId="{B6EC4EED-8C5C-4BA6-94D6-9929FBDB63D3}" type="sibTrans" cxnId="{A28044EC-4BBE-47B0-ACC7-B6F5387387D1}">
      <dgm:prSet/>
      <dgm:spPr/>
      <dgm:t>
        <a:bodyPr/>
        <a:lstStyle/>
        <a:p>
          <a:endParaRPr lang="en-US"/>
        </a:p>
      </dgm:t>
    </dgm:pt>
    <dgm:pt modelId="{377086B3-D9D6-4887-9E59-55E491696456}" type="pres">
      <dgm:prSet presAssocID="{6F9B8F0C-1CAF-4742-8CB0-476F5AE0CF7B}" presName="linear" presStyleCnt="0">
        <dgm:presLayoutVars>
          <dgm:animLvl val="lvl"/>
          <dgm:resizeHandles val="exact"/>
        </dgm:presLayoutVars>
      </dgm:prSet>
      <dgm:spPr/>
      <dgm:t>
        <a:bodyPr/>
        <a:lstStyle/>
        <a:p>
          <a:endParaRPr lang="en-US"/>
        </a:p>
      </dgm:t>
    </dgm:pt>
    <dgm:pt modelId="{92319159-78C3-4BBC-8BF9-72E554EFD186}" type="pres">
      <dgm:prSet presAssocID="{1C584779-B873-411B-BEEA-E988D7A49FCC}" presName="parentText" presStyleLbl="node1" presStyleIdx="0" presStyleCnt="1" custAng="0" custScaleX="75965" custScaleY="66840" custLinFactNeighborX="-7337" custLinFactNeighborY="-1561">
        <dgm:presLayoutVars>
          <dgm:chMax val="0"/>
          <dgm:bulletEnabled val="1"/>
        </dgm:presLayoutVars>
      </dgm:prSet>
      <dgm:spPr/>
      <dgm:t>
        <a:bodyPr/>
        <a:lstStyle/>
        <a:p>
          <a:endParaRPr lang="en-US"/>
        </a:p>
      </dgm:t>
    </dgm:pt>
  </dgm:ptLst>
  <dgm:cxnLst>
    <dgm:cxn modelId="{BF29AD9C-89E6-4C6D-8324-C907FA1A54AF}" type="presOf" srcId="{1C584779-B873-411B-BEEA-E988D7A49FCC}" destId="{92319159-78C3-4BBC-8BF9-72E554EFD186}" srcOrd="0" destOrd="0" presId="urn:microsoft.com/office/officeart/2005/8/layout/vList2"/>
    <dgm:cxn modelId="{A28044EC-4BBE-47B0-ACC7-B6F5387387D1}" srcId="{6F9B8F0C-1CAF-4742-8CB0-476F5AE0CF7B}" destId="{1C584779-B873-411B-BEEA-E988D7A49FCC}" srcOrd="0" destOrd="0" parTransId="{64A9AEA3-64A5-4DB9-B13D-D1BED65A3786}" sibTransId="{B6EC4EED-8C5C-4BA6-94D6-9929FBDB63D3}"/>
    <dgm:cxn modelId="{0E10E1CF-33F3-4F7D-9570-04582045A50F}" type="presOf" srcId="{6F9B8F0C-1CAF-4742-8CB0-476F5AE0CF7B}" destId="{377086B3-D9D6-4887-9E59-55E491696456}" srcOrd="0" destOrd="0" presId="urn:microsoft.com/office/officeart/2005/8/layout/vList2"/>
    <dgm:cxn modelId="{DD053AD7-0DCB-4A9C-BBC0-5B009E1CDA85}" type="presParOf" srcId="{377086B3-D9D6-4887-9E59-55E491696456}" destId="{92319159-78C3-4BBC-8BF9-72E554EFD186}" srcOrd="0" destOrd="0" presId="urn:microsoft.com/office/officeart/2005/8/layout/vList2"/>
  </dgm:cxnLst>
  <dgm:bg/>
  <dgm:whole/>
  <dgm:extLst>
    <a:ext uri="http://schemas.microsoft.com/office/drawing/2008/diagram">
      <dsp:dataModelExt xmlns:dsp="http://schemas.microsoft.com/office/drawing/2008/diagram" relId="rId8" minVer="http://schemas.openxmlformats.org/drawingml/2006/diagram"/>
    </a:ext>
  </dgm:extLst>
</dgm:dataModel>
</file>

<file path=ppt/diagrams/data3.xml><?xml version="1.0" encoding="utf-8"?>
<dgm:dataModel xmlns:dgm="http://schemas.openxmlformats.org/drawingml/2006/diagram" xmlns:a="http://schemas.openxmlformats.org/drawingml/2006/main">
  <dgm:ptLst>
    <dgm:pt modelId="{6F9B8F0C-1CAF-4742-8CB0-476F5AE0CF7B}" type="doc">
      <dgm:prSet loTypeId="urn:microsoft.com/office/officeart/2005/8/layout/vList2" loCatId="list" qsTypeId="urn:microsoft.com/office/officeart/2005/8/quickstyle/3d4" qsCatId="3D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1C584779-B873-411B-BEEA-E988D7A49FCC}">
      <dgm:prSet phldrT="[Text]"/>
      <dgm:spPr/>
      <dgm:t>
        <a:bodyPr/>
        <a:lstStyle/>
        <a:p>
          <a:r>
            <a:rPr lang="en-US" dirty="0" smtClean="0"/>
            <a:t>Devices</a:t>
          </a:r>
          <a:endParaRPr lang="en-US" dirty="0"/>
        </a:p>
      </dgm:t>
    </dgm:pt>
    <dgm:pt modelId="{64A9AEA3-64A5-4DB9-B13D-D1BED65A3786}" type="parTrans" cxnId="{A28044EC-4BBE-47B0-ACC7-B6F5387387D1}">
      <dgm:prSet/>
      <dgm:spPr/>
      <dgm:t>
        <a:bodyPr/>
        <a:lstStyle/>
        <a:p>
          <a:endParaRPr lang="en-US"/>
        </a:p>
      </dgm:t>
    </dgm:pt>
    <dgm:pt modelId="{B6EC4EED-8C5C-4BA6-94D6-9929FBDB63D3}" type="sibTrans" cxnId="{A28044EC-4BBE-47B0-ACC7-B6F5387387D1}">
      <dgm:prSet/>
      <dgm:spPr/>
      <dgm:t>
        <a:bodyPr/>
        <a:lstStyle/>
        <a:p>
          <a:endParaRPr lang="en-US"/>
        </a:p>
      </dgm:t>
    </dgm:pt>
    <dgm:pt modelId="{377086B3-D9D6-4887-9E59-55E491696456}" type="pres">
      <dgm:prSet presAssocID="{6F9B8F0C-1CAF-4742-8CB0-476F5AE0CF7B}" presName="linear" presStyleCnt="0">
        <dgm:presLayoutVars>
          <dgm:animLvl val="lvl"/>
          <dgm:resizeHandles val="exact"/>
        </dgm:presLayoutVars>
      </dgm:prSet>
      <dgm:spPr/>
      <dgm:t>
        <a:bodyPr/>
        <a:lstStyle/>
        <a:p>
          <a:endParaRPr lang="en-US"/>
        </a:p>
      </dgm:t>
    </dgm:pt>
    <dgm:pt modelId="{92319159-78C3-4BBC-8BF9-72E554EFD186}" type="pres">
      <dgm:prSet presAssocID="{1C584779-B873-411B-BEEA-E988D7A49FCC}" presName="parentText" presStyleLbl="node1" presStyleIdx="0" presStyleCnt="1" custScaleX="64558" custScaleY="71845" custLinFactNeighborX="-23603" custLinFactNeighborY="-3878">
        <dgm:presLayoutVars>
          <dgm:chMax val="0"/>
          <dgm:bulletEnabled val="1"/>
        </dgm:presLayoutVars>
      </dgm:prSet>
      <dgm:spPr/>
      <dgm:t>
        <a:bodyPr/>
        <a:lstStyle/>
        <a:p>
          <a:endParaRPr lang="en-US"/>
        </a:p>
      </dgm:t>
    </dgm:pt>
  </dgm:ptLst>
  <dgm:cxnLst>
    <dgm:cxn modelId="{A28044EC-4BBE-47B0-ACC7-B6F5387387D1}" srcId="{6F9B8F0C-1CAF-4742-8CB0-476F5AE0CF7B}" destId="{1C584779-B873-411B-BEEA-E988D7A49FCC}" srcOrd="0" destOrd="0" parTransId="{64A9AEA3-64A5-4DB9-B13D-D1BED65A3786}" sibTransId="{B6EC4EED-8C5C-4BA6-94D6-9929FBDB63D3}"/>
    <dgm:cxn modelId="{A0AE9306-1DDA-4B42-B59C-529CCC0A7AD4}" type="presOf" srcId="{1C584779-B873-411B-BEEA-E988D7A49FCC}" destId="{92319159-78C3-4BBC-8BF9-72E554EFD186}" srcOrd="0" destOrd="0" presId="urn:microsoft.com/office/officeart/2005/8/layout/vList2"/>
    <dgm:cxn modelId="{1B814D99-5163-4B43-9FDC-ABAB50CEE23B}" type="presOf" srcId="{6F9B8F0C-1CAF-4742-8CB0-476F5AE0CF7B}" destId="{377086B3-D9D6-4887-9E59-55E491696456}" srcOrd="0" destOrd="0" presId="urn:microsoft.com/office/officeart/2005/8/layout/vList2"/>
    <dgm:cxn modelId="{0DC545B7-6896-4D29-BD30-11EE563346E5}" type="presParOf" srcId="{377086B3-D9D6-4887-9E59-55E491696456}" destId="{92319159-78C3-4BBC-8BF9-72E554EFD186}" srcOrd="0" destOrd="0" presId="urn:microsoft.com/office/officeart/2005/8/layout/vList2"/>
  </dgm:cxnLst>
  <dgm:bg/>
  <dgm:whole/>
  <dgm:extLst>
    <a:ext uri="http://schemas.microsoft.com/office/drawing/2008/diagram">
      <dsp:dataModelExt xmlns:dsp="http://schemas.microsoft.com/office/drawing/2008/diagram" relId="rId14" minVer="http://schemas.openxmlformats.org/drawingml/2006/diagram"/>
    </a:ext>
  </dgm:extLst>
</dgm:dataModel>
</file>

<file path=ppt/diagrams/data4.xml><?xml version="1.0" encoding="utf-8"?>
<dgm:dataModel xmlns:dgm="http://schemas.openxmlformats.org/drawingml/2006/diagram" xmlns:a="http://schemas.openxmlformats.org/drawingml/2006/main">
  <dgm:ptLst>
    <dgm:pt modelId="{6F9B8F0C-1CAF-4742-8CB0-476F5AE0CF7B}" type="doc">
      <dgm:prSet loTypeId="urn:microsoft.com/office/officeart/2005/8/layout/vList2" loCatId="list" qsTypeId="urn:microsoft.com/office/officeart/2005/8/quickstyle/3d4" qsCatId="3D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1C584779-B873-411B-BEEA-E988D7A49FCC}">
      <dgm:prSet phldrT="[Text]" custT="1"/>
      <dgm:spPr/>
      <dgm:t>
        <a:bodyPr/>
        <a:lstStyle/>
        <a:p>
          <a:r>
            <a:rPr lang="en-US" sz="3200" dirty="0" smtClean="0"/>
            <a:t>Alarms</a:t>
          </a:r>
          <a:endParaRPr lang="en-US" sz="3200" dirty="0"/>
        </a:p>
      </dgm:t>
    </dgm:pt>
    <dgm:pt modelId="{64A9AEA3-64A5-4DB9-B13D-D1BED65A3786}" type="parTrans" cxnId="{A28044EC-4BBE-47B0-ACC7-B6F5387387D1}">
      <dgm:prSet/>
      <dgm:spPr/>
      <dgm:t>
        <a:bodyPr/>
        <a:lstStyle/>
        <a:p>
          <a:endParaRPr lang="en-US"/>
        </a:p>
      </dgm:t>
    </dgm:pt>
    <dgm:pt modelId="{B6EC4EED-8C5C-4BA6-94D6-9929FBDB63D3}" type="sibTrans" cxnId="{A28044EC-4BBE-47B0-ACC7-B6F5387387D1}">
      <dgm:prSet/>
      <dgm:spPr/>
      <dgm:t>
        <a:bodyPr/>
        <a:lstStyle/>
        <a:p>
          <a:endParaRPr lang="en-US"/>
        </a:p>
      </dgm:t>
    </dgm:pt>
    <dgm:pt modelId="{377086B3-D9D6-4887-9E59-55E491696456}" type="pres">
      <dgm:prSet presAssocID="{6F9B8F0C-1CAF-4742-8CB0-476F5AE0CF7B}" presName="linear" presStyleCnt="0">
        <dgm:presLayoutVars>
          <dgm:animLvl val="lvl"/>
          <dgm:resizeHandles val="exact"/>
        </dgm:presLayoutVars>
      </dgm:prSet>
      <dgm:spPr/>
      <dgm:t>
        <a:bodyPr/>
        <a:lstStyle/>
        <a:p>
          <a:endParaRPr lang="en-US"/>
        </a:p>
      </dgm:t>
    </dgm:pt>
    <dgm:pt modelId="{92319159-78C3-4BBC-8BF9-72E554EFD186}" type="pres">
      <dgm:prSet presAssocID="{1C584779-B873-411B-BEEA-E988D7A49FCC}" presName="parentText" presStyleLbl="node1" presStyleIdx="0" presStyleCnt="1" custScaleX="65920" custScaleY="71843" custLinFactNeighborX="-11158" custLinFactNeighborY="-4784">
        <dgm:presLayoutVars>
          <dgm:chMax val="0"/>
          <dgm:bulletEnabled val="1"/>
        </dgm:presLayoutVars>
      </dgm:prSet>
      <dgm:spPr/>
      <dgm:t>
        <a:bodyPr/>
        <a:lstStyle/>
        <a:p>
          <a:endParaRPr lang="en-US"/>
        </a:p>
      </dgm:t>
    </dgm:pt>
  </dgm:ptLst>
  <dgm:cxnLst>
    <dgm:cxn modelId="{A28044EC-4BBE-47B0-ACC7-B6F5387387D1}" srcId="{6F9B8F0C-1CAF-4742-8CB0-476F5AE0CF7B}" destId="{1C584779-B873-411B-BEEA-E988D7A49FCC}" srcOrd="0" destOrd="0" parTransId="{64A9AEA3-64A5-4DB9-B13D-D1BED65A3786}" sibTransId="{B6EC4EED-8C5C-4BA6-94D6-9929FBDB63D3}"/>
    <dgm:cxn modelId="{BAB63DED-EE09-4771-B626-10F010271849}" type="presOf" srcId="{6F9B8F0C-1CAF-4742-8CB0-476F5AE0CF7B}" destId="{377086B3-D9D6-4887-9E59-55E491696456}" srcOrd="0" destOrd="0" presId="urn:microsoft.com/office/officeart/2005/8/layout/vList2"/>
    <dgm:cxn modelId="{59C3D807-072C-4DA0-9B97-B5FEE3A5C877}" type="presOf" srcId="{1C584779-B873-411B-BEEA-E988D7A49FCC}" destId="{92319159-78C3-4BBC-8BF9-72E554EFD186}" srcOrd="0" destOrd="0" presId="urn:microsoft.com/office/officeart/2005/8/layout/vList2"/>
    <dgm:cxn modelId="{2D86F37C-66EA-4E27-98CD-EEA68E78D59D}" type="presParOf" srcId="{377086B3-D9D6-4887-9E59-55E491696456}" destId="{92319159-78C3-4BBC-8BF9-72E554EFD186}" srcOrd="0" destOrd="0" presId="urn:microsoft.com/office/officeart/2005/8/layout/vList2"/>
  </dgm:cxnLst>
  <dgm:bg/>
  <dgm:whole/>
  <dgm:extLst>
    <a:ext uri="http://schemas.microsoft.com/office/drawing/2008/diagram">
      <dsp:dataModelExt xmlns:dsp="http://schemas.microsoft.com/office/drawing/2008/diagram" relId="rId20" minVer="http://schemas.openxmlformats.org/drawingml/2006/diagram"/>
    </a:ext>
  </dgm:extLst>
</dgm:dataModel>
</file>

<file path=ppt/diagrams/data5.xml><?xml version="1.0" encoding="utf-8"?>
<dgm:dataModel xmlns:dgm="http://schemas.openxmlformats.org/drawingml/2006/diagram" xmlns:a="http://schemas.openxmlformats.org/drawingml/2006/main">
  <dgm:ptLst>
    <dgm:pt modelId="{6F9B8F0C-1CAF-4742-8CB0-476F5AE0CF7B}" type="doc">
      <dgm:prSet loTypeId="urn:microsoft.com/office/officeart/2005/8/layout/vList2" loCatId="list" qsTypeId="urn:microsoft.com/office/officeart/2005/8/quickstyle/3d4" qsCatId="3D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1C584779-B873-411B-BEEA-E988D7A49FCC}">
      <dgm:prSet phldrT="[Text]" custT="1"/>
      <dgm:spPr/>
      <dgm:t>
        <a:bodyPr/>
        <a:lstStyle/>
        <a:p>
          <a:r>
            <a:rPr lang="en-US" sz="3200" dirty="0" smtClean="0"/>
            <a:t>Safety</a:t>
          </a:r>
          <a:endParaRPr lang="en-US" sz="3200" dirty="0"/>
        </a:p>
      </dgm:t>
    </dgm:pt>
    <dgm:pt modelId="{64A9AEA3-64A5-4DB9-B13D-D1BED65A3786}" type="parTrans" cxnId="{A28044EC-4BBE-47B0-ACC7-B6F5387387D1}">
      <dgm:prSet/>
      <dgm:spPr/>
      <dgm:t>
        <a:bodyPr/>
        <a:lstStyle/>
        <a:p>
          <a:endParaRPr lang="en-US" sz="1400"/>
        </a:p>
      </dgm:t>
    </dgm:pt>
    <dgm:pt modelId="{B6EC4EED-8C5C-4BA6-94D6-9929FBDB63D3}" type="sibTrans" cxnId="{A28044EC-4BBE-47B0-ACC7-B6F5387387D1}">
      <dgm:prSet/>
      <dgm:spPr/>
      <dgm:t>
        <a:bodyPr/>
        <a:lstStyle/>
        <a:p>
          <a:endParaRPr lang="en-US" sz="1400"/>
        </a:p>
      </dgm:t>
    </dgm:pt>
    <dgm:pt modelId="{377086B3-D9D6-4887-9E59-55E491696456}" type="pres">
      <dgm:prSet presAssocID="{6F9B8F0C-1CAF-4742-8CB0-476F5AE0CF7B}" presName="linear" presStyleCnt="0">
        <dgm:presLayoutVars>
          <dgm:animLvl val="lvl"/>
          <dgm:resizeHandles val="exact"/>
        </dgm:presLayoutVars>
      </dgm:prSet>
      <dgm:spPr/>
      <dgm:t>
        <a:bodyPr/>
        <a:lstStyle/>
        <a:p>
          <a:endParaRPr lang="en-US"/>
        </a:p>
      </dgm:t>
    </dgm:pt>
    <dgm:pt modelId="{92319159-78C3-4BBC-8BF9-72E554EFD186}" type="pres">
      <dgm:prSet presAssocID="{1C584779-B873-411B-BEEA-E988D7A49FCC}" presName="parentText" presStyleLbl="node1" presStyleIdx="0" presStyleCnt="1" custScaleX="57890" custScaleY="71843" custLinFactNeighborX="-21055" custLinFactNeighborY="1479">
        <dgm:presLayoutVars>
          <dgm:chMax val="0"/>
          <dgm:bulletEnabled val="1"/>
        </dgm:presLayoutVars>
      </dgm:prSet>
      <dgm:spPr/>
      <dgm:t>
        <a:bodyPr/>
        <a:lstStyle/>
        <a:p>
          <a:endParaRPr lang="en-US"/>
        </a:p>
      </dgm:t>
    </dgm:pt>
  </dgm:ptLst>
  <dgm:cxnLst>
    <dgm:cxn modelId="{A28044EC-4BBE-47B0-ACC7-B6F5387387D1}" srcId="{6F9B8F0C-1CAF-4742-8CB0-476F5AE0CF7B}" destId="{1C584779-B873-411B-BEEA-E988D7A49FCC}" srcOrd="0" destOrd="0" parTransId="{64A9AEA3-64A5-4DB9-B13D-D1BED65A3786}" sibTransId="{B6EC4EED-8C5C-4BA6-94D6-9929FBDB63D3}"/>
    <dgm:cxn modelId="{F1272A0D-959B-4010-93E2-F21D04870C36}" type="presOf" srcId="{1C584779-B873-411B-BEEA-E988D7A49FCC}" destId="{92319159-78C3-4BBC-8BF9-72E554EFD186}" srcOrd="0" destOrd="0" presId="urn:microsoft.com/office/officeart/2005/8/layout/vList2"/>
    <dgm:cxn modelId="{43CDEA2A-4980-42B2-873B-44388F668C2C}" type="presOf" srcId="{6F9B8F0C-1CAF-4742-8CB0-476F5AE0CF7B}" destId="{377086B3-D9D6-4887-9E59-55E491696456}" srcOrd="0" destOrd="0" presId="urn:microsoft.com/office/officeart/2005/8/layout/vList2"/>
    <dgm:cxn modelId="{6B3068BD-3F83-4EC4-BD19-4D43F6AA9F4E}" type="presParOf" srcId="{377086B3-D9D6-4887-9E59-55E491696456}" destId="{92319159-78C3-4BBC-8BF9-72E554EFD186}" srcOrd="0" destOrd="0" presId="urn:microsoft.com/office/officeart/2005/8/layout/vList2"/>
  </dgm:cxnLst>
  <dgm:bg/>
  <dgm:whole/>
  <dgm:extLst>
    <a:ext uri="http://schemas.microsoft.com/office/drawing/2008/diagram">
      <dsp:dataModelExt xmlns:dsp="http://schemas.microsoft.com/office/drawing/2008/diagram" relId="rId25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9116D0F7-BD32-4049-B0A9-0A954733C1FE}">
      <dsp:nvSpPr>
        <dsp:cNvPr id="0" name=""/>
        <dsp:cNvSpPr/>
      </dsp:nvSpPr>
      <dsp:spPr>
        <a:xfrm>
          <a:off x="2324397" y="606"/>
          <a:ext cx="1142404" cy="742563"/>
        </a:xfrm>
        <a:prstGeom prst="roundRect">
          <a:avLst/>
        </a:prstGeom>
        <a:gradFill rotWithShape="0">
          <a:gsLst>
            <a:gs pos="0">
              <a:schemeClr val="accent1">
                <a:hueOff val="0"/>
                <a:satOff val="0"/>
                <a:lumOff val="0"/>
                <a:alphaOff val="0"/>
                <a:shade val="45000"/>
                <a:satMod val="155000"/>
              </a:schemeClr>
            </a:gs>
            <a:gs pos="60000">
              <a:schemeClr val="accent1">
                <a:hueOff val="0"/>
                <a:satOff val="0"/>
                <a:lumOff val="0"/>
                <a:alphaOff val="0"/>
                <a:shade val="95000"/>
                <a:satMod val="150000"/>
              </a:schemeClr>
            </a:gs>
            <a:gs pos="100000">
              <a:schemeClr val="accent1">
                <a:hueOff val="0"/>
                <a:satOff val="0"/>
                <a:lumOff val="0"/>
                <a:alphaOff val="0"/>
                <a:tint val="87000"/>
                <a:satMod val="250000"/>
              </a:schemeClr>
            </a:gs>
          </a:gsLst>
          <a:lin ang="16200000" scaled="0"/>
        </a:gradFill>
        <a:ln>
          <a:noFill/>
        </a:ln>
        <a:effectLst>
          <a:outerShdw blurRad="65500" dist="38100" dir="5400000" rotWithShape="0">
            <a:srgbClr val="000000">
              <a:alpha val="40000"/>
            </a:srgbClr>
          </a:outerShdw>
        </a:effectLst>
        <a:scene3d>
          <a:camera prst="orthographicFront" fov="0">
            <a:rot lat="0" lon="0" rev="0"/>
          </a:camera>
          <a:lightRig rig="contrasting" dir="t">
            <a:rot lat="0" lon="0" rev="12000000"/>
          </a:lightRig>
        </a:scene3d>
        <a:sp3d prstMaterial="powder">
          <a:bevelT h="50800"/>
        </a:sp3d>
      </dsp:spPr>
      <dsp:style>
        <a:lnRef idx="0">
          <a:scrgbClr r="0" g="0" b="0"/>
        </a:lnRef>
        <a:fillRef idx="3">
          <a:scrgbClr r="0" g="0" b="0"/>
        </a:fillRef>
        <a:effectRef idx="3">
          <a:scrgbClr r="0" g="0" b="0"/>
        </a:effectRef>
        <a:fontRef idx="minor">
          <a:schemeClr val="lt1"/>
        </a:fontRef>
      </dsp:style>
      <dsp:txBody>
        <a:bodyPr spcFirstLastPara="0" vert="horz" wrap="square" lIns="41910" tIns="41910" rIns="41910" bIns="41910" numCol="1" spcCol="1270" anchor="ctr" anchorCtr="0">
          <a:noAutofit/>
        </a:bodyPr>
        <a:lstStyle/>
        <a:p>
          <a:pPr lvl="0" algn="ctr" defTabSz="4889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100" kern="1200" dirty="0" smtClean="0"/>
            <a:t>Roles</a:t>
          </a:r>
          <a:endParaRPr lang="en-US" sz="1100" kern="1200" dirty="0"/>
        </a:p>
      </dsp:txBody>
      <dsp:txXfrm>
        <a:off x="2360646" y="36855"/>
        <a:ext cx="1069906" cy="670065"/>
      </dsp:txXfrm>
    </dsp:sp>
    <dsp:sp modelId="{4BACDFD0-54DB-402B-99B7-9FBB3FF966CB}">
      <dsp:nvSpPr>
        <dsp:cNvPr id="0" name=""/>
        <dsp:cNvSpPr/>
      </dsp:nvSpPr>
      <dsp:spPr>
        <a:xfrm>
          <a:off x="1410491" y="371888"/>
          <a:ext cx="2970216" cy="2970216"/>
        </a:xfrm>
        <a:custGeom>
          <a:avLst/>
          <a:gdLst/>
          <a:ahLst/>
          <a:cxnLst/>
          <a:rect l="0" t="0" r="0" b="0"/>
          <a:pathLst>
            <a:path>
              <a:moveTo>
                <a:pt x="2209732" y="188780"/>
              </a:moveTo>
              <a:arcTo wR="1485108" hR="1485108" stAng="17952264" swAng="1213398"/>
            </a:path>
          </a:pathLst>
        </a:custGeom>
        <a:noFill/>
        <a:ln w="42500" cap="flat" cmpd="sng" algn="ctr">
          <a:solidFill>
            <a:schemeClr val="accent1"/>
          </a:solidFill>
          <a:prstDash val="solid"/>
          <a:tailEnd type="arrow"/>
        </a:ln>
        <a:effectLst>
          <a:outerShdw blurRad="65500" dist="38100" dir="5400000" rotWithShape="0">
            <a:srgbClr val="000000">
              <a:alpha val="40000"/>
            </a:srgbClr>
          </a:outerShdw>
        </a:effectLst>
      </dsp:spPr>
      <dsp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dsp:style>
    </dsp:sp>
    <dsp:sp modelId="{CAA4ED2D-FCF6-474C-BB72-F0477A00051E}">
      <dsp:nvSpPr>
        <dsp:cNvPr id="0" name=""/>
        <dsp:cNvSpPr/>
      </dsp:nvSpPr>
      <dsp:spPr>
        <a:xfrm>
          <a:off x="3736819" y="1026791"/>
          <a:ext cx="1142404" cy="742563"/>
        </a:xfrm>
        <a:prstGeom prst="roundRect">
          <a:avLst/>
        </a:prstGeom>
        <a:gradFill rotWithShape="0">
          <a:gsLst>
            <a:gs pos="0">
              <a:schemeClr val="accent1">
                <a:hueOff val="0"/>
                <a:satOff val="0"/>
                <a:lumOff val="0"/>
                <a:alphaOff val="0"/>
                <a:shade val="45000"/>
                <a:satMod val="155000"/>
              </a:schemeClr>
            </a:gs>
            <a:gs pos="60000">
              <a:schemeClr val="accent1">
                <a:hueOff val="0"/>
                <a:satOff val="0"/>
                <a:lumOff val="0"/>
                <a:alphaOff val="0"/>
                <a:shade val="95000"/>
                <a:satMod val="150000"/>
              </a:schemeClr>
            </a:gs>
            <a:gs pos="100000">
              <a:schemeClr val="accent1">
                <a:hueOff val="0"/>
                <a:satOff val="0"/>
                <a:lumOff val="0"/>
                <a:alphaOff val="0"/>
                <a:tint val="87000"/>
                <a:satMod val="250000"/>
              </a:schemeClr>
            </a:gs>
          </a:gsLst>
          <a:lin ang="16200000" scaled="0"/>
        </a:gradFill>
        <a:ln>
          <a:noFill/>
        </a:ln>
        <a:effectLst>
          <a:outerShdw blurRad="65500" dist="38100" dir="5400000" rotWithShape="0">
            <a:srgbClr val="000000">
              <a:alpha val="40000"/>
            </a:srgbClr>
          </a:outerShdw>
        </a:effectLst>
        <a:scene3d>
          <a:camera prst="orthographicFront" fov="0">
            <a:rot lat="0" lon="0" rev="0"/>
          </a:camera>
          <a:lightRig rig="contrasting" dir="t">
            <a:rot lat="0" lon="0" rev="12000000"/>
          </a:lightRig>
        </a:scene3d>
        <a:sp3d prstMaterial="powder">
          <a:bevelT h="50800"/>
        </a:sp3d>
      </dsp:spPr>
      <dsp:style>
        <a:lnRef idx="0">
          <a:scrgbClr r="0" g="0" b="0"/>
        </a:lnRef>
        <a:fillRef idx="3">
          <a:scrgbClr r="0" g="0" b="0"/>
        </a:fillRef>
        <a:effectRef idx="3">
          <a:scrgbClr r="0" g="0" b="0"/>
        </a:effectRef>
        <a:fontRef idx="minor">
          <a:schemeClr val="lt1"/>
        </a:fontRef>
      </dsp:style>
      <dsp:txBody>
        <a:bodyPr spcFirstLastPara="0" vert="horz" wrap="square" lIns="41910" tIns="41910" rIns="41910" bIns="41910" numCol="1" spcCol="1270" anchor="ctr" anchorCtr="0">
          <a:noAutofit/>
        </a:bodyPr>
        <a:lstStyle/>
        <a:p>
          <a:pPr lvl="0" algn="ctr" defTabSz="4889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100" kern="1200" dirty="0" smtClean="0"/>
            <a:t>Teamwork</a:t>
          </a:r>
          <a:endParaRPr lang="en-US" sz="1100" kern="1200" dirty="0"/>
        </a:p>
      </dsp:txBody>
      <dsp:txXfrm>
        <a:off x="3773068" y="1063040"/>
        <a:ext cx="1069906" cy="670065"/>
      </dsp:txXfrm>
    </dsp:sp>
    <dsp:sp modelId="{72299CDA-4D60-4E5E-A5FC-918AAFCAFB8E}">
      <dsp:nvSpPr>
        <dsp:cNvPr id="0" name=""/>
        <dsp:cNvSpPr/>
      </dsp:nvSpPr>
      <dsp:spPr>
        <a:xfrm>
          <a:off x="1410491" y="371888"/>
          <a:ext cx="2970216" cy="2970216"/>
        </a:xfrm>
        <a:custGeom>
          <a:avLst/>
          <a:gdLst/>
          <a:ahLst/>
          <a:cxnLst/>
          <a:rect l="0" t="0" r="0" b="0"/>
          <a:pathLst>
            <a:path>
              <a:moveTo>
                <a:pt x="2966672" y="1587648"/>
              </a:moveTo>
              <a:arcTo wR="1485108" hR="1485108" stAng="21837550" swAng="1361165"/>
            </a:path>
          </a:pathLst>
        </a:custGeom>
        <a:noFill/>
        <a:ln w="42500" cap="flat" cmpd="sng" algn="ctr">
          <a:solidFill>
            <a:schemeClr val="accent1"/>
          </a:solidFill>
          <a:prstDash val="solid"/>
          <a:tailEnd type="arrow"/>
        </a:ln>
        <a:effectLst>
          <a:outerShdw blurRad="65500" dist="38100" dir="5400000" rotWithShape="0">
            <a:srgbClr val="000000">
              <a:alpha val="40000"/>
            </a:srgbClr>
          </a:outerShdw>
        </a:effectLst>
      </dsp:spPr>
      <dsp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dsp:style>
    </dsp:sp>
    <dsp:sp modelId="{FCE9ABBA-D8D8-421E-BCD8-8F2A368E7CA0}">
      <dsp:nvSpPr>
        <dsp:cNvPr id="0" name=""/>
        <dsp:cNvSpPr/>
      </dsp:nvSpPr>
      <dsp:spPr>
        <a:xfrm>
          <a:off x="3197322" y="2687192"/>
          <a:ext cx="1142404" cy="742563"/>
        </a:xfrm>
        <a:prstGeom prst="roundRect">
          <a:avLst/>
        </a:prstGeom>
        <a:gradFill rotWithShape="0">
          <a:gsLst>
            <a:gs pos="0">
              <a:schemeClr val="accent1">
                <a:hueOff val="0"/>
                <a:satOff val="0"/>
                <a:lumOff val="0"/>
                <a:alphaOff val="0"/>
                <a:shade val="45000"/>
                <a:satMod val="155000"/>
              </a:schemeClr>
            </a:gs>
            <a:gs pos="60000">
              <a:schemeClr val="accent1">
                <a:hueOff val="0"/>
                <a:satOff val="0"/>
                <a:lumOff val="0"/>
                <a:alphaOff val="0"/>
                <a:shade val="95000"/>
                <a:satMod val="150000"/>
              </a:schemeClr>
            </a:gs>
            <a:gs pos="100000">
              <a:schemeClr val="accent1">
                <a:hueOff val="0"/>
                <a:satOff val="0"/>
                <a:lumOff val="0"/>
                <a:alphaOff val="0"/>
                <a:tint val="87000"/>
                <a:satMod val="250000"/>
              </a:schemeClr>
            </a:gs>
          </a:gsLst>
          <a:lin ang="16200000" scaled="0"/>
        </a:gradFill>
        <a:ln>
          <a:noFill/>
        </a:ln>
        <a:effectLst>
          <a:outerShdw blurRad="65500" dist="38100" dir="5400000" rotWithShape="0">
            <a:srgbClr val="000000">
              <a:alpha val="40000"/>
            </a:srgbClr>
          </a:outerShdw>
        </a:effectLst>
        <a:scene3d>
          <a:camera prst="orthographicFront" fov="0">
            <a:rot lat="0" lon="0" rev="0"/>
          </a:camera>
          <a:lightRig rig="contrasting" dir="t">
            <a:rot lat="0" lon="0" rev="12000000"/>
          </a:lightRig>
        </a:scene3d>
        <a:sp3d prstMaterial="powder">
          <a:bevelT h="50800"/>
        </a:sp3d>
      </dsp:spPr>
      <dsp:style>
        <a:lnRef idx="0">
          <a:scrgbClr r="0" g="0" b="0"/>
        </a:lnRef>
        <a:fillRef idx="3">
          <a:scrgbClr r="0" g="0" b="0"/>
        </a:fillRef>
        <a:effectRef idx="3">
          <a:scrgbClr r="0" g="0" b="0"/>
        </a:effectRef>
        <a:fontRef idx="minor">
          <a:schemeClr val="lt1"/>
        </a:fontRef>
      </dsp:style>
      <dsp:txBody>
        <a:bodyPr spcFirstLastPara="0" vert="horz" wrap="square" lIns="41910" tIns="41910" rIns="41910" bIns="41910" numCol="1" spcCol="1270" anchor="ctr" anchorCtr="0">
          <a:noAutofit/>
        </a:bodyPr>
        <a:lstStyle/>
        <a:p>
          <a:pPr lvl="0" algn="ctr" defTabSz="4889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100" kern="1200" dirty="0" smtClean="0"/>
            <a:t>Communication</a:t>
          </a:r>
          <a:endParaRPr lang="en-US" sz="1100" kern="1200" dirty="0"/>
        </a:p>
      </dsp:txBody>
      <dsp:txXfrm>
        <a:off x="3233571" y="2723441"/>
        <a:ext cx="1069906" cy="670065"/>
      </dsp:txXfrm>
    </dsp:sp>
    <dsp:sp modelId="{9C9F57A4-2486-4DBC-8595-DE6E32C64335}">
      <dsp:nvSpPr>
        <dsp:cNvPr id="0" name=""/>
        <dsp:cNvSpPr/>
      </dsp:nvSpPr>
      <dsp:spPr>
        <a:xfrm>
          <a:off x="1410491" y="371888"/>
          <a:ext cx="2970216" cy="2970216"/>
        </a:xfrm>
        <a:custGeom>
          <a:avLst/>
          <a:gdLst/>
          <a:ahLst/>
          <a:cxnLst/>
          <a:rect l="0" t="0" r="0" b="0"/>
          <a:pathLst>
            <a:path>
              <a:moveTo>
                <a:pt x="1667792" y="2958937"/>
              </a:moveTo>
              <a:arcTo wR="1485108" hR="1485108" stAng="4976045" swAng="847909"/>
            </a:path>
          </a:pathLst>
        </a:custGeom>
        <a:noFill/>
        <a:ln w="42500" cap="flat" cmpd="sng" algn="ctr">
          <a:solidFill>
            <a:schemeClr val="accent1"/>
          </a:solidFill>
          <a:prstDash val="solid"/>
          <a:tailEnd type="arrow"/>
        </a:ln>
        <a:effectLst>
          <a:outerShdw blurRad="65500" dist="38100" dir="5400000" rotWithShape="0">
            <a:srgbClr val="000000">
              <a:alpha val="40000"/>
            </a:srgbClr>
          </a:outerShdw>
        </a:effectLst>
      </dsp:spPr>
      <dsp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dsp:style>
    </dsp:sp>
    <dsp:sp modelId="{B7330749-3FF8-45E5-B98D-7FAA7ACE378F}">
      <dsp:nvSpPr>
        <dsp:cNvPr id="0" name=""/>
        <dsp:cNvSpPr/>
      </dsp:nvSpPr>
      <dsp:spPr>
        <a:xfrm>
          <a:off x="1451472" y="2687192"/>
          <a:ext cx="1142404" cy="742563"/>
        </a:xfrm>
        <a:prstGeom prst="roundRect">
          <a:avLst/>
        </a:prstGeom>
        <a:gradFill rotWithShape="0">
          <a:gsLst>
            <a:gs pos="0">
              <a:schemeClr val="accent1">
                <a:hueOff val="0"/>
                <a:satOff val="0"/>
                <a:lumOff val="0"/>
                <a:alphaOff val="0"/>
                <a:shade val="45000"/>
                <a:satMod val="155000"/>
              </a:schemeClr>
            </a:gs>
            <a:gs pos="60000">
              <a:schemeClr val="accent1">
                <a:hueOff val="0"/>
                <a:satOff val="0"/>
                <a:lumOff val="0"/>
                <a:alphaOff val="0"/>
                <a:shade val="95000"/>
                <a:satMod val="150000"/>
              </a:schemeClr>
            </a:gs>
            <a:gs pos="100000">
              <a:schemeClr val="accent1">
                <a:hueOff val="0"/>
                <a:satOff val="0"/>
                <a:lumOff val="0"/>
                <a:alphaOff val="0"/>
                <a:tint val="87000"/>
                <a:satMod val="250000"/>
              </a:schemeClr>
            </a:gs>
          </a:gsLst>
          <a:lin ang="16200000" scaled="0"/>
        </a:gradFill>
        <a:ln>
          <a:noFill/>
        </a:ln>
        <a:effectLst>
          <a:outerShdw blurRad="65500" dist="38100" dir="5400000" rotWithShape="0">
            <a:srgbClr val="000000">
              <a:alpha val="40000"/>
            </a:srgbClr>
          </a:outerShdw>
        </a:effectLst>
        <a:scene3d>
          <a:camera prst="orthographicFront" fov="0">
            <a:rot lat="0" lon="0" rev="0"/>
          </a:camera>
          <a:lightRig rig="contrasting" dir="t">
            <a:rot lat="0" lon="0" rev="12000000"/>
          </a:lightRig>
        </a:scene3d>
        <a:sp3d prstMaterial="powder">
          <a:bevelT h="50800"/>
        </a:sp3d>
      </dsp:spPr>
      <dsp:style>
        <a:lnRef idx="0">
          <a:scrgbClr r="0" g="0" b="0"/>
        </a:lnRef>
        <a:fillRef idx="3">
          <a:scrgbClr r="0" g="0" b="0"/>
        </a:fillRef>
        <a:effectRef idx="3">
          <a:scrgbClr r="0" g="0" b="0"/>
        </a:effectRef>
        <a:fontRef idx="minor">
          <a:schemeClr val="lt1"/>
        </a:fontRef>
      </dsp:style>
      <dsp:txBody>
        <a:bodyPr spcFirstLastPara="0" vert="horz" wrap="square" lIns="41910" tIns="41910" rIns="41910" bIns="41910" numCol="1" spcCol="1270" anchor="ctr" anchorCtr="0">
          <a:noAutofit/>
        </a:bodyPr>
        <a:lstStyle/>
        <a:p>
          <a:pPr lvl="0" algn="ctr" defTabSz="4889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100" kern="1200" dirty="0" smtClean="0"/>
            <a:t>Collaboration</a:t>
          </a:r>
          <a:endParaRPr lang="en-US" sz="1100" kern="1200" dirty="0"/>
        </a:p>
      </dsp:txBody>
      <dsp:txXfrm>
        <a:off x="1487721" y="2723441"/>
        <a:ext cx="1069906" cy="670065"/>
      </dsp:txXfrm>
    </dsp:sp>
    <dsp:sp modelId="{6E0CAA7B-DB90-4FCA-9734-A614280A2AFF}">
      <dsp:nvSpPr>
        <dsp:cNvPr id="0" name=""/>
        <dsp:cNvSpPr/>
      </dsp:nvSpPr>
      <dsp:spPr>
        <a:xfrm>
          <a:off x="1410491" y="371888"/>
          <a:ext cx="2970216" cy="2970216"/>
        </a:xfrm>
        <a:custGeom>
          <a:avLst/>
          <a:gdLst/>
          <a:ahLst/>
          <a:cxnLst/>
          <a:rect l="0" t="0" r="0" b="0"/>
          <a:pathLst>
            <a:path>
              <a:moveTo>
                <a:pt x="157717" y="2151127"/>
              </a:moveTo>
              <a:arcTo wR="1485108" hR="1485108" stAng="9201285" swAng="1361165"/>
            </a:path>
          </a:pathLst>
        </a:custGeom>
        <a:noFill/>
        <a:ln w="42500" cap="flat" cmpd="sng" algn="ctr">
          <a:solidFill>
            <a:schemeClr val="accent1"/>
          </a:solidFill>
          <a:prstDash val="solid"/>
          <a:tailEnd type="arrow"/>
        </a:ln>
        <a:effectLst>
          <a:outerShdw blurRad="65500" dist="38100" dir="5400000" rotWithShape="0">
            <a:srgbClr val="000000">
              <a:alpha val="40000"/>
            </a:srgbClr>
          </a:outerShdw>
        </a:effectLst>
      </dsp:spPr>
      <dsp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dsp:style>
    </dsp:sp>
    <dsp:sp modelId="{F03F7EED-48AA-4122-87AF-F46A3C7D0AF9}">
      <dsp:nvSpPr>
        <dsp:cNvPr id="0" name=""/>
        <dsp:cNvSpPr/>
      </dsp:nvSpPr>
      <dsp:spPr>
        <a:xfrm>
          <a:off x="911975" y="1026791"/>
          <a:ext cx="1142404" cy="742563"/>
        </a:xfrm>
        <a:prstGeom prst="roundRect">
          <a:avLst/>
        </a:prstGeom>
        <a:gradFill rotWithShape="0">
          <a:gsLst>
            <a:gs pos="0">
              <a:schemeClr val="accent1">
                <a:hueOff val="0"/>
                <a:satOff val="0"/>
                <a:lumOff val="0"/>
                <a:alphaOff val="0"/>
                <a:shade val="45000"/>
                <a:satMod val="155000"/>
              </a:schemeClr>
            </a:gs>
            <a:gs pos="60000">
              <a:schemeClr val="accent1">
                <a:hueOff val="0"/>
                <a:satOff val="0"/>
                <a:lumOff val="0"/>
                <a:alphaOff val="0"/>
                <a:shade val="95000"/>
                <a:satMod val="150000"/>
              </a:schemeClr>
            </a:gs>
            <a:gs pos="100000">
              <a:schemeClr val="accent1">
                <a:hueOff val="0"/>
                <a:satOff val="0"/>
                <a:lumOff val="0"/>
                <a:alphaOff val="0"/>
                <a:tint val="87000"/>
                <a:satMod val="250000"/>
              </a:schemeClr>
            </a:gs>
          </a:gsLst>
          <a:lin ang="16200000" scaled="0"/>
        </a:gradFill>
        <a:ln>
          <a:noFill/>
        </a:ln>
        <a:effectLst>
          <a:outerShdw blurRad="65500" dist="38100" dir="5400000" rotWithShape="0">
            <a:srgbClr val="000000">
              <a:alpha val="40000"/>
            </a:srgbClr>
          </a:outerShdw>
        </a:effectLst>
        <a:scene3d>
          <a:camera prst="orthographicFront" fov="0">
            <a:rot lat="0" lon="0" rev="0"/>
          </a:camera>
          <a:lightRig rig="contrasting" dir="t">
            <a:rot lat="0" lon="0" rev="12000000"/>
          </a:lightRig>
        </a:scene3d>
        <a:sp3d prstMaterial="powder">
          <a:bevelT h="50800"/>
        </a:sp3d>
      </dsp:spPr>
      <dsp:style>
        <a:lnRef idx="0">
          <a:scrgbClr r="0" g="0" b="0"/>
        </a:lnRef>
        <a:fillRef idx="3">
          <a:scrgbClr r="0" g="0" b="0"/>
        </a:fillRef>
        <a:effectRef idx="3">
          <a:scrgbClr r="0" g="0" b="0"/>
        </a:effectRef>
        <a:fontRef idx="minor">
          <a:schemeClr val="lt1"/>
        </a:fontRef>
      </dsp:style>
      <dsp:txBody>
        <a:bodyPr spcFirstLastPara="0" vert="horz" wrap="square" lIns="41910" tIns="41910" rIns="41910" bIns="41910" numCol="1" spcCol="1270" anchor="ctr" anchorCtr="0">
          <a:noAutofit/>
        </a:bodyPr>
        <a:lstStyle/>
        <a:p>
          <a:pPr lvl="0" algn="ctr" defTabSz="4889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100" kern="1200" dirty="0" smtClean="0"/>
            <a:t>Coordination</a:t>
          </a:r>
          <a:endParaRPr lang="en-US" sz="1100" kern="1200" dirty="0"/>
        </a:p>
      </dsp:txBody>
      <dsp:txXfrm>
        <a:off x="948224" y="1063040"/>
        <a:ext cx="1069906" cy="670065"/>
      </dsp:txXfrm>
    </dsp:sp>
    <dsp:sp modelId="{E6BDD960-A1E6-4E3D-B2CA-CB430587905D}">
      <dsp:nvSpPr>
        <dsp:cNvPr id="0" name=""/>
        <dsp:cNvSpPr/>
      </dsp:nvSpPr>
      <dsp:spPr>
        <a:xfrm>
          <a:off x="1410491" y="371888"/>
          <a:ext cx="2970216" cy="2970216"/>
        </a:xfrm>
        <a:custGeom>
          <a:avLst/>
          <a:gdLst/>
          <a:ahLst/>
          <a:cxnLst/>
          <a:rect l="0" t="0" r="0" b="0"/>
          <a:pathLst>
            <a:path>
              <a:moveTo>
                <a:pt x="357041" y="519183"/>
              </a:moveTo>
              <a:arcTo wR="1485108" hR="1485108" stAng="13234338" swAng="1213398"/>
            </a:path>
          </a:pathLst>
        </a:custGeom>
        <a:noFill/>
        <a:ln w="42500" cap="flat" cmpd="sng" algn="ctr">
          <a:solidFill>
            <a:schemeClr val="accent1"/>
          </a:solidFill>
          <a:prstDash val="solid"/>
          <a:tailEnd type="arrow"/>
        </a:ln>
        <a:effectLst>
          <a:outerShdw blurRad="65500" dist="38100" dir="5400000" rotWithShape="0">
            <a:srgbClr val="000000">
              <a:alpha val="40000"/>
            </a:srgbClr>
          </a:outerShdw>
        </a:effectLst>
      </dsp:spPr>
      <dsp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dsp:style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92319159-78C3-4BBC-8BF9-72E554EFD186}">
      <dsp:nvSpPr>
        <dsp:cNvPr id="0" name=""/>
        <dsp:cNvSpPr/>
      </dsp:nvSpPr>
      <dsp:spPr>
        <a:xfrm>
          <a:off x="106996" y="69651"/>
          <a:ext cx="1736559" cy="813309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>
          <a:noFill/>
        </a:ln>
        <a:effectLst/>
        <a:scene3d>
          <a:camera prst="orthographicFront"/>
          <a:lightRig rig="chilly" dir="t"/>
        </a:scene3d>
        <a:sp3d prstMaterial="translucentPowder">
          <a:bevelT w="127000" h="25400" prst="softRound"/>
        </a:sp3d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21920" tIns="121920" rIns="121920" bIns="121920" numCol="1" spcCol="1270" anchor="ctr" anchorCtr="0">
          <a:noAutofit/>
        </a:bodyPr>
        <a:lstStyle/>
        <a:p>
          <a:pPr lvl="0" algn="l" defTabSz="14224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3200" kern="1200" dirty="0" smtClean="0"/>
            <a:t>Data</a:t>
          </a:r>
          <a:endParaRPr lang="en-US" sz="3200" kern="1200" dirty="0"/>
        </a:p>
      </dsp:txBody>
      <dsp:txXfrm>
        <a:off x="146698" y="109353"/>
        <a:ext cx="1657155" cy="733905"/>
      </dsp:txXfrm>
    </dsp:sp>
  </dsp:spTree>
</dsp:drawing>
</file>

<file path=ppt/diagrams/drawing3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92319159-78C3-4BBC-8BF9-72E554EFD186}">
      <dsp:nvSpPr>
        <dsp:cNvPr id="0" name=""/>
        <dsp:cNvSpPr/>
      </dsp:nvSpPr>
      <dsp:spPr>
        <a:xfrm>
          <a:off x="0" y="48260"/>
          <a:ext cx="1770955" cy="806963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>
          <a:noFill/>
        </a:ln>
        <a:effectLst/>
        <a:scene3d>
          <a:camera prst="orthographicFront"/>
          <a:lightRig rig="chilly" dir="t"/>
        </a:scene3d>
        <a:sp3d prstMaterial="translucentPowder">
          <a:bevelT w="127000" h="25400" prst="softRound"/>
        </a:sp3d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21920" tIns="121920" rIns="121920" bIns="121920" numCol="1" spcCol="1270" anchor="ctr" anchorCtr="0">
          <a:noAutofit/>
        </a:bodyPr>
        <a:lstStyle/>
        <a:p>
          <a:pPr lvl="0" algn="l" defTabSz="14224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3200" kern="1200" dirty="0" smtClean="0"/>
            <a:t>Devices</a:t>
          </a:r>
          <a:endParaRPr lang="en-US" sz="3200" kern="1200" dirty="0"/>
        </a:p>
      </dsp:txBody>
      <dsp:txXfrm>
        <a:off x="39393" y="87653"/>
        <a:ext cx="1692169" cy="728177"/>
      </dsp:txXfrm>
    </dsp:sp>
  </dsp:spTree>
</dsp:drawing>
</file>

<file path=ppt/diagrams/drawing4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92319159-78C3-4BBC-8BF9-72E554EFD186}">
      <dsp:nvSpPr>
        <dsp:cNvPr id="0" name=""/>
        <dsp:cNvSpPr/>
      </dsp:nvSpPr>
      <dsp:spPr>
        <a:xfrm>
          <a:off x="156872" y="0"/>
          <a:ext cx="1758086" cy="874185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>
          <a:noFill/>
        </a:ln>
        <a:effectLst/>
        <a:scene3d>
          <a:camera prst="orthographicFront"/>
          <a:lightRig rig="chilly" dir="t"/>
        </a:scene3d>
        <a:sp3d prstMaterial="translucentPowder">
          <a:bevelT w="127000" h="25400" prst="softRound"/>
        </a:sp3d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21920" tIns="121920" rIns="121920" bIns="121920" numCol="1" spcCol="1270" anchor="ctr" anchorCtr="0">
          <a:noAutofit/>
        </a:bodyPr>
        <a:lstStyle/>
        <a:p>
          <a:pPr lvl="0" algn="l" defTabSz="14224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3200" kern="1200" dirty="0" smtClean="0"/>
            <a:t>Alarms</a:t>
          </a:r>
          <a:endParaRPr lang="en-US" sz="3200" kern="1200" dirty="0"/>
        </a:p>
      </dsp:txBody>
      <dsp:txXfrm>
        <a:off x="199546" y="42674"/>
        <a:ext cx="1672738" cy="788837"/>
      </dsp:txXfrm>
    </dsp:sp>
  </dsp:spTree>
</dsp:drawing>
</file>

<file path=ppt/diagrams/drawing5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92319159-78C3-4BBC-8BF9-72E554EFD186}">
      <dsp:nvSpPr>
        <dsp:cNvPr id="0" name=""/>
        <dsp:cNvSpPr/>
      </dsp:nvSpPr>
      <dsp:spPr>
        <a:xfrm>
          <a:off x="0" y="76203"/>
          <a:ext cx="1764487" cy="874185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>
          <a:noFill/>
        </a:ln>
        <a:effectLst/>
        <a:scene3d>
          <a:camera prst="orthographicFront"/>
          <a:lightRig rig="chilly" dir="t"/>
        </a:scene3d>
        <a:sp3d prstMaterial="translucentPowder">
          <a:bevelT w="127000" h="25400" prst="softRound"/>
        </a:sp3d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21920" tIns="121920" rIns="121920" bIns="121920" numCol="1" spcCol="1270" anchor="ctr" anchorCtr="0">
          <a:noAutofit/>
        </a:bodyPr>
        <a:lstStyle/>
        <a:p>
          <a:pPr lvl="0" algn="l" defTabSz="14224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3200" kern="1200" dirty="0" smtClean="0"/>
            <a:t>Safety</a:t>
          </a:r>
          <a:endParaRPr lang="en-US" sz="3200" kern="1200" dirty="0"/>
        </a:p>
      </dsp:txBody>
      <dsp:txXfrm>
        <a:off x="42674" y="118877"/>
        <a:ext cx="1679139" cy="788837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cycle5">
  <dgm:title val=""/>
  <dgm:desc val=""/>
  <dgm:catLst>
    <dgm:cat type="cycle" pri="3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  <dgm:pt modelId="5">
          <dgm:prSet phldr="1"/>
        </dgm:pt>
      </dgm:ptLst>
      <dgm:cxnLst>
        <dgm:cxn modelId="6" srcId="0" destId="1" srcOrd="0" destOrd="0"/>
        <dgm:cxn modelId="7" srcId="0" destId="2" srcOrd="1" destOrd="0"/>
        <dgm:cxn modelId="8" srcId="0" destId="3" srcOrd="2" destOrd="0"/>
        <dgm:cxn modelId="9" srcId="0" destId="4" srcOrd="3" destOrd="0"/>
        <dgm:cxn modelId="10" srcId="0" destId="5" srcOrd="4" destOrd="0"/>
      </dgm:cxnLst>
      <dgm:bg/>
      <dgm:whole/>
    </dgm:dataModel>
  </dgm:sampData>
  <dgm:styleData>
    <dgm:dataModel>
      <dgm:ptLst>
        <dgm:pt modelId="0" type="doc"/>
        <dgm:pt modelId="1"/>
        <dgm:pt modelId="2"/>
        <dgm:pt modelId="3"/>
      </dgm:ptLst>
      <dgm:cxnLst>
        <dgm:cxn modelId="4" srcId="0" destId="1" srcOrd="0" destOrd="0"/>
        <dgm:cxn modelId="5" srcId="0" destId="2" srcOrd="1" destOrd="0"/>
        <dgm:cxn modelId="6" srcId="0" destId="3" srcOrd="2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  <dgm:pt modelId="5"/>
        <dgm:pt modelId="6"/>
      </dgm:ptLst>
      <dgm:cxnLst>
        <dgm:cxn modelId="7" srcId="0" destId="1" srcOrd="0" destOrd="0"/>
        <dgm:cxn modelId="8" srcId="0" destId="2" srcOrd="1" destOrd="0"/>
        <dgm:cxn modelId="9" srcId="0" destId="3" srcOrd="2" destOrd="0"/>
        <dgm:cxn modelId="10" srcId="0" destId="4" srcOrd="3" destOrd="0"/>
        <dgm:cxn modelId="11" srcId="0" destId="5" srcOrd="4" destOrd="0"/>
        <dgm:cxn modelId="12" srcId="0" destId="6" srcOrd="5" destOrd="0"/>
      </dgm:cxnLst>
      <dgm:bg/>
      <dgm:whole/>
    </dgm:dataModel>
  </dgm:clrData>
  <dgm:layoutNode name="cycle">
    <dgm:varLst>
      <dgm:dir/>
      <dgm:resizeHandles val="exact"/>
    </dgm:varLst>
    <dgm:choose name="Name0">
      <dgm:if name="Name1" func="var" arg="dir" op="equ" val="norm">
        <dgm:choose name="Name2">
          <dgm:if name="Name3" axis="ch" ptType="node" func="cnt" op="gt" val="2">
            <dgm:alg type="cycle">
              <dgm:param type="stAng" val="0"/>
              <dgm:param type="spanAng" val="360"/>
            </dgm:alg>
          </dgm:if>
          <dgm:else name="Name4">
            <dgm:alg type="cycle">
              <dgm:param type="stAng" val="-90"/>
              <dgm:param type="spanAng" val="360"/>
            </dgm:alg>
          </dgm:else>
        </dgm:choose>
      </dgm:if>
      <dgm:else name="Name5">
        <dgm:choose name="Name6">
          <dgm:if name="Name7" axis="ch" ptType="node" func="cnt" op="gt" val="2">
            <dgm:alg type="cycle">
              <dgm:param type="stAng" val="0"/>
              <dgm:param type="spanAng" val="-360"/>
            </dgm:alg>
          </dgm:if>
          <dgm:else name="Name8">
            <dgm:alg type="cycle">
              <dgm:param type="stAng" val="90"/>
              <dgm:param type="spanAng" val="-360"/>
            </dgm:alg>
          </dgm:else>
        </dgm:choose>
      </dgm:else>
    </dgm:choose>
    <dgm:shape xmlns:r="http://schemas.openxmlformats.org/officeDocument/2006/relationships" r:blip="">
      <dgm:adjLst/>
    </dgm:shape>
    <dgm:presOf/>
    <dgm:choose name="Name9">
      <dgm:if name="Name10" func="var" arg="dir" op="equ" val="norm">
        <dgm:constrLst>
          <dgm:constr type="w" for="ch" forName="node" refType="w"/>
          <dgm:constr type="w" for="ch" ptType="sibTrans" refType="w" refFor="ch" refForName="node" op="equ" fact="0.3"/>
          <dgm:constr type="diam" for="ch" ptType="sibTrans" refType="diam" op="equ"/>
          <dgm:constr type="sibSp" refType="w" refFor="ch" refForName="node" op="equ" fact="0.15"/>
          <dgm:constr type="w" for="ch" forName="spNode" refType="sibSp" fact="1.6"/>
          <dgm:constr type="primFontSz" for="ch" forName="node" op="equ" val="65"/>
        </dgm:constrLst>
      </dgm:if>
      <dgm:else name="Name11">
        <dgm:constrLst>
          <dgm:constr type="w" for="ch" forName="node" refType="w"/>
          <dgm:constr type="w" for="ch" ptType="sibTrans" refType="w" refFor="ch" refForName="node" op="equ" fact="0.3"/>
          <dgm:constr type="diam" for="ch" ptType="sibTrans" refType="diam" fact="-1"/>
          <dgm:constr type="diam" for="ch" refType="diam" op="equ" fact="-1"/>
          <dgm:constr type="sibSp" refType="w" refFor="ch" refForName="node" op="equ" fact="0.15"/>
          <dgm:constr type="w" for="ch" forName="spNode" refType="sibSp" fact="1.6"/>
          <dgm:constr type="primFontSz" for="ch" forName="node" op="equ" val="65"/>
        </dgm:constrLst>
      </dgm:else>
    </dgm:choose>
    <dgm:ruleLst/>
    <dgm:forEach name="Name12" axis="ch" ptType="node">
      <dgm:layoutNode name="node">
        <dgm:varLst>
          <dgm:bulletEnabled val="1"/>
        </dgm:varLst>
        <dgm:alg type="tx"/>
        <dgm:shape xmlns:r="http://schemas.openxmlformats.org/officeDocument/2006/relationships" type="roundRect" r:blip="">
          <dgm:adjLst/>
        </dgm:shape>
        <dgm:presOf axis="desOrSelf" ptType="node"/>
        <dgm:constrLst>
          <dgm:constr type="h" refType="w" fact="0.65"/>
          <dgm:constr type="tMarg" refType="primFontSz" fact="0.3"/>
          <dgm:constr type="bMarg" refType="primFontSz" fact="0.3"/>
          <dgm:constr type="lMarg" refType="primFontSz" fact="0.3"/>
          <dgm:constr type="rMarg" refType="primFontSz" fact="0.3"/>
        </dgm:constrLst>
        <dgm:ruleLst>
          <dgm:rule type="primFontSz" val="5" fact="NaN" max="NaN"/>
        </dgm:ruleLst>
      </dgm:layoutNode>
      <dgm:choose name="Name13">
        <dgm:if name="Name14" axis="par ch" ptType="doc node" func="cnt" op="gt" val="1">
          <dgm:layoutNode name="spNode">
            <dgm:alg type="sp"/>
            <dgm:shape xmlns:r="http://schemas.openxmlformats.org/officeDocument/2006/relationships" r:blip="">
              <dgm:adjLst/>
            </dgm:shape>
            <dgm:presOf/>
            <dgm:constrLst>
              <dgm:constr type="h" refType="w"/>
            </dgm:constrLst>
            <dgm:ruleLst/>
          </dgm:layoutNode>
          <dgm:forEach name="Name15" axis="followSib" ptType="sibTrans" hideLastTrans="0" cnt="1">
            <dgm:layoutNode name="sibTrans">
              <dgm:alg type="conn">
                <dgm:param type="dim" val="1D"/>
                <dgm:param type="connRout" val="curve"/>
                <dgm:param type="begPts" val="radial"/>
                <dgm:param type="endPts" val="radial"/>
              </dgm:alg>
              <dgm:shape xmlns:r="http://schemas.openxmlformats.org/officeDocument/2006/relationships" type="conn" r:blip="">
                <dgm:adjLst/>
              </dgm:shape>
              <dgm:presOf axis="self"/>
              <dgm:constrLst>
                <dgm:constr type="h" refType="w" fact="0.65"/>
                <dgm:constr type="connDist"/>
                <dgm:constr type="begPad" refType="connDist" fact="0.2"/>
                <dgm:constr type="endPad" refType="connDist" fact="0.2"/>
              </dgm:constrLst>
              <dgm:ruleLst/>
            </dgm:layoutNode>
          </dgm:forEach>
        </dgm:if>
        <dgm:else name="Name16"/>
      </dgm:choose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vList2">
  <dgm:title val=""/>
  <dgm:desc val=""/>
  <dgm:catLst>
    <dgm:cat type="list" pri="3000"/>
    <dgm:cat type="convert" pri="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2">
          <dgm:prSet phldr="1"/>
        </dgm:pt>
        <dgm:pt modelId="21">
          <dgm:prSet phldr="1"/>
        </dgm:pt>
      </dgm:ptLst>
      <dgm:cxnLst>
        <dgm:cxn modelId="4" srcId="0" destId="1" srcOrd="0" destOrd="0"/>
        <dgm:cxn modelId="5" srcId="0" destId="2" srcOrd="1" destOrd="0"/>
        <dgm:cxn modelId="12" srcId="1" destId="11" srcOrd="0" destOrd="0"/>
        <dgm:cxn modelId="23" srcId="2" destId="21" srcOrd="0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linear">
    <dgm:varLst>
      <dgm:animLvl val="lvl"/>
      <dgm:resizeHandles val="exact"/>
    </dgm:varLst>
    <dgm:alg type="lin">
      <dgm:param type="linDir" val="fromT"/>
      <dgm:param type="vertAlign" val="mid"/>
    </dgm:alg>
    <dgm:shape xmlns:r="http://schemas.openxmlformats.org/officeDocument/2006/relationships" r:blip="">
      <dgm:adjLst/>
    </dgm:shape>
    <dgm:presOf/>
    <dgm:constrLst>
      <dgm:constr type="w" for="ch" forName="parentText" refType="w"/>
      <dgm:constr type="h" for="ch" forName="parentText" refType="primFontSz" refFor="ch" refForName="parentText" fact="0.52"/>
      <dgm:constr type="w" for="ch" forName="childText" refType="w"/>
      <dgm:constr type="h" for="ch" forName="childText" refType="primFontSz" refFor="ch" refForName="parentText" fact="0.46"/>
      <dgm:constr type="h" for="ch" forName="parentText" op="equ"/>
      <dgm:constr type="primFontSz" for="ch" forName="parentText" op="equ" val="65"/>
      <dgm:constr type="primFontSz" for="ch" forName="childText" refType="primFontSz" refFor="ch" refForName="parentText" op="equ"/>
      <dgm:constr type="h" for="ch" forName="spacer" refType="primFontSz" refFor="ch" refForName="parentText" fact="0.08"/>
    </dgm:constrLst>
    <dgm:ruleLst>
      <dgm:rule type="primFontSz" for="ch" forName="parentText" val="5" fact="NaN" max="NaN"/>
    </dgm:ruleLst>
    <dgm:forEach name="Name0" axis="ch" ptType="node">
      <dgm:layoutNode name="parentText" styleLbl="node1">
        <dgm:varLst>
          <dgm:chMax val="0"/>
          <dgm:bulletEnabled val="1"/>
        </dgm:varLst>
        <dgm:alg type="tx">
          <dgm:param type="parTxLTRAlign" val="l"/>
          <dgm:param type="parTxRTLAlign" val="r"/>
        </dgm:alg>
        <dgm:shape xmlns:r="http://schemas.openxmlformats.org/officeDocument/2006/relationships" type="roundRect" r:blip="">
          <dgm:adjLst/>
        </dgm:shape>
        <dgm:presOf axis="self"/>
        <dgm:constrLst>
          <dgm:constr type="tMarg" refType="primFontSz" fact="0.3"/>
          <dgm:constr type="bMarg" refType="primFontSz" fact="0.3"/>
          <dgm:constr type="lMarg" refType="primFontSz" fact="0.3"/>
          <dgm:constr type="rMarg" refType="primFontSz" fact="0.3"/>
        </dgm:constrLst>
        <dgm:ruleLst>
          <dgm:rule type="h" val="INF" fact="NaN" max="NaN"/>
        </dgm:ruleLst>
      </dgm:layoutNode>
      <dgm:choose name="Name1">
        <dgm:if name="Name2" axis="ch" ptType="node" func="cnt" op="gte" val="1">
          <dgm:layoutNode name="childText" styleLbl="revTx">
            <dgm:varLst>
              <dgm:bulletEnabled val="1"/>
            </dgm:varLst>
            <dgm:alg type="tx">
              <dgm:param type="stBulletLvl" val="1"/>
              <dgm:param type="lnSpAfChP" val="20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tMarg" refType="primFontSz" fact="0.1"/>
              <dgm:constr type="bMarg" refType="primFontSz" fact="0.1"/>
              <dgm:constr type="lMarg" refType="w" fact="0.09"/>
            </dgm:constrLst>
            <dgm:ruleLst>
              <dgm:rule type="h" val="INF" fact="NaN" max="NaN"/>
            </dgm:ruleLst>
          </dgm:layoutNode>
        </dgm:if>
        <dgm:else name="Name3">
          <dgm:choose name="Name4">
            <dgm:if name="Name5" axis="par ch" ptType="doc node" func="cnt" op="gte" val="2">
              <dgm:forEach name="Name6" axis="followSib" ptType="sibTrans" cnt="1">
                <dgm:layoutNode name="spacer">
                  <dgm:alg type="sp"/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</dgm:layoutNode>
              </dgm:forEach>
            </dgm:if>
            <dgm:else name="Name7"/>
          </dgm:choose>
        </dgm:else>
      </dgm:choose>
    </dgm:forEach>
  </dgm:layoutNode>
</dgm:layoutDef>
</file>

<file path=ppt/diagrams/layout3.xml><?xml version="1.0" encoding="utf-8"?>
<dgm:layoutDef xmlns:dgm="http://schemas.openxmlformats.org/drawingml/2006/diagram" xmlns:a="http://schemas.openxmlformats.org/drawingml/2006/main" uniqueId="urn:microsoft.com/office/officeart/2005/8/layout/vList2">
  <dgm:title val=""/>
  <dgm:desc val=""/>
  <dgm:catLst>
    <dgm:cat type="list" pri="3000"/>
    <dgm:cat type="convert" pri="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2">
          <dgm:prSet phldr="1"/>
        </dgm:pt>
        <dgm:pt modelId="21">
          <dgm:prSet phldr="1"/>
        </dgm:pt>
      </dgm:ptLst>
      <dgm:cxnLst>
        <dgm:cxn modelId="4" srcId="0" destId="1" srcOrd="0" destOrd="0"/>
        <dgm:cxn modelId="5" srcId="0" destId="2" srcOrd="1" destOrd="0"/>
        <dgm:cxn modelId="12" srcId="1" destId="11" srcOrd="0" destOrd="0"/>
        <dgm:cxn modelId="23" srcId="2" destId="21" srcOrd="0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linear">
    <dgm:varLst>
      <dgm:animLvl val="lvl"/>
      <dgm:resizeHandles val="exact"/>
    </dgm:varLst>
    <dgm:alg type="lin">
      <dgm:param type="linDir" val="fromT"/>
      <dgm:param type="vertAlign" val="mid"/>
    </dgm:alg>
    <dgm:shape xmlns:r="http://schemas.openxmlformats.org/officeDocument/2006/relationships" r:blip="">
      <dgm:adjLst/>
    </dgm:shape>
    <dgm:presOf/>
    <dgm:constrLst>
      <dgm:constr type="w" for="ch" forName="parentText" refType="w"/>
      <dgm:constr type="h" for="ch" forName="parentText" refType="primFontSz" refFor="ch" refForName="parentText" fact="0.52"/>
      <dgm:constr type="w" for="ch" forName="childText" refType="w"/>
      <dgm:constr type="h" for="ch" forName="childText" refType="primFontSz" refFor="ch" refForName="parentText" fact="0.46"/>
      <dgm:constr type="h" for="ch" forName="parentText" op="equ"/>
      <dgm:constr type="primFontSz" for="ch" forName="parentText" op="equ" val="65"/>
      <dgm:constr type="primFontSz" for="ch" forName="childText" refType="primFontSz" refFor="ch" refForName="parentText" op="equ"/>
      <dgm:constr type="h" for="ch" forName="spacer" refType="primFontSz" refFor="ch" refForName="parentText" fact="0.08"/>
    </dgm:constrLst>
    <dgm:ruleLst>
      <dgm:rule type="primFontSz" for="ch" forName="parentText" val="5" fact="NaN" max="NaN"/>
    </dgm:ruleLst>
    <dgm:forEach name="Name0" axis="ch" ptType="node">
      <dgm:layoutNode name="parentText" styleLbl="node1">
        <dgm:varLst>
          <dgm:chMax val="0"/>
          <dgm:bulletEnabled val="1"/>
        </dgm:varLst>
        <dgm:alg type="tx">
          <dgm:param type="parTxLTRAlign" val="l"/>
          <dgm:param type="parTxRTLAlign" val="r"/>
        </dgm:alg>
        <dgm:shape xmlns:r="http://schemas.openxmlformats.org/officeDocument/2006/relationships" type="roundRect" r:blip="">
          <dgm:adjLst/>
        </dgm:shape>
        <dgm:presOf axis="self"/>
        <dgm:constrLst>
          <dgm:constr type="tMarg" refType="primFontSz" fact="0.3"/>
          <dgm:constr type="bMarg" refType="primFontSz" fact="0.3"/>
          <dgm:constr type="lMarg" refType="primFontSz" fact="0.3"/>
          <dgm:constr type="rMarg" refType="primFontSz" fact="0.3"/>
        </dgm:constrLst>
        <dgm:ruleLst>
          <dgm:rule type="h" val="INF" fact="NaN" max="NaN"/>
        </dgm:ruleLst>
      </dgm:layoutNode>
      <dgm:choose name="Name1">
        <dgm:if name="Name2" axis="ch" ptType="node" func="cnt" op="gte" val="1">
          <dgm:layoutNode name="childText" styleLbl="revTx">
            <dgm:varLst>
              <dgm:bulletEnabled val="1"/>
            </dgm:varLst>
            <dgm:alg type="tx">
              <dgm:param type="stBulletLvl" val="1"/>
              <dgm:param type="lnSpAfChP" val="20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tMarg" refType="primFontSz" fact="0.1"/>
              <dgm:constr type="bMarg" refType="primFontSz" fact="0.1"/>
              <dgm:constr type="lMarg" refType="w" fact="0.09"/>
            </dgm:constrLst>
            <dgm:ruleLst>
              <dgm:rule type="h" val="INF" fact="NaN" max="NaN"/>
            </dgm:ruleLst>
          </dgm:layoutNode>
        </dgm:if>
        <dgm:else name="Name3">
          <dgm:choose name="Name4">
            <dgm:if name="Name5" axis="par ch" ptType="doc node" func="cnt" op="gte" val="2">
              <dgm:forEach name="Name6" axis="followSib" ptType="sibTrans" cnt="1">
                <dgm:layoutNode name="spacer">
                  <dgm:alg type="sp"/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</dgm:layoutNode>
              </dgm:forEach>
            </dgm:if>
            <dgm:else name="Name7"/>
          </dgm:choose>
        </dgm:else>
      </dgm:choose>
    </dgm:forEach>
  </dgm:layoutNode>
</dgm:layoutDef>
</file>

<file path=ppt/diagrams/layout4.xml><?xml version="1.0" encoding="utf-8"?>
<dgm:layoutDef xmlns:dgm="http://schemas.openxmlformats.org/drawingml/2006/diagram" xmlns:a="http://schemas.openxmlformats.org/drawingml/2006/main" uniqueId="urn:microsoft.com/office/officeart/2005/8/layout/vList2">
  <dgm:title val=""/>
  <dgm:desc val=""/>
  <dgm:catLst>
    <dgm:cat type="list" pri="3000"/>
    <dgm:cat type="convert" pri="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2">
          <dgm:prSet phldr="1"/>
        </dgm:pt>
        <dgm:pt modelId="21">
          <dgm:prSet phldr="1"/>
        </dgm:pt>
      </dgm:ptLst>
      <dgm:cxnLst>
        <dgm:cxn modelId="4" srcId="0" destId="1" srcOrd="0" destOrd="0"/>
        <dgm:cxn modelId="5" srcId="0" destId="2" srcOrd="1" destOrd="0"/>
        <dgm:cxn modelId="12" srcId="1" destId="11" srcOrd="0" destOrd="0"/>
        <dgm:cxn modelId="23" srcId="2" destId="21" srcOrd="0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linear">
    <dgm:varLst>
      <dgm:animLvl val="lvl"/>
      <dgm:resizeHandles val="exact"/>
    </dgm:varLst>
    <dgm:alg type="lin">
      <dgm:param type="linDir" val="fromT"/>
      <dgm:param type="vertAlign" val="mid"/>
    </dgm:alg>
    <dgm:shape xmlns:r="http://schemas.openxmlformats.org/officeDocument/2006/relationships" r:blip="">
      <dgm:adjLst/>
    </dgm:shape>
    <dgm:presOf/>
    <dgm:constrLst>
      <dgm:constr type="w" for="ch" forName="parentText" refType="w"/>
      <dgm:constr type="h" for="ch" forName="parentText" refType="primFontSz" refFor="ch" refForName="parentText" fact="0.52"/>
      <dgm:constr type="w" for="ch" forName="childText" refType="w"/>
      <dgm:constr type="h" for="ch" forName="childText" refType="primFontSz" refFor="ch" refForName="parentText" fact="0.46"/>
      <dgm:constr type="h" for="ch" forName="parentText" op="equ"/>
      <dgm:constr type="primFontSz" for="ch" forName="parentText" op="equ" val="65"/>
      <dgm:constr type="primFontSz" for="ch" forName="childText" refType="primFontSz" refFor="ch" refForName="parentText" op="equ"/>
      <dgm:constr type="h" for="ch" forName="spacer" refType="primFontSz" refFor="ch" refForName="parentText" fact="0.08"/>
    </dgm:constrLst>
    <dgm:ruleLst>
      <dgm:rule type="primFontSz" for="ch" forName="parentText" val="5" fact="NaN" max="NaN"/>
    </dgm:ruleLst>
    <dgm:forEach name="Name0" axis="ch" ptType="node">
      <dgm:layoutNode name="parentText" styleLbl="node1">
        <dgm:varLst>
          <dgm:chMax val="0"/>
          <dgm:bulletEnabled val="1"/>
        </dgm:varLst>
        <dgm:alg type="tx">
          <dgm:param type="parTxLTRAlign" val="l"/>
          <dgm:param type="parTxRTLAlign" val="r"/>
        </dgm:alg>
        <dgm:shape xmlns:r="http://schemas.openxmlformats.org/officeDocument/2006/relationships" type="roundRect" r:blip="">
          <dgm:adjLst/>
        </dgm:shape>
        <dgm:presOf axis="self"/>
        <dgm:constrLst>
          <dgm:constr type="tMarg" refType="primFontSz" fact="0.3"/>
          <dgm:constr type="bMarg" refType="primFontSz" fact="0.3"/>
          <dgm:constr type="lMarg" refType="primFontSz" fact="0.3"/>
          <dgm:constr type="rMarg" refType="primFontSz" fact="0.3"/>
        </dgm:constrLst>
        <dgm:ruleLst>
          <dgm:rule type="h" val="INF" fact="NaN" max="NaN"/>
        </dgm:ruleLst>
      </dgm:layoutNode>
      <dgm:choose name="Name1">
        <dgm:if name="Name2" axis="ch" ptType="node" func="cnt" op="gte" val="1">
          <dgm:layoutNode name="childText" styleLbl="revTx">
            <dgm:varLst>
              <dgm:bulletEnabled val="1"/>
            </dgm:varLst>
            <dgm:alg type="tx">
              <dgm:param type="stBulletLvl" val="1"/>
              <dgm:param type="lnSpAfChP" val="20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tMarg" refType="primFontSz" fact="0.1"/>
              <dgm:constr type="bMarg" refType="primFontSz" fact="0.1"/>
              <dgm:constr type="lMarg" refType="w" fact="0.09"/>
            </dgm:constrLst>
            <dgm:ruleLst>
              <dgm:rule type="h" val="INF" fact="NaN" max="NaN"/>
            </dgm:ruleLst>
          </dgm:layoutNode>
        </dgm:if>
        <dgm:else name="Name3">
          <dgm:choose name="Name4">
            <dgm:if name="Name5" axis="par ch" ptType="doc node" func="cnt" op="gte" val="2">
              <dgm:forEach name="Name6" axis="followSib" ptType="sibTrans" cnt="1">
                <dgm:layoutNode name="spacer">
                  <dgm:alg type="sp"/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</dgm:layoutNode>
              </dgm:forEach>
            </dgm:if>
            <dgm:else name="Name7"/>
          </dgm:choose>
        </dgm:else>
      </dgm:choose>
    </dgm:forEach>
  </dgm:layoutNode>
</dgm:layoutDef>
</file>

<file path=ppt/diagrams/layout5.xml><?xml version="1.0" encoding="utf-8"?>
<dgm:layoutDef xmlns:dgm="http://schemas.openxmlformats.org/drawingml/2006/diagram" xmlns:a="http://schemas.openxmlformats.org/drawingml/2006/main" uniqueId="urn:microsoft.com/office/officeart/2005/8/layout/vList2">
  <dgm:title val=""/>
  <dgm:desc val=""/>
  <dgm:catLst>
    <dgm:cat type="list" pri="3000"/>
    <dgm:cat type="convert" pri="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2">
          <dgm:prSet phldr="1"/>
        </dgm:pt>
        <dgm:pt modelId="21">
          <dgm:prSet phldr="1"/>
        </dgm:pt>
      </dgm:ptLst>
      <dgm:cxnLst>
        <dgm:cxn modelId="4" srcId="0" destId="1" srcOrd="0" destOrd="0"/>
        <dgm:cxn modelId="5" srcId="0" destId="2" srcOrd="1" destOrd="0"/>
        <dgm:cxn modelId="12" srcId="1" destId="11" srcOrd="0" destOrd="0"/>
        <dgm:cxn modelId="23" srcId="2" destId="21" srcOrd="0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linear">
    <dgm:varLst>
      <dgm:animLvl val="lvl"/>
      <dgm:resizeHandles val="exact"/>
    </dgm:varLst>
    <dgm:alg type="lin">
      <dgm:param type="linDir" val="fromT"/>
      <dgm:param type="vertAlign" val="mid"/>
    </dgm:alg>
    <dgm:shape xmlns:r="http://schemas.openxmlformats.org/officeDocument/2006/relationships" r:blip="">
      <dgm:adjLst/>
    </dgm:shape>
    <dgm:presOf/>
    <dgm:constrLst>
      <dgm:constr type="w" for="ch" forName="parentText" refType="w"/>
      <dgm:constr type="h" for="ch" forName="parentText" refType="primFontSz" refFor="ch" refForName="parentText" fact="0.52"/>
      <dgm:constr type="w" for="ch" forName="childText" refType="w"/>
      <dgm:constr type="h" for="ch" forName="childText" refType="primFontSz" refFor="ch" refForName="parentText" fact="0.46"/>
      <dgm:constr type="h" for="ch" forName="parentText" op="equ"/>
      <dgm:constr type="primFontSz" for="ch" forName="parentText" op="equ" val="65"/>
      <dgm:constr type="primFontSz" for="ch" forName="childText" refType="primFontSz" refFor="ch" refForName="parentText" op="equ"/>
      <dgm:constr type="h" for="ch" forName="spacer" refType="primFontSz" refFor="ch" refForName="parentText" fact="0.08"/>
    </dgm:constrLst>
    <dgm:ruleLst>
      <dgm:rule type="primFontSz" for="ch" forName="parentText" val="5" fact="NaN" max="NaN"/>
    </dgm:ruleLst>
    <dgm:forEach name="Name0" axis="ch" ptType="node">
      <dgm:layoutNode name="parentText" styleLbl="node1">
        <dgm:varLst>
          <dgm:chMax val="0"/>
          <dgm:bulletEnabled val="1"/>
        </dgm:varLst>
        <dgm:alg type="tx">
          <dgm:param type="parTxLTRAlign" val="l"/>
          <dgm:param type="parTxRTLAlign" val="r"/>
        </dgm:alg>
        <dgm:shape xmlns:r="http://schemas.openxmlformats.org/officeDocument/2006/relationships" type="roundRect" r:blip="">
          <dgm:adjLst/>
        </dgm:shape>
        <dgm:presOf axis="self"/>
        <dgm:constrLst>
          <dgm:constr type="tMarg" refType="primFontSz" fact="0.3"/>
          <dgm:constr type="bMarg" refType="primFontSz" fact="0.3"/>
          <dgm:constr type="lMarg" refType="primFontSz" fact="0.3"/>
          <dgm:constr type="rMarg" refType="primFontSz" fact="0.3"/>
        </dgm:constrLst>
        <dgm:ruleLst>
          <dgm:rule type="h" val="INF" fact="NaN" max="NaN"/>
        </dgm:ruleLst>
      </dgm:layoutNode>
      <dgm:choose name="Name1">
        <dgm:if name="Name2" axis="ch" ptType="node" func="cnt" op="gte" val="1">
          <dgm:layoutNode name="childText" styleLbl="revTx">
            <dgm:varLst>
              <dgm:bulletEnabled val="1"/>
            </dgm:varLst>
            <dgm:alg type="tx">
              <dgm:param type="stBulletLvl" val="1"/>
              <dgm:param type="lnSpAfChP" val="20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tMarg" refType="primFontSz" fact="0.1"/>
              <dgm:constr type="bMarg" refType="primFontSz" fact="0.1"/>
              <dgm:constr type="lMarg" refType="w" fact="0.09"/>
            </dgm:constrLst>
            <dgm:ruleLst>
              <dgm:rule type="h" val="INF" fact="NaN" max="NaN"/>
            </dgm:ruleLst>
          </dgm:layoutNode>
        </dgm:if>
        <dgm:else name="Name3">
          <dgm:choose name="Name4">
            <dgm:if name="Name5" axis="par ch" ptType="doc node" func="cnt" op="gte" val="2">
              <dgm:forEach name="Name6" axis="followSib" ptType="sibTrans" cnt="1">
                <dgm:layoutNode name="spacer">
                  <dgm:alg type="sp"/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</dgm:layoutNode>
              </dgm:forEach>
            </dgm:if>
            <dgm:else name="Name7"/>
          </dgm:choose>
        </dgm:else>
      </dgm:choose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5">
  <dgm:title val=""/>
  <dgm:desc val=""/>
  <dgm:catLst>
    <dgm:cat type="simple" pri="105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1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3d4">
  <dgm:title val=""/>
  <dgm:desc val=""/>
  <dgm:catLst>
    <dgm:cat type="3D" pri="11400"/>
  </dgm:catLst>
  <dgm:scene3d>
    <a:camera prst="orthographicFront"/>
    <a:lightRig rig="threePt" dir="t"/>
  </dgm:scene3d>
  <dgm:styleLbl name="node0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chilly" dir="t"/>
    </dgm:scene3d>
    <dgm:sp3d z="12700" extrusionH="12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ImgPlace1">
    <dgm:scene3d>
      <a:camera prst="orthographicFront"/>
      <a:lightRig rig="chilly" dir="t"/>
    </dgm:scene3d>
    <dgm:sp3d z="-25700" extrusionH="63500" contourW="12700" prstMaterial="matte">
      <a:contourClr>
        <a:schemeClr val="lt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chilly" dir="t"/>
    </dgm:scene3d>
    <dgm:sp3d z="-700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chilly" dir="t"/>
    </dgm:scene3d>
    <dgm:sp3d z="12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ibTrans2D1">
    <dgm:scene3d>
      <a:camera prst="orthographicFront"/>
      <a:lightRig rig="chilly" dir="t"/>
    </dgm:scene3d>
    <dgm:sp3d z="-25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1D1">
    <dgm:scene3d>
      <a:camera prst="orthographicFront"/>
      <a:lightRig rig="chilly" dir="t"/>
    </dgm:scene3d>
    <dgm:sp3d z="-40000" prstMaterial="matte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chilly" dir="t"/>
    </dgm:scene3d>
    <dgm:sp3d z="127000" prstMaterial="matte"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chilly" dir="t"/>
    </dgm:scene3d>
    <dgm:sp3d z="1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2">
    <dgm:scene3d>
      <a:camera prst="orthographicFront"/>
      <a:lightRig rig="chilly" dir="t"/>
    </dgm:scene3d>
    <dgm:sp3d z="1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3">
    <dgm:scene3d>
      <a:camera prst="orthographicFront"/>
      <a:lightRig rig="chilly" dir="t"/>
    </dgm:scene3d>
    <dgm:sp3d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4">
    <dgm:scene3d>
      <a:camera prst="orthographicFront"/>
      <a:lightRig rig="chilly" dir="t"/>
    </dgm:scene3d>
    <dgm:sp3d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1D1">
    <dgm:scene3d>
      <a:camera prst="orthographicFront"/>
      <a:lightRig rig="chilly" dir="t"/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chilly" dir="t"/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chilly" dir="t"/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chilly" dir="t"/>
    </dgm:scene3d>
    <dgm:sp3d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chilly" dir="t"/>
    </dgm:scene3d>
    <dgm:sp3d prstMaterial="dkEdge">
      <a:bevelT w="127000" h="25400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Acc1">
    <dgm:scene3d>
      <a:camera prst="orthographicFront"/>
      <a:lightRig rig="chilly" dir="t"/>
    </dgm:scene3d>
    <dgm:sp3d z="-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chilly" dir="t"/>
    </dgm:scene3d>
    <dgm:sp3d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chilly" dir="t"/>
    </dgm:scene3d>
    <dgm:sp3d z="-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chilly" dir="t"/>
    </dgm:scene3d>
    <dgm:sp3d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chilly" dir="t"/>
    </dgm:scene3d>
    <dgm:sp3d z="-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chilly" dir="t"/>
    </dgm:scene3d>
    <dgm:sp3d z="-12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chilly" dir="t"/>
    </dgm:scene3d>
    <dgm:sp3d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chilly" dir="t"/>
    </dgm:scene3d>
    <dgm:sp3d z="-152400" prstMaterial="matte"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chilly" dir="t"/>
    </dgm:scene3d>
    <dgm:sp3d z="12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3.xml><?xml version="1.0" encoding="utf-8"?>
<dgm:styleDef xmlns:dgm="http://schemas.openxmlformats.org/drawingml/2006/diagram" xmlns:a="http://schemas.openxmlformats.org/drawingml/2006/main" uniqueId="urn:microsoft.com/office/officeart/2005/8/quickstyle/3d4">
  <dgm:title val=""/>
  <dgm:desc val=""/>
  <dgm:catLst>
    <dgm:cat type="3D" pri="11400"/>
  </dgm:catLst>
  <dgm:scene3d>
    <a:camera prst="orthographicFront"/>
    <a:lightRig rig="threePt" dir="t"/>
  </dgm:scene3d>
  <dgm:styleLbl name="node0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chilly" dir="t"/>
    </dgm:scene3d>
    <dgm:sp3d z="12700" extrusionH="12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ImgPlace1">
    <dgm:scene3d>
      <a:camera prst="orthographicFront"/>
      <a:lightRig rig="chilly" dir="t"/>
    </dgm:scene3d>
    <dgm:sp3d z="-25700" extrusionH="63500" contourW="12700" prstMaterial="matte">
      <a:contourClr>
        <a:schemeClr val="lt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chilly" dir="t"/>
    </dgm:scene3d>
    <dgm:sp3d z="-700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chilly" dir="t"/>
    </dgm:scene3d>
    <dgm:sp3d z="12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ibTrans2D1">
    <dgm:scene3d>
      <a:camera prst="orthographicFront"/>
      <a:lightRig rig="chilly" dir="t"/>
    </dgm:scene3d>
    <dgm:sp3d z="-25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1D1">
    <dgm:scene3d>
      <a:camera prst="orthographicFront"/>
      <a:lightRig rig="chilly" dir="t"/>
    </dgm:scene3d>
    <dgm:sp3d z="-40000" prstMaterial="matte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chilly" dir="t"/>
    </dgm:scene3d>
    <dgm:sp3d z="127000" prstMaterial="matte"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chilly" dir="t"/>
    </dgm:scene3d>
    <dgm:sp3d z="1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2">
    <dgm:scene3d>
      <a:camera prst="orthographicFront"/>
      <a:lightRig rig="chilly" dir="t"/>
    </dgm:scene3d>
    <dgm:sp3d z="1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3">
    <dgm:scene3d>
      <a:camera prst="orthographicFront"/>
      <a:lightRig rig="chilly" dir="t"/>
    </dgm:scene3d>
    <dgm:sp3d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4">
    <dgm:scene3d>
      <a:camera prst="orthographicFront"/>
      <a:lightRig rig="chilly" dir="t"/>
    </dgm:scene3d>
    <dgm:sp3d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1D1">
    <dgm:scene3d>
      <a:camera prst="orthographicFront"/>
      <a:lightRig rig="chilly" dir="t"/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chilly" dir="t"/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chilly" dir="t"/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chilly" dir="t"/>
    </dgm:scene3d>
    <dgm:sp3d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chilly" dir="t"/>
    </dgm:scene3d>
    <dgm:sp3d prstMaterial="dkEdge">
      <a:bevelT w="127000" h="25400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Acc1">
    <dgm:scene3d>
      <a:camera prst="orthographicFront"/>
      <a:lightRig rig="chilly" dir="t"/>
    </dgm:scene3d>
    <dgm:sp3d z="-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chilly" dir="t"/>
    </dgm:scene3d>
    <dgm:sp3d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chilly" dir="t"/>
    </dgm:scene3d>
    <dgm:sp3d z="-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chilly" dir="t"/>
    </dgm:scene3d>
    <dgm:sp3d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chilly" dir="t"/>
    </dgm:scene3d>
    <dgm:sp3d z="-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chilly" dir="t"/>
    </dgm:scene3d>
    <dgm:sp3d z="-12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chilly" dir="t"/>
    </dgm:scene3d>
    <dgm:sp3d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chilly" dir="t"/>
    </dgm:scene3d>
    <dgm:sp3d z="-152400" prstMaterial="matte"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chilly" dir="t"/>
    </dgm:scene3d>
    <dgm:sp3d z="12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4.xml><?xml version="1.0" encoding="utf-8"?>
<dgm:styleDef xmlns:dgm="http://schemas.openxmlformats.org/drawingml/2006/diagram" xmlns:a="http://schemas.openxmlformats.org/drawingml/2006/main" uniqueId="urn:microsoft.com/office/officeart/2005/8/quickstyle/3d4">
  <dgm:title val=""/>
  <dgm:desc val=""/>
  <dgm:catLst>
    <dgm:cat type="3D" pri="11400"/>
  </dgm:catLst>
  <dgm:scene3d>
    <a:camera prst="orthographicFront"/>
    <a:lightRig rig="threePt" dir="t"/>
  </dgm:scene3d>
  <dgm:styleLbl name="node0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chilly" dir="t"/>
    </dgm:scene3d>
    <dgm:sp3d z="12700" extrusionH="12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ImgPlace1">
    <dgm:scene3d>
      <a:camera prst="orthographicFront"/>
      <a:lightRig rig="chilly" dir="t"/>
    </dgm:scene3d>
    <dgm:sp3d z="-25700" extrusionH="63500" contourW="12700" prstMaterial="matte">
      <a:contourClr>
        <a:schemeClr val="lt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chilly" dir="t"/>
    </dgm:scene3d>
    <dgm:sp3d z="-700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chilly" dir="t"/>
    </dgm:scene3d>
    <dgm:sp3d z="12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ibTrans2D1">
    <dgm:scene3d>
      <a:camera prst="orthographicFront"/>
      <a:lightRig rig="chilly" dir="t"/>
    </dgm:scene3d>
    <dgm:sp3d z="-25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1D1">
    <dgm:scene3d>
      <a:camera prst="orthographicFront"/>
      <a:lightRig rig="chilly" dir="t"/>
    </dgm:scene3d>
    <dgm:sp3d z="-40000" prstMaterial="matte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chilly" dir="t"/>
    </dgm:scene3d>
    <dgm:sp3d z="127000" prstMaterial="matte"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chilly" dir="t"/>
    </dgm:scene3d>
    <dgm:sp3d z="1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2">
    <dgm:scene3d>
      <a:camera prst="orthographicFront"/>
      <a:lightRig rig="chilly" dir="t"/>
    </dgm:scene3d>
    <dgm:sp3d z="1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3">
    <dgm:scene3d>
      <a:camera prst="orthographicFront"/>
      <a:lightRig rig="chilly" dir="t"/>
    </dgm:scene3d>
    <dgm:sp3d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4">
    <dgm:scene3d>
      <a:camera prst="orthographicFront"/>
      <a:lightRig rig="chilly" dir="t"/>
    </dgm:scene3d>
    <dgm:sp3d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1D1">
    <dgm:scene3d>
      <a:camera prst="orthographicFront"/>
      <a:lightRig rig="chilly" dir="t"/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chilly" dir="t"/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chilly" dir="t"/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chilly" dir="t"/>
    </dgm:scene3d>
    <dgm:sp3d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chilly" dir="t"/>
    </dgm:scene3d>
    <dgm:sp3d prstMaterial="dkEdge">
      <a:bevelT w="127000" h="25400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Acc1">
    <dgm:scene3d>
      <a:camera prst="orthographicFront"/>
      <a:lightRig rig="chilly" dir="t"/>
    </dgm:scene3d>
    <dgm:sp3d z="-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chilly" dir="t"/>
    </dgm:scene3d>
    <dgm:sp3d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chilly" dir="t"/>
    </dgm:scene3d>
    <dgm:sp3d z="-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chilly" dir="t"/>
    </dgm:scene3d>
    <dgm:sp3d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chilly" dir="t"/>
    </dgm:scene3d>
    <dgm:sp3d z="-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chilly" dir="t"/>
    </dgm:scene3d>
    <dgm:sp3d z="-12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chilly" dir="t"/>
    </dgm:scene3d>
    <dgm:sp3d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chilly" dir="t"/>
    </dgm:scene3d>
    <dgm:sp3d z="-152400" prstMaterial="matte"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chilly" dir="t"/>
    </dgm:scene3d>
    <dgm:sp3d z="12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5.xml><?xml version="1.0" encoding="utf-8"?>
<dgm:styleDef xmlns:dgm="http://schemas.openxmlformats.org/drawingml/2006/diagram" xmlns:a="http://schemas.openxmlformats.org/drawingml/2006/main" uniqueId="urn:microsoft.com/office/officeart/2005/8/quickstyle/3d4">
  <dgm:title val=""/>
  <dgm:desc val=""/>
  <dgm:catLst>
    <dgm:cat type="3D" pri="11400"/>
  </dgm:catLst>
  <dgm:scene3d>
    <a:camera prst="orthographicFront"/>
    <a:lightRig rig="threePt" dir="t"/>
  </dgm:scene3d>
  <dgm:styleLbl name="node0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chilly" dir="t"/>
    </dgm:scene3d>
    <dgm:sp3d z="12700" extrusionH="12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ImgPlace1">
    <dgm:scene3d>
      <a:camera prst="orthographicFront"/>
      <a:lightRig rig="chilly" dir="t"/>
    </dgm:scene3d>
    <dgm:sp3d z="-25700" extrusionH="63500" contourW="12700" prstMaterial="matte">
      <a:contourClr>
        <a:schemeClr val="lt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chilly" dir="t"/>
    </dgm:scene3d>
    <dgm:sp3d z="-700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chilly" dir="t"/>
    </dgm:scene3d>
    <dgm:sp3d z="12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ibTrans2D1">
    <dgm:scene3d>
      <a:camera prst="orthographicFront"/>
      <a:lightRig rig="chilly" dir="t"/>
    </dgm:scene3d>
    <dgm:sp3d z="-25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1D1">
    <dgm:scene3d>
      <a:camera prst="orthographicFront"/>
      <a:lightRig rig="chilly" dir="t"/>
    </dgm:scene3d>
    <dgm:sp3d z="-40000" prstMaterial="matte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chilly" dir="t"/>
    </dgm:scene3d>
    <dgm:sp3d z="127000" prstMaterial="matte"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chilly" dir="t"/>
    </dgm:scene3d>
    <dgm:sp3d z="1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2">
    <dgm:scene3d>
      <a:camera prst="orthographicFront"/>
      <a:lightRig rig="chilly" dir="t"/>
    </dgm:scene3d>
    <dgm:sp3d z="1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3">
    <dgm:scene3d>
      <a:camera prst="orthographicFront"/>
      <a:lightRig rig="chilly" dir="t"/>
    </dgm:scene3d>
    <dgm:sp3d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4">
    <dgm:scene3d>
      <a:camera prst="orthographicFront"/>
      <a:lightRig rig="chilly" dir="t"/>
    </dgm:scene3d>
    <dgm:sp3d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1D1">
    <dgm:scene3d>
      <a:camera prst="orthographicFront"/>
      <a:lightRig rig="chilly" dir="t"/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chilly" dir="t"/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chilly" dir="t"/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chilly" dir="t"/>
    </dgm:scene3d>
    <dgm:sp3d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chilly" dir="t"/>
    </dgm:scene3d>
    <dgm:sp3d prstMaterial="dkEdge">
      <a:bevelT w="127000" h="25400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Acc1">
    <dgm:scene3d>
      <a:camera prst="orthographicFront"/>
      <a:lightRig rig="chilly" dir="t"/>
    </dgm:scene3d>
    <dgm:sp3d z="-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chilly" dir="t"/>
    </dgm:scene3d>
    <dgm:sp3d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chilly" dir="t"/>
    </dgm:scene3d>
    <dgm:sp3d z="-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chilly" dir="t"/>
    </dgm:scene3d>
    <dgm:sp3d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chilly" dir="t"/>
    </dgm:scene3d>
    <dgm:sp3d z="-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chilly" dir="t"/>
    </dgm:scene3d>
    <dgm:sp3d z="-12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chilly" dir="t"/>
    </dgm:scene3d>
    <dgm:sp3d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chilly" dir="t"/>
    </dgm:scene3d>
    <dgm:sp3d z="-152400" prstMaterial="matte"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chilly" dir="t"/>
    </dgm:scene3d>
    <dgm:sp3d z="12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12800BF2-992B-4631-8A4F-194C25DB2CF3}" type="datetimeFigureOut">
              <a:rPr lang="en-US" smtClean="0"/>
              <a:pPr/>
              <a:t>10/30/2015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3C9C4B24-05B8-4F2D-88F7-9C9736F64A8D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21991775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D69C3292-642E-4E8C-BD51-EEA986F97442}" type="datetimeFigureOut">
              <a:rPr lang="en-US" smtClean="0"/>
              <a:pPr/>
              <a:t>10/30/2015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3111A3AF-A52B-4D29-8FD0-11FDC1CA8934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11881503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111A3AF-A52B-4D29-8FD0-11FDC1CA8934}" type="slidenum">
              <a:rPr lang="en-US" smtClean="0"/>
              <a:pPr/>
              <a:t>2</a:t>
            </a:fld>
            <a:endParaRPr 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111A3AF-A52B-4D29-8FD0-11FDC1CA8934}" type="slidenum">
              <a:rPr lang="en-US" smtClean="0"/>
              <a:pPr/>
              <a:t>5</a:t>
            </a:fld>
            <a:endParaRPr lang="en-US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111A3AF-A52B-4D29-8FD0-11FDC1CA8934}" type="slidenum">
              <a:rPr lang="en-US" smtClean="0"/>
              <a:pPr/>
              <a:t>7</a:t>
            </a:fld>
            <a:endParaRPr lang="en-US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111A3AF-A52B-4D29-8FD0-11FDC1CA8934}" type="slidenum">
              <a:rPr lang="en-US" smtClean="0"/>
              <a:pPr/>
              <a:t>8</a:t>
            </a:fld>
            <a:endParaRPr lang="en-US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111A3AF-A52B-4D29-8FD0-11FDC1CA8934}" type="slidenum">
              <a:rPr lang="en-US" smtClean="0"/>
              <a:pPr/>
              <a:t>12</a:t>
            </a:fld>
            <a:endParaRPr 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ounded Rectangle 3"/>
          <p:cNvSpPr/>
          <p:nvPr/>
        </p:nvSpPr>
        <p:spPr>
          <a:xfrm>
            <a:off x="304800" y="246460"/>
            <a:ext cx="8532813" cy="4648200"/>
          </a:xfrm>
          <a:prstGeom prst="roundRect">
            <a:avLst>
              <a:gd name="adj" fmla="val 2081"/>
            </a:avLst>
          </a:prstGeom>
          <a:gradFill flip="none" rotWithShape="1">
            <a:gsLst>
              <a:gs pos="0">
                <a:srgbClr val="FFFFFF">
                  <a:shade val="100000"/>
                </a:srgbClr>
              </a:gs>
              <a:gs pos="98000">
                <a:srgbClr val="FFFFFF">
                  <a:shade val="100000"/>
                </a:srgbClr>
              </a:gs>
              <a:gs pos="99055">
                <a:srgbClr val="FFFFFF">
                  <a:shade val="93000"/>
                </a:srgbClr>
              </a:gs>
              <a:gs pos="100000">
                <a:srgbClr val="FFFFFF">
                  <a:shade val="70000"/>
                </a:srgbClr>
              </a:gs>
            </a:gsLst>
            <a:lin ang="5400000" scaled="1"/>
            <a:tileRect/>
          </a:gradFill>
          <a:ln w="2000" cap="rnd" cmpd="sng" algn="ctr">
            <a:solidFill>
              <a:srgbClr val="302F2C">
                <a:tint val="65000"/>
                <a:satMod val="120000"/>
              </a:srgbClr>
            </a:solidFill>
            <a:prstDash val="solid"/>
          </a:ln>
          <a:effectLst>
            <a:outerShdw blurRad="76200" dist="50800" dir="5400000" algn="tl" rotWithShape="0">
              <a:srgbClr val="000000">
                <a:alpha val="2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>
              <a:defRPr/>
            </a:pPr>
            <a:endParaRPr lang="en-US"/>
          </a:p>
        </p:txBody>
      </p:sp>
      <p:sp>
        <p:nvSpPr>
          <p:cNvPr id="6" name="Rounded Rectangle 5"/>
          <p:cNvSpPr/>
          <p:nvPr/>
        </p:nvSpPr>
        <p:spPr>
          <a:xfrm>
            <a:off x="418597" y="325621"/>
            <a:ext cx="8306809" cy="2331720"/>
          </a:xfrm>
          <a:prstGeom prst="roundRect">
            <a:avLst>
              <a:gd name="adj" fmla="val 4578"/>
            </a:avLst>
          </a:prstGeom>
          <a:gradFill rotWithShape="1">
            <a:gsLst>
              <a:gs pos="0">
                <a:schemeClr val="bg1">
                  <a:tint val="75000"/>
                  <a:satMod val="150000"/>
                </a:schemeClr>
              </a:gs>
              <a:gs pos="55000">
                <a:schemeClr val="bg1">
                  <a:shade val="75000"/>
                  <a:satMod val="100000"/>
                </a:schemeClr>
              </a:gs>
              <a:gs pos="100000">
                <a:schemeClr val="bg1">
                  <a:shade val="35000"/>
                  <a:satMod val="100000"/>
                </a:schemeClr>
              </a:gs>
            </a:gsLst>
            <a:path path="circle">
              <a:fillToRect l="50000" t="175000" r="50000" b="-75000"/>
            </a:path>
          </a:gradFill>
          <a:ln w="889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>
              <a:defRPr/>
            </a:pPr>
            <a:endParaRPr lang="en-US"/>
          </a:p>
        </p:txBody>
      </p:sp>
      <p:sp>
        <p:nvSpPr>
          <p:cNvPr id="5" name="Title 4"/>
          <p:cNvSpPr>
            <a:spLocks noGrp="1"/>
          </p:cNvSpPr>
          <p:nvPr>
            <p:ph type="ctrTitle"/>
          </p:nvPr>
        </p:nvSpPr>
        <p:spPr>
          <a:xfrm>
            <a:off x="722376" y="1365155"/>
            <a:ext cx="7772400" cy="1371600"/>
          </a:xfrm>
        </p:spPr>
        <p:txBody>
          <a:bodyPr lIns="45720" rIns="45720" bIns="45720"/>
          <a:lstStyle>
            <a:lvl1pPr algn="r">
              <a:defRPr sz="4500" b="1">
                <a:solidFill>
                  <a:schemeClr val="accent1">
                    <a:tint val="88000"/>
                    <a:satMod val="150000"/>
                  </a:schemeClr>
                </a:solidFill>
                <a:effectLst>
                  <a:outerShdw blurRad="53975" dist="22860" dir="5400000" algn="tl" rotWithShape="0">
                    <a:srgbClr val="000000">
                      <a:alpha val="55000"/>
                    </a:srgbClr>
                  </a:outerShdw>
                </a:effectLst>
              </a:defRPr>
            </a:lvl1pPr>
            <a:extLst/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20" name="Subtitle 19"/>
          <p:cNvSpPr>
            <a:spLocks noGrp="1"/>
          </p:cNvSpPr>
          <p:nvPr>
            <p:ph type="subTitle" idx="1"/>
          </p:nvPr>
        </p:nvSpPr>
        <p:spPr>
          <a:xfrm>
            <a:off x="722376" y="2763774"/>
            <a:ext cx="7772400" cy="685800"/>
          </a:xfrm>
        </p:spPr>
        <p:txBody>
          <a:bodyPr tIns="0"/>
          <a:lstStyle>
            <a:lvl1pPr marL="36576" indent="0" algn="r">
              <a:spcBef>
                <a:spcPts val="0"/>
              </a:spcBef>
              <a:buNone/>
              <a:defRPr sz="2000">
                <a:solidFill>
                  <a:schemeClr val="bg2">
                    <a:shade val="25000"/>
                  </a:schemeClr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  <a:extLst/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7" name="Date Placeholder 18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  <a:extLst/>
          </a:lstStyle>
          <a:p>
            <a:pPr>
              <a:defRPr/>
            </a:pPr>
            <a:fld id="{189DCB13-29F3-4361-A366-25520F0F833B}" type="datetimeFigureOut">
              <a:rPr lang="en-US"/>
              <a:pPr>
                <a:defRPr/>
              </a:pPr>
              <a:t>10/30/2015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  <a:extLst/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10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  <a:extLst/>
          </a:lstStyle>
          <a:p>
            <a:pPr>
              <a:defRPr/>
            </a:pPr>
            <a:fld id="{0BEC7596-D1B3-4B16-864B-83E3148F1E8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02920" y="3737610"/>
            <a:ext cx="8183880" cy="788670"/>
          </a:xfrm>
        </p:spPr>
        <p:txBody>
          <a:bodyPr/>
          <a:lstStyle>
            <a:extLst/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02920" y="397764"/>
            <a:ext cx="8183880" cy="3140964"/>
          </a:xfrm>
        </p:spPr>
        <p:txBody>
          <a:bodyPr/>
          <a:lstStyle>
            <a:extLst/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2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42C228B-EAAF-46B3-B40A-9DC756753688}" type="datetimeFigureOut">
              <a:rPr lang="en-US"/>
              <a:pPr>
                <a:defRPr/>
              </a:pPr>
              <a:t>10/30/2015</a:t>
            </a:fld>
            <a:endParaRPr lang="en-US"/>
          </a:p>
        </p:txBody>
      </p:sp>
      <p:sp>
        <p:nvSpPr>
          <p:cNvPr id="5" name="Footer Placeholder 1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1792FC5-1684-4126-B61E-2E604AA7D0F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ounded Rectangle 3"/>
          <p:cNvSpPr/>
          <p:nvPr/>
        </p:nvSpPr>
        <p:spPr>
          <a:xfrm>
            <a:off x="304800" y="246460"/>
            <a:ext cx="8532813" cy="4648200"/>
          </a:xfrm>
          <a:prstGeom prst="roundRect">
            <a:avLst>
              <a:gd name="adj" fmla="val 2081"/>
            </a:avLst>
          </a:prstGeom>
          <a:gradFill flip="none" rotWithShape="1">
            <a:gsLst>
              <a:gs pos="0">
                <a:srgbClr val="FFFFFF">
                  <a:shade val="100000"/>
                </a:srgbClr>
              </a:gs>
              <a:gs pos="98000">
                <a:srgbClr val="FFFFFF">
                  <a:shade val="100000"/>
                </a:srgbClr>
              </a:gs>
              <a:gs pos="99055">
                <a:srgbClr val="FFFFFF">
                  <a:shade val="93000"/>
                </a:srgbClr>
              </a:gs>
              <a:gs pos="100000">
                <a:srgbClr val="FFFFFF">
                  <a:shade val="70000"/>
                </a:srgbClr>
              </a:gs>
            </a:gsLst>
            <a:lin ang="5400000" scaled="1"/>
            <a:tileRect/>
          </a:gradFill>
          <a:ln w="2000" cap="rnd" cmpd="sng" algn="ctr">
            <a:solidFill>
              <a:srgbClr val="302F2C">
                <a:tint val="65000"/>
                <a:satMod val="120000"/>
              </a:srgbClr>
            </a:solidFill>
            <a:prstDash val="solid"/>
          </a:ln>
          <a:effectLst>
            <a:outerShdw blurRad="76200" dist="50800" dir="5400000" algn="tl" rotWithShape="0">
              <a:srgbClr val="000000">
                <a:alpha val="2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>
              <a:defRPr/>
            </a:pPr>
            <a:endParaRPr lang="en-US"/>
          </a:p>
        </p:txBody>
      </p:sp>
      <p:sp>
        <p:nvSpPr>
          <p:cNvPr id="5" name="Rounded Rectangle 4"/>
          <p:cNvSpPr/>
          <p:nvPr/>
        </p:nvSpPr>
        <p:spPr>
          <a:xfrm>
            <a:off x="418597" y="325622"/>
            <a:ext cx="8306809" cy="3255997"/>
          </a:xfrm>
          <a:prstGeom prst="roundRect">
            <a:avLst>
              <a:gd name="adj" fmla="val 2127"/>
            </a:avLst>
          </a:prstGeom>
          <a:gradFill rotWithShape="1">
            <a:gsLst>
              <a:gs pos="0">
                <a:schemeClr val="bg1">
                  <a:tint val="75000"/>
                  <a:satMod val="150000"/>
                </a:schemeClr>
              </a:gs>
              <a:gs pos="55000">
                <a:schemeClr val="bg1">
                  <a:shade val="75000"/>
                  <a:satMod val="100000"/>
                </a:schemeClr>
              </a:gs>
              <a:gs pos="100000">
                <a:schemeClr val="bg1">
                  <a:shade val="35000"/>
                  <a:satMod val="100000"/>
                </a:schemeClr>
              </a:gs>
            </a:gsLst>
            <a:path path="circle">
              <a:fillToRect l="50000" t="175000" r="50000" b="-75000"/>
            </a:path>
          </a:gradFill>
          <a:ln w="889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>
              <a:defRPr/>
            </a:pPr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68344" y="3696462"/>
            <a:ext cx="8183880" cy="507492"/>
          </a:xfrm>
        </p:spPr>
        <p:txBody>
          <a:bodyPr lIns="91440" bIns="0"/>
          <a:lstStyle>
            <a:lvl1pPr algn="l">
              <a:buNone/>
              <a:defRPr sz="3600" b="0" cap="none" baseline="0">
                <a:solidFill>
                  <a:schemeClr val="bg2">
                    <a:shade val="25000"/>
                  </a:schemeClr>
                </a:solidFill>
                <a:effectLst/>
              </a:defRPr>
            </a:lvl1pPr>
            <a:extLst/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68344" y="4218363"/>
            <a:ext cx="8183880" cy="315468"/>
          </a:xfrm>
        </p:spPr>
        <p:txBody>
          <a:bodyPr lIns="118872" tIns="0"/>
          <a:lstStyle>
            <a:lvl1pPr marL="0" marR="36576" indent="0" algn="l">
              <a:spcBef>
                <a:spcPts val="0"/>
              </a:spcBef>
              <a:spcAft>
                <a:spcPts val="0"/>
              </a:spcAft>
              <a:buNone/>
              <a:defRPr sz="1800" b="0">
                <a:solidFill>
                  <a:schemeClr val="accent1">
                    <a:shade val="50000"/>
                    <a:satMod val="110000"/>
                  </a:schemeClr>
                </a:solidFill>
                <a:effectLst/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extLst/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  <a:extLst/>
          </a:lstStyle>
          <a:p>
            <a:pPr>
              <a:defRPr/>
            </a:pPr>
            <a:fld id="{1BD16129-BCE3-4483-9268-1E283B2BC74C}" type="datetimeFigureOut">
              <a:rPr lang="en-US"/>
              <a:pPr>
                <a:defRPr/>
              </a:pPr>
              <a:t>10/30/2015</a:t>
            </a:fld>
            <a:endParaRPr lang="en-US"/>
          </a:p>
        </p:txBody>
      </p:sp>
      <p:sp>
        <p:nvSpPr>
          <p:cNvPr id="7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  <a:extLst/>
          </a:lstStyle>
          <a:p>
            <a:pPr>
              <a:defRPr/>
            </a:pPr>
            <a:endParaRPr lang="en-US"/>
          </a:p>
        </p:txBody>
      </p:sp>
      <p:sp>
        <p:nvSpPr>
          <p:cNvPr id="8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  <a:extLst/>
          </a:lstStyle>
          <a:p>
            <a:pPr>
              <a:defRPr/>
            </a:pPr>
            <a:fld id="{1AD943A9-07D8-4BF1-A455-9B4026D25E0C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extLst/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514352" y="397764"/>
            <a:ext cx="3931920" cy="3291840"/>
          </a:xfrm>
        </p:spPr>
        <p:txBody>
          <a:bodyPr/>
          <a:lstStyle>
            <a:lvl1pPr>
              <a:defRPr sz="2600"/>
            </a:lvl1pPr>
            <a:lvl2pPr>
              <a:defRPr sz="22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755360" y="397764"/>
            <a:ext cx="3931920" cy="3291840"/>
          </a:xfrm>
        </p:spPr>
        <p:txBody>
          <a:bodyPr/>
          <a:lstStyle>
            <a:lvl1pPr>
              <a:defRPr sz="2600"/>
            </a:lvl1pPr>
            <a:lvl2pPr>
              <a:defRPr sz="22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2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360FD92-4A03-4F71-A35D-A990A0DF19C7}" type="datetimeFigureOut">
              <a:rPr lang="en-US"/>
              <a:pPr>
                <a:defRPr/>
              </a:pPr>
              <a:t>10/30/2015</a:t>
            </a:fld>
            <a:endParaRPr lang="en-US"/>
          </a:p>
        </p:txBody>
      </p:sp>
      <p:sp>
        <p:nvSpPr>
          <p:cNvPr id="6" name="Footer Placeholder 1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B443A59-DF83-4CFA-B4B3-4BC9F7D0A4E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02920" y="3737610"/>
            <a:ext cx="8183880" cy="788670"/>
          </a:xfrm>
        </p:spPr>
        <p:txBody>
          <a:bodyPr/>
          <a:lstStyle>
            <a:lvl1pPr>
              <a:defRPr b="1"/>
            </a:lvl1pPr>
            <a:extLst/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7224" y="434578"/>
            <a:ext cx="3931920" cy="594122"/>
          </a:xfrm>
        </p:spPr>
        <p:txBody>
          <a:bodyPr lIns="146304" anchor="ctr"/>
          <a:lstStyle>
            <a:lvl1pPr marL="0" indent="0" algn="l">
              <a:buNone/>
              <a:defRPr sz="2400" b="1">
                <a:solidFill>
                  <a:schemeClr val="tx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652169" y="434578"/>
            <a:ext cx="3931920" cy="594122"/>
          </a:xfrm>
        </p:spPr>
        <p:txBody>
          <a:bodyPr lIns="137160" anchor="ctr"/>
          <a:lstStyle>
            <a:lvl1pPr marL="0" indent="0" algn="l">
              <a:buNone/>
              <a:defRPr sz="2400" b="1">
                <a:solidFill>
                  <a:schemeClr val="tx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607224" y="1085850"/>
            <a:ext cx="3931920" cy="2617470"/>
          </a:xfrm>
        </p:spPr>
        <p:txBody>
          <a:bodyPr/>
          <a:lstStyle>
            <a:lvl1pPr algn="l">
              <a:defRPr sz="2400"/>
            </a:lvl1pPr>
            <a:lvl2pPr algn="l">
              <a:defRPr sz="2000"/>
            </a:lvl2pPr>
            <a:lvl3pPr algn="l">
              <a:defRPr sz="1800"/>
            </a:lvl3pPr>
            <a:lvl4pPr algn="l">
              <a:defRPr sz="1600"/>
            </a:lvl4pPr>
            <a:lvl5pPr algn="l">
              <a:defRPr sz="1600"/>
            </a:lvl5pPr>
            <a:extLst/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52169" y="1085850"/>
            <a:ext cx="3931920" cy="2617470"/>
          </a:xfrm>
        </p:spPr>
        <p:txBody>
          <a:bodyPr/>
          <a:lstStyle>
            <a:lvl1pPr algn="l">
              <a:defRPr sz="2400"/>
            </a:lvl1pPr>
            <a:lvl2pPr algn="l">
              <a:defRPr sz="2000"/>
            </a:lvl2pPr>
            <a:lvl3pPr algn="l">
              <a:defRPr sz="1800"/>
            </a:lvl3pPr>
            <a:lvl4pPr algn="l">
              <a:defRPr sz="1600"/>
            </a:lvl4pPr>
            <a:lvl5pPr algn="l">
              <a:defRPr sz="1600"/>
            </a:lvl5pPr>
            <a:extLst/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2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18B8539-0B9C-471C-B352-F729D3E8EF10}" type="datetimeFigureOut">
              <a:rPr lang="en-US"/>
              <a:pPr>
                <a:defRPr/>
              </a:pPr>
              <a:t>10/30/2015</a:t>
            </a:fld>
            <a:endParaRPr lang="en-US"/>
          </a:p>
        </p:txBody>
      </p:sp>
      <p:sp>
        <p:nvSpPr>
          <p:cNvPr id="8" name="Footer Placeholder 1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CA1399B-A7D9-47C0-A962-6B94878FE1EE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extLst/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3DA48D5-5BC0-408A-A76C-EBF0DEAC0247}" type="datetimeFigureOut">
              <a:rPr lang="en-US"/>
              <a:pPr>
                <a:defRPr/>
              </a:pPr>
              <a:t>10/30/2015</a:t>
            </a:fld>
            <a:endParaRPr lang="en-US"/>
          </a:p>
        </p:txBody>
      </p:sp>
      <p:sp>
        <p:nvSpPr>
          <p:cNvPr id="4" name="Footer Placeholder 1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B01B8EA-2844-41E8-9D21-C496CC7C5919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ounded Rectangle 1"/>
          <p:cNvSpPr/>
          <p:nvPr/>
        </p:nvSpPr>
        <p:spPr>
          <a:xfrm>
            <a:off x="304800" y="246460"/>
            <a:ext cx="8532813" cy="4648200"/>
          </a:xfrm>
          <a:prstGeom prst="roundRect">
            <a:avLst>
              <a:gd name="adj" fmla="val 2081"/>
            </a:avLst>
          </a:prstGeom>
          <a:gradFill flip="none" rotWithShape="1">
            <a:gsLst>
              <a:gs pos="0">
                <a:srgbClr val="FFFFFF">
                  <a:shade val="100000"/>
                </a:srgbClr>
              </a:gs>
              <a:gs pos="98000">
                <a:srgbClr val="FFFFFF">
                  <a:shade val="100000"/>
                </a:srgbClr>
              </a:gs>
              <a:gs pos="99055">
                <a:srgbClr val="FFFFFF">
                  <a:shade val="93000"/>
                </a:srgbClr>
              </a:gs>
              <a:gs pos="100000">
                <a:srgbClr val="FFFFFF">
                  <a:shade val="70000"/>
                </a:srgbClr>
              </a:gs>
            </a:gsLst>
            <a:lin ang="5400000" scaled="1"/>
            <a:tileRect/>
          </a:gradFill>
          <a:ln w="2000" cap="rnd" cmpd="sng" algn="ctr">
            <a:solidFill>
              <a:srgbClr val="302F2C">
                <a:tint val="65000"/>
                <a:satMod val="120000"/>
              </a:srgbClr>
            </a:solidFill>
            <a:prstDash val="solid"/>
          </a:ln>
          <a:effectLst>
            <a:outerShdw blurRad="76200" dist="50800" dir="5400000" algn="tl" rotWithShape="0">
              <a:srgbClr val="000000">
                <a:alpha val="2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>
              <a:defRPr/>
            </a:pPr>
            <a:endParaRPr lang="en-US"/>
          </a:p>
        </p:txBody>
      </p:sp>
      <p:sp>
        <p:nvSpPr>
          <p:cNvPr id="3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  <a:extLst/>
          </a:lstStyle>
          <a:p>
            <a:pPr>
              <a:defRPr/>
            </a:pPr>
            <a:fld id="{A02A5B3B-2A24-4A1A-8837-657A49AADF0C}" type="datetimeFigureOut">
              <a:rPr lang="en-US"/>
              <a:pPr>
                <a:defRPr/>
              </a:pPr>
              <a:t>10/30/2015</a:t>
            </a:fld>
            <a:endParaRPr lang="en-US"/>
          </a:p>
        </p:txBody>
      </p:sp>
      <p:sp>
        <p:nvSpPr>
          <p:cNvPr id="4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  <a:extLst/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  <a:extLst/>
          </a:lstStyle>
          <a:p>
            <a:pPr>
              <a:defRPr/>
            </a:pPr>
            <a:fld id="{7DBA9313-5CC0-4966-BDB6-194A655CAB0B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538784" y="400050"/>
            <a:ext cx="2971800" cy="685800"/>
          </a:xfrm>
        </p:spPr>
        <p:txBody>
          <a:bodyPr/>
          <a:lstStyle>
            <a:lvl1pPr algn="l">
              <a:buNone/>
              <a:defRPr sz="2200" b="1">
                <a:solidFill>
                  <a:schemeClr val="accent1"/>
                </a:solidFill>
              </a:defRPr>
            </a:lvl1pPr>
            <a:extLst/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5538847" y="1085852"/>
            <a:ext cx="2971800" cy="3154584"/>
          </a:xfrm>
        </p:spPr>
        <p:txBody>
          <a:bodyPr lIns="91440"/>
          <a:lstStyle>
            <a:lvl1pPr marL="18288" marR="18288" indent="0">
              <a:spcBef>
                <a:spcPts val="0"/>
              </a:spcBef>
              <a:buNone/>
              <a:defRPr sz="1400">
                <a:solidFill>
                  <a:schemeClr val="tx1"/>
                </a:solidFill>
              </a:defRPr>
            </a:lvl1pPr>
            <a:lvl2pPr>
              <a:buNone/>
              <a:defRPr sz="1200">
                <a:solidFill>
                  <a:schemeClr val="tx1"/>
                </a:solidFill>
              </a:defRPr>
            </a:lvl2pPr>
            <a:lvl3pPr>
              <a:buNone/>
              <a:defRPr sz="1000">
                <a:solidFill>
                  <a:schemeClr val="tx1"/>
                </a:solidFill>
              </a:defRPr>
            </a:lvl3pPr>
            <a:lvl4pPr>
              <a:buNone/>
              <a:defRPr sz="900">
                <a:solidFill>
                  <a:schemeClr val="tx1"/>
                </a:solidFill>
              </a:defRPr>
            </a:lvl4pPr>
            <a:lvl5pPr>
              <a:buNone/>
              <a:defRPr sz="900">
                <a:solidFill>
                  <a:schemeClr val="tx1"/>
                </a:solidFill>
              </a:defRPr>
            </a:lvl5pPr>
            <a:extLst/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761373" y="697608"/>
            <a:ext cx="4626159" cy="3543302"/>
          </a:xfrm>
        </p:spPr>
        <p:txBody>
          <a:bodyPr/>
          <a:lstStyle>
            <a:lvl1pPr>
              <a:defRPr sz="2800">
                <a:solidFill>
                  <a:schemeClr val="tx1"/>
                </a:solidFill>
              </a:defRPr>
            </a:lvl1pPr>
            <a:lvl2pPr>
              <a:defRPr sz="2600">
                <a:solidFill>
                  <a:schemeClr val="tx1"/>
                </a:solidFill>
              </a:defRPr>
            </a:lvl2pPr>
            <a:lvl3pPr>
              <a:defRPr sz="2400">
                <a:solidFill>
                  <a:schemeClr val="tx1"/>
                </a:solidFill>
              </a:defRPr>
            </a:lvl3pPr>
            <a:lvl4pPr>
              <a:defRPr sz="2000">
                <a:solidFill>
                  <a:schemeClr val="tx1"/>
                </a:solidFill>
              </a:defRPr>
            </a:lvl4pPr>
            <a:lvl5pPr>
              <a:defRPr sz="2000">
                <a:solidFill>
                  <a:schemeClr val="tx1"/>
                </a:solidFill>
              </a:defRPr>
            </a:lvl5pPr>
            <a:lvl6pPr>
              <a:buNone/>
              <a:defRPr/>
            </a:lvl6pPr>
            <a:extLst/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2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9F2E80B-C797-4AC4-951B-6BC6DBA65A8F}" type="datetimeFigureOut">
              <a:rPr lang="en-US"/>
              <a:pPr>
                <a:defRPr/>
              </a:pPr>
              <a:t>10/30/2015</a:t>
            </a:fld>
            <a:endParaRPr lang="en-US"/>
          </a:p>
        </p:txBody>
      </p:sp>
      <p:sp>
        <p:nvSpPr>
          <p:cNvPr id="6" name="Footer Placeholder 1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7784895-8F3C-4C4C-91D3-FF0B861EE87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ounded Rectangle 4"/>
          <p:cNvSpPr/>
          <p:nvPr/>
        </p:nvSpPr>
        <p:spPr>
          <a:xfrm>
            <a:off x="304800" y="246460"/>
            <a:ext cx="8532813" cy="4648200"/>
          </a:xfrm>
          <a:prstGeom prst="roundRect">
            <a:avLst>
              <a:gd name="adj" fmla="val 2081"/>
            </a:avLst>
          </a:prstGeom>
          <a:gradFill flip="none" rotWithShape="1">
            <a:gsLst>
              <a:gs pos="0">
                <a:srgbClr val="FFFFFF">
                  <a:shade val="100000"/>
                </a:srgbClr>
              </a:gs>
              <a:gs pos="98000">
                <a:srgbClr val="FFFFFF">
                  <a:shade val="100000"/>
                </a:srgbClr>
              </a:gs>
              <a:gs pos="99055">
                <a:srgbClr val="FFFFFF">
                  <a:shade val="93000"/>
                </a:srgbClr>
              </a:gs>
              <a:gs pos="100000">
                <a:srgbClr val="FFFFFF">
                  <a:shade val="70000"/>
                </a:srgbClr>
              </a:gs>
            </a:gsLst>
            <a:lin ang="5400000" scaled="1"/>
            <a:tileRect/>
          </a:gradFill>
          <a:ln w="2000" cap="rnd" cmpd="sng" algn="ctr">
            <a:solidFill>
              <a:srgbClr val="302F2C">
                <a:tint val="65000"/>
                <a:satMod val="120000"/>
              </a:srgbClr>
            </a:solidFill>
            <a:prstDash val="solid"/>
          </a:ln>
          <a:effectLst>
            <a:outerShdw blurRad="76200" dist="50800" dir="5400000" algn="tl" rotWithShape="0">
              <a:srgbClr val="000000">
                <a:alpha val="2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>
              <a:defRPr/>
            </a:pPr>
            <a:endParaRPr lang="en-US"/>
          </a:p>
        </p:txBody>
      </p:sp>
      <p:sp>
        <p:nvSpPr>
          <p:cNvPr id="6" name="Round Single Corner Rectangle 5"/>
          <p:cNvSpPr/>
          <p:nvPr/>
        </p:nvSpPr>
        <p:spPr>
          <a:xfrm>
            <a:off x="6400800" y="325041"/>
            <a:ext cx="2324100" cy="3257550"/>
          </a:xfrm>
          <a:prstGeom prst="round1Rect">
            <a:avLst>
              <a:gd name="adj" fmla="val 2748"/>
            </a:avLst>
          </a:prstGeom>
          <a:solidFill>
            <a:srgbClr val="1C1C1C"/>
          </a:solidFill>
          <a:ln w="889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>
              <a:defRPr/>
            </a:pPr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3759042"/>
            <a:ext cx="8229600" cy="788670"/>
          </a:xfrm>
        </p:spPr>
        <p:txBody>
          <a:bodyPr anchor="t"/>
          <a:lstStyle>
            <a:lvl1pPr algn="l">
              <a:buNone/>
              <a:defRPr sz="3600" b="0">
                <a:solidFill>
                  <a:schemeClr val="bg2">
                    <a:shade val="25000"/>
                  </a:schemeClr>
                </a:solidFill>
                <a:effectLst/>
              </a:defRPr>
            </a:lvl1pPr>
            <a:extLst/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 bwMode="grayWhite">
          <a:xfrm>
            <a:off x="6462712" y="400050"/>
            <a:ext cx="2240280" cy="3158610"/>
          </a:xfrm>
        </p:spPr>
        <p:txBody>
          <a:bodyPr lIns="91440"/>
          <a:lstStyle>
            <a:lvl1pPr marL="45720" indent="0" algn="l">
              <a:spcBef>
                <a:spcPts val="0"/>
              </a:spcBef>
              <a:buNone/>
              <a:defRPr sz="1400">
                <a:solidFill>
                  <a:srgbClr val="FFFFFF"/>
                </a:solidFill>
              </a:defRPr>
            </a:lvl1pPr>
            <a:lvl2pPr>
              <a:defRPr sz="1200">
                <a:solidFill>
                  <a:srgbClr val="FFFFFF"/>
                </a:solidFill>
              </a:defRPr>
            </a:lvl2pPr>
            <a:lvl3pPr>
              <a:defRPr sz="1000">
                <a:solidFill>
                  <a:srgbClr val="FFFFFF"/>
                </a:solidFill>
              </a:defRPr>
            </a:lvl3pPr>
            <a:lvl4pPr>
              <a:defRPr sz="900">
                <a:solidFill>
                  <a:srgbClr val="FFFFFF"/>
                </a:solidFill>
              </a:defRPr>
            </a:lvl4pPr>
            <a:lvl5pPr>
              <a:defRPr sz="900">
                <a:solidFill>
                  <a:srgbClr val="FFFFFF"/>
                </a:solidFill>
              </a:defRPr>
            </a:lvl5pPr>
            <a:extLst/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421480" y="326826"/>
            <a:ext cx="5925312" cy="3257550"/>
          </a:xfrm>
          <a:prstGeom prst="snipRoundRect">
            <a:avLst>
              <a:gd name="adj1" fmla="val 1040"/>
              <a:gd name="adj2" fmla="val 0"/>
            </a:avLst>
          </a:prstGeom>
          <a:solidFill>
            <a:schemeClr val="bg2">
              <a:shade val="10000"/>
            </a:schemeClr>
          </a:solidFill>
        </p:spPr>
        <p:txBody>
          <a:bodyPr>
            <a:normAutofit/>
          </a:bodyPr>
          <a:lstStyle>
            <a:lvl1pPr marL="0" indent="0">
              <a:buNone/>
              <a:defRPr sz="3200"/>
            </a:lvl1pPr>
            <a:extLst/>
          </a:lstStyle>
          <a:p>
            <a:pPr lvl="0"/>
            <a:r>
              <a:rPr lang="en-US" noProof="0" smtClean="0"/>
              <a:t>Click icon to add picture</a:t>
            </a:r>
            <a:endParaRPr lang="en-US" noProof="0"/>
          </a:p>
        </p:txBody>
      </p:sp>
      <p:sp>
        <p:nvSpPr>
          <p:cNvPr id="7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  <a:extLst/>
          </a:lstStyle>
          <a:p>
            <a:pPr>
              <a:defRPr/>
            </a:pPr>
            <a:fld id="{25703FEC-A766-423C-8DDF-24E87B6365B7}" type="datetimeFigureOut">
              <a:rPr lang="en-US"/>
              <a:pPr>
                <a:defRPr/>
              </a:pPr>
              <a:t>10/30/2015</a:t>
            </a:fld>
            <a:endParaRPr lang="en-US"/>
          </a:p>
        </p:txBody>
      </p:sp>
      <p:sp>
        <p:nvSpPr>
          <p:cNvPr id="8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  <a:extLst/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  <a:extLst/>
          </a:lstStyle>
          <a:p>
            <a:pPr>
              <a:defRPr/>
            </a:pPr>
            <a:fld id="{CE5640CE-23F4-4213-99D1-C9C97394A9A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02920" y="3737610"/>
            <a:ext cx="8183880" cy="788670"/>
          </a:xfrm>
        </p:spPr>
        <p:txBody>
          <a:bodyPr/>
          <a:lstStyle>
            <a:extLst/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502920" y="397764"/>
            <a:ext cx="8183880" cy="3140964"/>
          </a:xfrm>
        </p:spPr>
        <p:txBody>
          <a:bodyPr vert="eaVert"/>
          <a:lstStyle>
            <a:extLst/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2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4521B9A-B234-4005-AEDE-51FBBC8B3845}" type="datetimeFigureOut">
              <a:rPr lang="en-US"/>
              <a:pPr>
                <a:defRPr/>
              </a:pPr>
              <a:t>10/30/2015</a:t>
            </a:fld>
            <a:endParaRPr lang="en-US"/>
          </a:p>
        </p:txBody>
      </p:sp>
      <p:sp>
        <p:nvSpPr>
          <p:cNvPr id="5" name="Footer Placeholder 1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239DED7-94AB-4416-B3C7-E3F6795E08F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400053"/>
            <a:ext cx="1981200" cy="3943349"/>
          </a:xfrm>
        </p:spPr>
        <p:txBody>
          <a:bodyPr vert="eaVert"/>
          <a:lstStyle>
            <a:extLst/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533400" y="400052"/>
            <a:ext cx="5943600" cy="3943351"/>
          </a:xfrm>
        </p:spPr>
        <p:txBody>
          <a:bodyPr vert="eaVert"/>
          <a:lstStyle>
            <a:extLst/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2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B640FE0-49AE-4395-BCB1-5020D1802E08}" type="datetimeFigureOut">
              <a:rPr lang="en-US"/>
              <a:pPr>
                <a:defRPr/>
              </a:pPr>
              <a:t>10/30/2015</a:t>
            </a:fld>
            <a:endParaRPr lang="en-US"/>
          </a:p>
        </p:txBody>
      </p:sp>
      <p:sp>
        <p:nvSpPr>
          <p:cNvPr id="5" name="Footer Placeholder 1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0FC86D9-574E-4EB0-8B64-4A722925F73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ounded Rectangle 6"/>
          <p:cNvSpPr/>
          <p:nvPr/>
        </p:nvSpPr>
        <p:spPr>
          <a:xfrm>
            <a:off x="304800" y="246460"/>
            <a:ext cx="8532813" cy="4648200"/>
          </a:xfrm>
          <a:prstGeom prst="roundRect">
            <a:avLst>
              <a:gd name="adj" fmla="val 2081"/>
            </a:avLst>
          </a:prstGeom>
          <a:gradFill flip="none" rotWithShape="1">
            <a:gsLst>
              <a:gs pos="0">
                <a:srgbClr val="FFFFFF">
                  <a:shade val="100000"/>
                </a:srgbClr>
              </a:gs>
              <a:gs pos="98000">
                <a:srgbClr val="FFFFFF">
                  <a:shade val="100000"/>
                </a:srgbClr>
              </a:gs>
              <a:gs pos="99055">
                <a:srgbClr val="FFFFFF">
                  <a:shade val="93000"/>
                </a:srgbClr>
              </a:gs>
              <a:gs pos="100000">
                <a:srgbClr val="FFFFFF">
                  <a:shade val="70000"/>
                </a:srgbClr>
              </a:gs>
            </a:gsLst>
            <a:lin ang="5400000" scaled="1"/>
            <a:tileRect/>
          </a:gradFill>
          <a:ln w="2000" cap="rnd" cmpd="sng" algn="ctr">
            <a:solidFill>
              <a:srgbClr val="302F2C">
                <a:tint val="65000"/>
                <a:satMod val="120000"/>
              </a:srgbClr>
            </a:solidFill>
            <a:prstDash val="solid"/>
          </a:ln>
          <a:effectLst>
            <a:outerShdw blurRad="76200" dist="50800" dir="5400000" algn="tl" rotWithShape="0">
              <a:srgbClr val="000000">
                <a:alpha val="2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>
              <a:defRPr/>
            </a:pPr>
            <a:endParaRPr lang="en-US"/>
          </a:p>
        </p:txBody>
      </p:sp>
      <p:sp>
        <p:nvSpPr>
          <p:cNvPr id="9" name="Rounded Rectangle 8"/>
          <p:cNvSpPr/>
          <p:nvPr/>
        </p:nvSpPr>
        <p:spPr>
          <a:xfrm>
            <a:off x="418597" y="325622"/>
            <a:ext cx="8306809" cy="4114800"/>
          </a:xfrm>
          <a:prstGeom prst="roundRect">
            <a:avLst>
              <a:gd name="adj" fmla="val 2127"/>
            </a:avLst>
          </a:prstGeom>
          <a:gradFill rotWithShape="1">
            <a:gsLst>
              <a:gs pos="0">
                <a:schemeClr val="bg1">
                  <a:tint val="75000"/>
                  <a:satMod val="150000"/>
                </a:schemeClr>
              </a:gs>
              <a:gs pos="55000">
                <a:schemeClr val="bg1">
                  <a:shade val="75000"/>
                  <a:satMod val="100000"/>
                </a:schemeClr>
              </a:gs>
              <a:gs pos="100000">
                <a:schemeClr val="bg1">
                  <a:shade val="35000"/>
                  <a:satMod val="100000"/>
                </a:schemeClr>
              </a:gs>
            </a:gsLst>
            <a:path path="circle">
              <a:fillToRect l="50000" t="175000" r="50000" b="-75000"/>
            </a:path>
          </a:gradFill>
          <a:ln w="889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>
              <a:defRPr/>
            </a:pPr>
            <a:endParaRPr lang="en-US"/>
          </a:p>
        </p:txBody>
      </p:sp>
      <p:sp>
        <p:nvSpPr>
          <p:cNvPr id="13" name="Title Placeholder 12"/>
          <p:cNvSpPr>
            <a:spLocks noGrp="1"/>
          </p:cNvSpPr>
          <p:nvPr>
            <p:ph type="title"/>
          </p:nvPr>
        </p:nvSpPr>
        <p:spPr>
          <a:xfrm>
            <a:off x="503238" y="3739754"/>
            <a:ext cx="8183562" cy="788194"/>
          </a:xfrm>
          <a:prstGeom prst="rect">
            <a:avLst/>
          </a:prstGeom>
        </p:spPr>
        <p:txBody>
          <a:bodyPr vert="horz" anchor="b">
            <a:normAutofit/>
          </a:bodyPr>
          <a:lstStyle>
            <a:extLst/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1031" name="Text Placeholder 3"/>
          <p:cNvSpPr>
            <a:spLocks noGrp="1"/>
          </p:cNvSpPr>
          <p:nvPr>
            <p:ph type="body" idx="1"/>
          </p:nvPr>
        </p:nvSpPr>
        <p:spPr bwMode="auto">
          <a:xfrm>
            <a:off x="503238" y="397669"/>
            <a:ext cx="8183562" cy="314086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182880" tIns="9144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  <p:sp>
        <p:nvSpPr>
          <p:cNvPr id="25" name="Date Placeholder 24"/>
          <p:cNvSpPr>
            <a:spLocks noGrp="1"/>
          </p:cNvSpPr>
          <p:nvPr>
            <p:ph type="dt" sz="half" idx="2"/>
          </p:nvPr>
        </p:nvSpPr>
        <p:spPr>
          <a:xfrm>
            <a:off x="3776663" y="4583907"/>
            <a:ext cx="2286000" cy="273844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000" smtClean="0">
                <a:solidFill>
                  <a:schemeClr val="bg2">
                    <a:shade val="50000"/>
                  </a:schemeClr>
                </a:solidFill>
              </a:defRPr>
            </a:lvl1pPr>
            <a:extLst/>
          </a:lstStyle>
          <a:p>
            <a:pPr>
              <a:defRPr/>
            </a:pPr>
            <a:fld id="{7833DC7E-F09D-42E6-8081-CD6E5A4D3D61}" type="datetimeFigureOut">
              <a:rPr lang="en-US"/>
              <a:pPr>
                <a:defRPr/>
              </a:pPr>
              <a:t>10/30/2015</a:t>
            </a:fld>
            <a:endParaRPr lang="en-US"/>
          </a:p>
        </p:txBody>
      </p:sp>
      <p:sp>
        <p:nvSpPr>
          <p:cNvPr id="18" name="Footer Placeholder 17"/>
          <p:cNvSpPr>
            <a:spLocks noGrp="1"/>
          </p:cNvSpPr>
          <p:nvPr>
            <p:ph type="ftr" sz="quarter" idx="3"/>
          </p:nvPr>
        </p:nvSpPr>
        <p:spPr>
          <a:xfrm>
            <a:off x="6062663" y="4583907"/>
            <a:ext cx="2286000" cy="273844"/>
          </a:xfrm>
          <a:prstGeom prst="rect">
            <a:avLst/>
          </a:prstGeom>
        </p:spPr>
        <p:txBody>
          <a:bodyPr vert="horz" anchor="b"/>
          <a:lstStyle>
            <a:lvl1pPr algn="l" eaLnBrk="1" latinLnBrk="0" hangingPunct="1">
              <a:defRPr kumimoji="0" sz="1000">
                <a:solidFill>
                  <a:schemeClr val="bg2">
                    <a:shade val="50000"/>
                  </a:schemeClr>
                </a:solidFill>
              </a:defRPr>
            </a:lvl1pPr>
            <a:extLst/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4"/>
          </p:nvPr>
        </p:nvSpPr>
        <p:spPr>
          <a:xfrm>
            <a:off x="8348663" y="4583907"/>
            <a:ext cx="457200" cy="273844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000" smtClean="0">
                <a:solidFill>
                  <a:schemeClr val="bg2">
                    <a:shade val="50000"/>
                  </a:schemeClr>
                </a:solidFill>
              </a:defRPr>
            </a:lvl1pPr>
            <a:extLst/>
          </a:lstStyle>
          <a:p>
            <a:pPr>
              <a:defRPr/>
            </a:pPr>
            <a:fld id="{E832CF96-464D-48F7-BEE8-E5DD15D5B6D0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83" r:id="rId1"/>
    <p:sldLayoutId id="2147483676" r:id="rId2"/>
    <p:sldLayoutId id="2147483684" r:id="rId3"/>
    <p:sldLayoutId id="2147483677" r:id="rId4"/>
    <p:sldLayoutId id="2147483678" r:id="rId5"/>
    <p:sldLayoutId id="2147483679" r:id="rId6"/>
    <p:sldLayoutId id="2147483685" r:id="rId7"/>
    <p:sldLayoutId id="2147483680" r:id="rId8"/>
    <p:sldLayoutId id="2147483686" r:id="rId9"/>
    <p:sldLayoutId id="2147483681" r:id="rId10"/>
    <p:sldLayoutId id="2147483682" r:id="rId11"/>
  </p:sldLayoutIdLst>
  <p:txStyles>
    <p:titleStyle>
      <a:lvl1pPr algn="l" rtl="0" fontAlgn="base">
        <a:spcBef>
          <a:spcPct val="0"/>
        </a:spcBef>
        <a:spcAft>
          <a:spcPct val="0"/>
        </a:spcAft>
        <a:defRPr sz="3600" b="1" kern="1200">
          <a:solidFill>
            <a:srgbClr val="E54E4B"/>
          </a:solidFill>
          <a:effectLst>
            <a:outerShdw blurRad="53975" dist="22860" dir="5400000" algn="tl" rotWithShape="0">
              <a:srgbClr val="000000">
                <a:alpha val="55000"/>
              </a:srgbClr>
            </a:outerShdw>
          </a:effectLst>
          <a:latin typeface="+mj-lt"/>
          <a:ea typeface="+mj-ea"/>
          <a:cs typeface="+mj-cs"/>
        </a:defRPr>
      </a:lvl1pPr>
      <a:lvl2pPr algn="l" rtl="0" fontAlgn="base">
        <a:spcBef>
          <a:spcPct val="0"/>
        </a:spcBef>
        <a:spcAft>
          <a:spcPct val="0"/>
        </a:spcAft>
        <a:defRPr sz="3600" b="1">
          <a:solidFill>
            <a:srgbClr val="E54E4B"/>
          </a:solidFill>
          <a:latin typeface="Arial" charset="0"/>
        </a:defRPr>
      </a:lvl2pPr>
      <a:lvl3pPr algn="l" rtl="0" fontAlgn="base">
        <a:spcBef>
          <a:spcPct val="0"/>
        </a:spcBef>
        <a:spcAft>
          <a:spcPct val="0"/>
        </a:spcAft>
        <a:defRPr sz="3600" b="1">
          <a:solidFill>
            <a:srgbClr val="E54E4B"/>
          </a:solidFill>
          <a:latin typeface="Arial" charset="0"/>
        </a:defRPr>
      </a:lvl3pPr>
      <a:lvl4pPr algn="l" rtl="0" fontAlgn="base">
        <a:spcBef>
          <a:spcPct val="0"/>
        </a:spcBef>
        <a:spcAft>
          <a:spcPct val="0"/>
        </a:spcAft>
        <a:defRPr sz="3600" b="1">
          <a:solidFill>
            <a:srgbClr val="E54E4B"/>
          </a:solidFill>
          <a:latin typeface="Arial" charset="0"/>
        </a:defRPr>
      </a:lvl4pPr>
      <a:lvl5pPr algn="l" rtl="0" fontAlgn="base">
        <a:spcBef>
          <a:spcPct val="0"/>
        </a:spcBef>
        <a:spcAft>
          <a:spcPct val="0"/>
        </a:spcAft>
        <a:defRPr sz="3600" b="1">
          <a:solidFill>
            <a:srgbClr val="E54E4B"/>
          </a:solidFill>
          <a:latin typeface="Arial" charset="0"/>
        </a:defRPr>
      </a:lvl5pPr>
      <a:lvl6pPr marL="457200" algn="l" rtl="0" fontAlgn="base">
        <a:spcBef>
          <a:spcPct val="0"/>
        </a:spcBef>
        <a:spcAft>
          <a:spcPct val="0"/>
        </a:spcAft>
        <a:defRPr sz="3600" b="1">
          <a:solidFill>
            <a:srgbClr val="E54E4B"/>
          </a:solidFill>
          <a:latin typeface="Arial" charset="0"/>
        </a:defRPr>
      </a:lvl6pPr>
      <a:lvl7pPr marL="914400" algn="l" rtl="0" fontAlgn="base">
        <a:spcBef>
          <a:spcPct val="0"/>
        </a:spcBef>
        <a:spcAft>
          <a:spcPct val="0"/>
        </a:spcAft>
        <a:defRPr sz="3600" b="1">
          <a:solidFill>
            <a:srgbClr val="E54E4B"/>
          </a:solidFill>
          <a:latin typeface="Arial" charset="0"/>
        </a:defRPr>
      </a:lvl7pPr>
      <a:lvl8pPr marL="1371600" algn="l" rtl="0" fontAlgn="base">
        <a:spcBef>
          <a:spcPct val="0"/>
        </a:spcBef>
        <a:spcAft>
          <a:spcPct val="0"/>
        </a:spcAft>
        <a:defRPr sz="3600" b="1">
          <a:solidFill>
            <a:srgbClr val="E54E4B"/>
          </a:solidFill>
          <a:latin typeface="Arial" charset="0"/>
        </a:defRPr>
      </a:lvl8pPr>
      <a:lvl9pPr marL="1828800" algn="l" rtl="0" fontAlgn="base">
        <a:spcBef>
          <a:spcPct val="0"/>
        </a:spcBef>
        <a:spcAft>
          <a:spcPct val="0"/>
        </a:spcAft>
        <a:defRPr sz="3600" b="1">
          <a:solidFill>
            <a:srgbClr val="E54E4B"/>
          </a:solidFill>
          <a:latin typeface="Arial" charset="0"/>
        </a:defRPr>
      </a:lvl9pPr>
      <a:extLst/>
    </p:titleStyle>
    <p:bodyStyle>
      <a:lvl1pPr marL="265113" indent="-265113" algn="l" rtl="0" fontAlgn="base">
        <a:spcBef>
          <a:spcPts val="250"/>
        </a:spcBef>
        <a:spcAft>
          <a:spcPct val="0"/>
        </a:spcAft>
        <a:buClr>
          <a:schemeClr val="accent1"/>
        </a:buClr>
        <a:buSzPct val="80000"/>
        <a:buFont typeface="Wingdings 2" pitchFamily="18" charset="2"/>
        <a:buChar char="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547688" indent="-200025" algn="l" rtl="0" fontAlgn="base">
        <a:spcBef>
          <a:spcPts val="250"/>
        </a:spcBef>
        <a:spcAft>
          <a:spcPct val="0"/>
        </a:spcAft>
        <a:buClr>
          <a:schemeClr val="accent1"/>
        </a:buClr>
        <a:buSzPct val="100000"/>
        <a:buFont typeface="Verdana" pitchFamily="34" charset="0"/>
        <a:buChar char="◦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785813" indent="-182563" algn="l" rtl="0" fontAlgn="base">
        <a:spcBef>
          <a:spcPts val="250"/>
        </a:spcBef>
        <a:spcAft>
          <a:spcPct val="0"/>
        </a:spcAft>
        <a:buClr>
          <a:srgbClr val="9C9C9C"/>
        </a:buClr>
        <a:buSzPct val="100000"/>
        <a:buFont typeface="Wingdings 2" pitchFamily="18" charset="2"/>
        <a:buChar char=""/>
        <a:defRPr sz="2200" kern="1200">
          <a:solidFill>
            <a:schemeClr val="tx1"/>
          </a:solidFill>
          <a:latin typeface="+mn-lt"/>
          <a:ea typeface="+mn-ea"/>
          <a:cs typeface="+mn-cs"/>
        </a:defRPr>
      </a:lvl3pPr>
      <a:lvl4pPr marL="1023938" indent="-182563" algn="l" rtl="0" fontAlgn="base">
        <a:spcBef>
          <a:spcPts val="225"/>
        </a:spcBef>
        <a:spcAft>
          <a:spcPct val="0"/>
        </a:spcAft>
        <a:buClr>
          <a:srgbClr val="9C9C9C"/>
        </a:buClr>
        <a:buSzPct val="112000"/>
        <a:buFont typeface="Verdana" pitchFamily="34" charset="0"/>
        <a:buChar char="◦"/>
        <a:defRPr sz="1900" kern="1200">
          <a:solidFill>
            <a:schemeClr val="tx1"/>
          </a:solidFill>
          <a:latin typeface="+mn-lt"/>
          <a:ea typeface="+mn-ea"/>
          <a:cs typeface="+mn-cs"/>
        </a:defRPr>
      </a:lvl4pPr>
      <a:lvl5pPr marL="1279525" indent="-182563" algn="l" rtl="0" fontAlgn="base">
        <a:spcBef>
          <a:spcPts val="250"/>
        </a:spcBef>
        <a:spcAft>
          <a:spcPct val="0"/>
        </a:spcAft>
        <a:buClr>
          <a:srgbClr val="FFFFFF"/>
        </a:buClr>
        <a:buSzPct val="100000"/>
        <a:buFont typeface="Wingdings 2" pitchFamily="18" charset="2"/>
        <a:buChar char=""/>
        <a:defRPr kern="1200">
          <a:solidFill>
            <a:schemeClr val="tx1"/>
          </a:solidFill>
          <a:latin typeface="+mn-lt"/>
          <a:ea typeface="+mn-ea"/>
          <a:cs typeface="+mn-cs"/>
        </a:defRPr>
      </a:lvl5pPr>
      <a:lvl6pPr marL="1490472" indent="-182880" algn="l" rtl="0" eaLnBrk="1" latinLnBrk="0" hangingPunct="1">
        <a:spcBef>
          <a:spcPts val="250"/>
        </a:spcBef>
        <a:buClr>
          <a:schemeClr val="accent3">
            <a:tint val="85000"/>
            <a:satMod val="275000"/>
          </a:schemeClr>
        </a:buClr>
        <a:buSzPct val="100000"/>
        <a:buFont typeface="Verdana"/>
        <a:buChar char="◦"/>
        <a:defRPr kumimoji="0" sz="1700" kern="1200" baseline="0">
          <a:solidFill>
            <a:schemeClr val="tx1"/>
          </a:solidFill>
          <a:latin typeface="+mn-lt"/>
          <a:ea typeface="+mn-ea"/>
          <a:cs typeface="+mn-cs"/>
        </a:defRPr>
      </a:lvl6pPr>
      <a:lvl7pPr marL="1700784" indent="-182880" algn="l" rtl="0" eaLnBrk="1" latinLnBrk="0" hangingPunct="1">
        <a:spcBef>
          <a:spcPts val="255"/>
        </a:spcBef>
        <a:buClr>
          <a:schemeClr val="accent3">
            <a:tint val="85000"/>
            <a:satMod val="275000"/>
          </a:schemeClr>
        </a:buClr>
        <a:buSzPct val="100000"/>
        <a:buFont typeface="Wingdings 2"/>
        <a:buChar char=""/>
        <a:defRPr kumimoji="0" sz="1500" kern="1200">
          <a:solidFill>
            <a:schemeClr val="tx1"/>
          </a:solidFill>
          <a:latin typeface="+mn-lt"/>
          <a:ea typeface="+mn-ea"/>
          <a:cs typeface="+mn-cs"/>
        </a:defRPr>
      </a:lvl7pPr>
      <a:lvl8pPr marL="1920240" indent="-182880" algn="l" rtl="0" eaLnBrk="1" latinLnBrk="0" hangingPunct="1">
        <a:spcBef>
          <a:spcPts val="257"/>
        </a:spcBef>
        <a:buClr>
          <a:schemeClr val="accent3">
            <a:tint val="85000"/>
            <a:satMod val="275000"/>
          </a:schemeClr>
        </a:buClr>
        <a:buSzPct val="100000"/>
        <a:buFont typeface="Verdana"/>
        <a:buChar char="◦"/>
        <a:defRPr kumimoji="0" sz="1500" kern="1200" baseline="0">
          <a:solidFill>
            <a:schemeClr val="tx1"/>
          </a:solidFill>
          <a:latin typeface="+mn-lt"/>
          <a:ea typeface="+mn-ea"/>
          <a:cs typeface="+mn-cs"/>
        </a:defRPr>
      </a:lvl8pPr>
      <a:lvl9pPr marL="2148840" indent="-182880" algn="l" rtl="0" eaLnBrk="1" latinLnBrk="0" hangingPunct="1">
        <a:spcBef>
          <a:spcPts val="255"/>
        </a:spcBef>
        <a:buClr>
          <a:schemeClr val="accent3">
            <a:tint val="85000"/>
            <a:satMod val="275000"/>
          </a:schemeClr>
        </a:buClr>
        <a:buSzPct val="100000"/>
        <a:buFont typeface="Wingdings 2"/>
        <a:buChar char=""/>
        <a:defRPr kumimoji="0" sz="1500" kern="1200">
          <a:solidFill>
            <a:schemeClr val="tx1"/>
          </a:solidFill>
          <a:latin typeface="+mn-lt"/>
          <a:ea typeface="+mn-ea"/>
          <a:cs typeface="+mn-cs"/>
        </a:defRPr>
      </a:lvl9pPr>
      <a:extLst/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  <a:extLst/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4.png"/><Relationship Id="rId4" Type="http://schemas.openxmlformats.org/officeDocument/2006/relationships/image" Target="../media/image3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9.png"/><Relationship Id="rId5" Type="http://schemas.openxmlformats.org/officeDocument/2006/relationships/image" Target="../media/image8.png"/><Relationship Id="rId4" Type="http://schemas.openxmlformats.org/officeDocument/2006/relationships/image" Target="../media/image7.png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1.xml"/><Relationship Id="rId7" Type="http://schemas.microsoft.com/office/2007/relationships/diagramDrawing" Target="../diagrams/drawing1.xml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Relationship Id="rId6" Type="http://schemas.openxmlformats.org/officeDocument/2006/relationships/diagramColors" Target="../diagrams/colors1.xml"/><Relationship Id="rId5" Type="http://schemas.openxmlformats.org/officeDocument/2006/relationships/diagramQuickStyle" Target="../diagrams/quickStyle1.xml"/><Relationship Id="rId4" Type="http://schemas.openxmlformats.org/officeDocument/2006/relationships/diagramLayout" Target="../diagrams/layout1.xml"/></Relationships>
</file>

<file path=ppt/slides/_rels/slide7.xml.rels><?xml version="1.0" encoding="UTF-8" standalone="yes"?>
<Relationships xmlns="http://schemas.openxmlformats.org/package/2006/relationships"><Relationship Id="rId8" Type="http://schemas.microsoft.com/office/2007/relationships/diagramDrawing" Target="../diagrams/drawing2.xml"/><Relationship Id="rId13" Type="http://schemas.openxmlformats.org/officeDocument/2006/relationships/diagramColors" Target="../diagrams/colors3.xml"/><Relationship Id="rId18" Type="http://schemas.openxmlformats.org/officeDocument/2006/relationships/diagramQuickStyle" Target="../diagrams/quickStyle4.xml"/><Relationship Id="rId26" Type="http://schemas.openxmlformats.org/officeDocument/2006/relationships/image" Target="../media/image15.png"/><Relationship Id="rId3" Type="http://schemas.openxmlformats.org/officeDocument/2006/relationships/image" Target="../media/image12.png"/><Relationship Id="rId21" Type="http://schemas.openxmlformats.org/officeDocument/2006/relationships/diagramData" Target="../diagrams/data5.xml"/><Relationship Id="rId7" Type="http://schemas.openxmlformats.org/officeDocument/2006/relationships/diagramColors" Target="../diagrams/colors2.xml"/><Relationship Id="rId12" Type="http://schemas.openxmlformats.org/officeDocument/2006/relationships/diagramQuickStyle" Target="../diagrams/quickStyle3.xml"/><Relationship Id="rId17" Type="http://schemas.openxmlformats.org/officeDocument/2006/relationships/diagramLayout" Target="../diagrams/layout4.xml"/><Relationship Id="rId25" Type="http://schemas.microsoft.com/office/2007/relationships/diagramDrawing" Target="../diagrams/drawing5.xml"/><Relationship Id="rId2" Type="http://schemas.openxmlformats.org/officeDocument/2006/relationships/notesSlide" Target="../notesSlides/notesSlide3.xml"/><Relationship Id="rId16" Type="http://schemas.openxmlformats.org/officeDocument/2006/relationships/diagramData" Target="../diagrams/data4.xml"/><Relationship Id="rId20" Type="http://schemas.microsoft.com/office/2007/relationships/diagramDrawing" Target="../diagrams/drawing4.xml"/><Relationship Id="rId1" Type="http://schemas.openxmlformats.org/officeDocument/2006/relationships/slideLayout" Target="../slideLayouts/slideLayout2.xml"/><Relationship Id="rId6" Type="http://schemas.openxmlformats.org/officeDocument/2006/relationships/diagramQuickStyle" Target="../diagrams/quickStyle2.xml"/><Relationship Id="rId11" Type="http://schemas.openxmlformats.org/officeDocument/2006/relationships/diagramLayout" Target="../diagrams/layout3.xml"/><Relationship Id="rId24" Type="http://schemas.openxmlformats.org/officeDocument/2006/relationships/diagramColors" Target="../diagrams/colors5.xml"/><Relationship Id="rId5" Type="http://schemas.openxmlformats.org/officeDocument/2006/relationships/diagramLayout" Target="../diagrams/layout2.xml"/><Relationship Id="rId15" Type="http://schemas.openxmlformats.org/officeDocument/2006/relationships/image" Target="../media/image14.png"/><Relationship Id="rId23" Type="http://schemas.openxmlformats.org/officeDocument/2006/relationships/diagramQuickStyle" Target="../diagrams/quickStyle5.xml"/><Relationship Id="rId10" Type="http://schemas.openxmlformats.org/officeDocument/2006/relationships/diagramData" Target="../diagrams/data3.xml"/><Relationship Id="rId19" Type="http://schemas.openxmlformats.org/officeDocument/2006/relationships/diagramColors" Target="../diagrams/colors4.xml"/><Relationship Id="rId4" Type="http://schemas.openxmlformats.org/officeDocument/2006/relationships/diagramData" Target="../diagrams/data2.xml"/><Relationship Id="rId9" Type="http://schemas.openxmlformats.org/officeDocument/2006/relationships/image" Target="../media/image13.png"/><Relationship Id="rId14" Type="http://schemas.microsoft.com/office/2007/relationships/diagramDrawing" Target="../diagrams/drawing3.xml"/><Relationship Id="rId22" Type="http://schemas.openxmlformats.org/officeDocument/2006/relationships/diagramLayout" Target="../diagrams/layout5.xml"/><Relationship Id="rId27" Type="http://schemas.openxmlformats.org/officeDocument/2006/relationships/image" Target="../media/image16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0.png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jpe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762000" y="742950"/>
            <a:ext cx="7772400" cy="1371600"/>
          </a:xfrm>
        </p:spPr>
        <p:txBody>
          <a:bodyPr>
            <a:normAutofit fontScale="90000"/>
          </a:bodyPr>
          <a:lstStyle/>
          <a:p>
            <a:pPr algn="ctr" fontAlgn="auto">
              <a:spcAft>
                <a:spcPts val="0"/>
              </a:spcAft>
              <a:defRPr/>
            </a:pPr>
            <a:r>
              <a:rPr lang="en-US" dirty="0" smtClean="0"/>
              <a:t>The Changing Landscape of Acute Care Nursing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3181350"/>
            <a:ext cx="7772400" cy="838200"/>
          </a:xfrm>
        </p:spPr>
        <p:txBody>
          <a:bodyPr>
            <a:normAutofit fontScale="25000" lnSpcReduction="20000"/>
          </a:bodyPr>
          <a:lstStyle/>
          <a:p>
            <a:pPr algn="ctr" fontAlgn="auto">
              <a:spcAft>
                <a:spcPts val="0"/>
              </a:spcAft>
              <a:buFont typeface="Wingdings 2"/>
              <a:buNone/>
              <a:defRPr/>
            </a:pPr>
            <a:r>
              <a:rPr lang="en-US" sz="7200" b="1" dirty="0" smtClean="0">
                <a:solidFill>
                  <a:schemeClr val="tx1"/>
                </a:solidFill>
              </a:rPr>
              <a:t>Marsha Prater PhD, RN, NEA-BC</a:t>
            </a:r>
          </a:p>
          <a:p>
            <a:pPr algn="ctr" fontAlgn="auto">
              <a:spcAft>
                <a:spcPts val="0"/>
              </a:spcAft>
              <a:buFont typeface="Wingdings 2"/>
              <a:buNone/>
              <a:defRPr/>
            </a:pPr>
            <a:r>
              <a:rPr lang="en-US" sz="7200" b="1" dirty="0" smtClean="0">
                <a:solidFill>
                  <a:schemeClr val="tx1"/>
                </a:solidFill>
              </a:rPr>
              <a:t>Senior Vice President and Chief Nursing Officer</a:t>
            </a:r>
          </a:p>
          <a:p>
            <a:pPr algn="ctr" fontAlgn="auto">
              <a:spcAft>
                <a:spcPts val="0"/>
              </a:spcAft>
              <a:buFont typeface="Wingdings 2"/>
              <a:buNone/>
              <a:defRPr/>
            </a:pPr>
            <a:r>
              <a:rPr lang="en-US" sz="7200" b="1" dirty="0" smtClean="0">
                <a:solidFill>
                  <a:schemeClr val="tx1"/>
                </a:solidFill>
              </a:rPr>
              <a:t>Memorial Health System</a:t>
            </a:r>
          </a:p>
          <a:p>
            <a:pPr algn="ctr" fontAlgn="auto">
              <a:spcAft>
                <a:spcPts val="0"/>
              </a:spcAft>
              <a:buFont typeface="Wingdings 2"/>
              <a:buNone/>
              <a:defRPr/>
            </a:pPr>
            <a:endParaRPr lang="en-US" sz="5500" dirty="0" smtClean="0"/>
          </a:p>
          <a:p>
            <a:pPr algn="ctr" fontAlgn="auto">
              <a:spcAft>
                <a:spcPts val="0"/>
              </a:spcAft>
              <a:buFont typeface="Wingdings 2"/>
              <a:buNone/>
              <a:defRPr/>
            </a:pPr>
            <a:r>
              <a:rPr lang="en-US" sz="6400" dirty="0" smtClean="0">
                <a:solidFill>
                  <a:schemeClr val="tx1"/>
                </a:solidFill>
              </a:rPr>
              <a:t>Illinois League for Nursing Annual Meeting</a:t>
            </a:r>
          </a:p>
          <a:p>
            <a:pPr algn="ctr" fontAlgn="auto">
              <a:spcAft>
                <a:spcPts val="0"/>
              </a:spcAft>
              <a:buFont typeface="Wingdings 2"/>
              <a:buNone/>
              <a:defRPr/>
            </a:pPr>
            <a:r>
              <a:rPr lang="en-US" sz="6400" dirty="0" smtClean="0">
                <a:solidFill>
                  <a:schemeClr val="tx1"/>
                </a:solidFill>
              </a:rPr>
              <a:t>October 16, 2015</a:t>
            </a:r>
          </a:p>
          <a:p>
            <a:pPr algn="ctr" fontAlgn="auto">
              <a:spcAft>
                <a:spcPts val="0"/>
              </a:spcAft>
              <a:buFont typeface="Wingdings 2"/>
              <a:buNone/>
              <a:defRPr/>
            </a:pP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C:\Users\cdc0734\AppData\Local\Microsoft\Windows\Temporary Internet Files\Content.Outlook\T90BKDXQ\Image-1 (3).pn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33400" y="1287236"/>
            <a:ext cx="3429000" cy="3526971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</p:spPr>
      </p:pic>
      <p:pic>
        <p:nvPicPr>
          <p:cNvPr id="1028" name="Picture 4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3552825" y="361950"/>
            <a:ext cx="5057775" cy="3371850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</p:spPr>
      </p:pic>
      <p:pic>
        <p:nvPicPr>
          <p:cNvPr id="7" name="Picture 3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762000" y="361950"/>
            <a:ext cx="7696200" cy="4548957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</p:spPr>
      </p:pic>
      <p:sp>
        <p:nvSpPr>
          <p:cNvPr id="8" name="Title 6"/>
          <p:cNvSpPr txBox="1">
            <a:spLocks/>
          </p:cNvSpPr>
          <p:nvPr/>
        </p:nvSpPr>
        <p:spPr>
          <a:xfrm>
            <a:off x="4267200" y="3790950"/>
            <a:ext cx="5181600" cy="788194"/>
          </a:xfrm>
          <a:prstGeom prst="rect">
            <a:avLst/>
          </a:prstGeom>
        </p:spPr>
        <p:txBody>
          <a:bodyPr vert="horz" anchor="b">
            <a:noAutofit/>
          </a:bodyPr>
          <a:lstStyle/>
          <a:p>
            <a:pPr lvl="0"/>
            <a:r>
              <a:rPr lang="en-US" sz="4400" b="1" dirty="0" smtClean="0">
                <a:ln w="10541" cmpd="sng">
                  <a:solidFill>
                    <a:schemeClr val="accent1">
                      <a:shade val="88000"/>
                      <a:satMod val="11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1">
                        <a:tint val="40000"/>
                        <a:satMod val="250000"/>
                      </a:schemeClr>
                    </a:gs>
                    <a:gs pos="9000">
                      <a:schemeClr val="accent1">
                        <a:tint val="52000"/>
                        <a:satMod val="300000"/>
                      </a:schemeClr>
                    </a:gs>
                    <a:gs pos="50000">
                      <a:schemeClr val="accent1">
                        <a:shade val="20000"/>
                        <a:satMod val="300000"/>
                      </a:schemeClr>
                    </a:gs>
                    <a:gs pos="79000">
                      <a:schemeClr val="accent1">
                        <a:tint val="52000"/>
                        <a:satMod val="300000"/>
                      </a:schemeClr>
                    </a:gs>
                    <a:gs pos="100000">
                      <a:schemeClr val="accent1">
                        <a:tint val="40000"/>
                        <a:satMod val="250000"/>
                      </a:schemeClr>
                    </a:gs>
                  </a:gsLst>
                  <a:lin ang="5400000"/>
                </a:gradFill>
              </a:rPr>
              <a:t>Memorial Then  </a:t>
            </a:r>
            <a:endParaRPr kumimoji="0" lang="en-US" sz="4400" b="1" u="none" strike="noStrike" kern="1200" cap="none" spc="0" normalizeH="0" baseline="0" noProof="0" dirty="0">
              <a:ln>
                <a:noFill/>
              </a:ln>
              <a:solidFill>
                <a:srgbClr val="E54E4B"/>
              </a:solidFill>
              <a:effectLst>
                <a:outerShdw blurRad="53975" dist="22860" dir="5400000" algn="tl" rotWithShape="0">
                  <a:srgbClr val="000000">
                    <a:alpha val="55000"/>
                  </a:srgbClr>
                </a:outerShdw>
              </a:effectLst>
              <a:uLnTx/>
              <a:uFillTx/>
              <a:latin typeface="+mj-lt"/>
              <a:ea typeface="+mj-ea"/>
              <a:cs typeface="+mj-cs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xit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10" dur="500"/>
                                        <p:tgtEl>
                                          <p:spTgt spid="102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1" dur="500"/>
                                        <p:tgtEl>
                                          <p:spTgt spid="102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0-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0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2" presetClass="exit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14" dur="500"/>
                                        <p:tgtEl>
                                          <p:spTgt spid="10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5" dur="500"/>
                                        <p:tgtEl>
                                          <p:spTgt spid="10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0-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2" presetClass="exit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18" dur="500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9" dur="500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0-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648200" y="2190750"/>
            <a:ext cx="3859875" cy="2495550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8" name="Picture 7"/>
          <p:cNvPicPr/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495800" y="285750"/>
            <a:ext cx="4114800" cy="1828800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4" name="Title 6"/>
          <p:cNvSpPr txBox="1">
            <a:spLocks/>
          </p:cNvSpPr>
          <p:nvPr/>
        </p:nvSpPr>
        <p:spPr>
          <a:xfrm>
            <a:off x="457200" y="666750"/>
            <a:ext cx="3962400" cy="788194"/>
          </a:xfrm>
          <a:prstGeom prst="rect">
            <a:avLst/>
          </a:prstGeom>
        </p:spPr>
        <p:txBody>
          <a:bodyPr vert="horz" anchor="b">
            <a:noAutofit/>
          </a:bodyPr>
          <a:lstStyle/>
          <a:p>
            <a:pPr lvl="0"/>
            <a:r>
              <a:rPr lang="en-US" sz="4400" b="1" dirty="0" smtClean="0">
                <a:ln w="10541" cmpd="sng">
                  <a:solidFill>
                    <a:schemeClr val="accent1">
                      <a:shade val="88000"/>
                      <a:satMod val="11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1">
                        <a:tint val="40000"/>
                        <a:satMod val="250000"/>
                      </a:schemeClr>
                    </a:gs>
                    <a:gs pos="9000">
                      <a:schemeClr val="accent1">
                        <a:tint val="52000"/>
                        <a:satMod val="300000"/>
                      </a:schemeClr>
                    </a:gs>
                    <a:gs pos="50000">
                      <a:schemeClr val="accent1">
                        <a:shade val="20000"/>
                        <a:satMod val="300000"/>
                      </a:schemeClr>
                    </a:gs>
                    <a:gs pos="79000">
                      <a:schemeClr val="accent1">
                        <a:tint val="52000"/>
                        <a:satMod val="300000"/>
                      </a:schemeClr>
                    </a:gs>
                    <a:gs pos="100000">
                      <a:schemeClr val="accent1">
                        <a:tint val="40000"/>
                        <a:satMod val="250000"/>
                      </a:schemeClr>
                    </a:gs>
                  </a:gsLst>
                  <a:lin ang="5400000"/>
                </a:gradFill>
              </a:rPr>
              <a:t>Nursing Then</a:t>
            </a:r>
            <a:r>
              <a:rPr kumimoji="0" lang="en-US" sz="4400" b="1" u="none" strike="noStrike" kern="1200" cap="none" spc="0" normalizeH="0" baseline="0" noProof="0" dirty="0" smtClean="0">
                <a:ln>
                  <a:noFill/>
                </a:ln>
                <a:solidFill>
                  <a:srgbClr val="E54E4B"/>
                </a:solidFill>
                <a:effectLst>
                  <a:outerShdw blurRad="53975" dist="22860" dir="5400000" algn="tl" rotWithShape="0">
                    <a:srgbClr val="000000">
                      <a:alpha val="55000"/>
                    </a:srgbClr>
                  </a:outerShdw>
                </a:effectLst>
                <a:uLnTx/>
                <a:uFillTx/>
                <a:latin typeface="+mj-lt"/>
                <a:ea typeface="+mj-ea"/>
                <a:cs typeface="+mj-cs"/>
              </a:rPr>
              <a:t> </a:t>
            </a:r>
            <a:endParaRPr kumimoji="0" lang="en-US" sz="4400" b="1" u="none" strike="noStrike" kern="1200" cap="none" spc="0" normalizeH="0" baseline="0" noProof="0" dirty="0">
              <a:ln>
                <a:noFill/>
              </a:ln>
              <a:solidFill>
                <a:srgbClr val="E54E4B"/>
              </a:solidFill>
              <a:effectLst>
                <a:outerShdw blurRad="53975" dist="22860" dir="5400000" algn="tl" rotWithShape="0">
                  <a:srgbClr val="000000">
                    <a:alpha val="55000"/>
                  </a:srgbClr>
                </a:outerShdw>
              </a:effectLst>
              <a:uLnTx/>
              <a:uFillTx/>
              <a:latin typeface="+mj-lt"/>
              <a:ea typeface="+mj-ea"/>
              <a:cs typeface="+mj-cs"/>
            </a:endParaRPr>
          </a:p>
        </p:txBody>
      </p:sp>
      <p:sp>
        <p:nvSpPr>
          <p:cNvPr id="5" name="Title 6"/>
          <p:cNvSpPr txBox="1">
            <a:spLocks/>
          </p:cNvSpPr>
          <p:nvPr/>
        </p:nvSpPr>
        <p:spPr>
          <a:xfrm>
            <a:off x="4495800" y="3105150"/>
            <a:ext cx="3962400" cy="788194"/>
          </a:xfrm>
          <a:prstGeom prst="rect">
            <a:avLst/>
          </a:prstGeom>
        </p:spPr>
        <p:txBody>
          <a:bodyPr vert="horz" anchor="b">
            <a:noAutofit/>
          </a:bodyPr>
          <a:lstStyle/>
          <a:p>
            <a:pPr lvl="0"/>
            <a:r>
              <a:rPr lang="en-US" sz="4400" b="1" dirty="0" smtClean="0">
                <a:ln w="10541" cmpd="sng">
                  <a:solidFill>
                    <a:schemeClr val="accent1">
                      <a:shade val="88000"/>
                      <a:satMod val="11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1">
                        <a:tint val="40000"/>
                        <a:satMod val="250000"/>
                      </a:schemeClr>
                    </a:gs>
                    <a:gs pos="9000">
                      <a:schemeClr val="accent1">
                        <a:tint val="52000"/>
                        <a:satMod val="300000"/>
                      </a:schemeClr>
                    </a:gs>
                    <a:gs pos="50000">
                      <a:schemeClr val="accent1">
                        <a:shade val="20000"/>
                        <a:satMod val="300000"/>
                      </a:schemeClr>
                    </a:gs>
                    <a:gs pos="79000">
                      <a:schemeClr val="accent1">
                        <a:tint val="52000"/>
                        <a:satMod val="300000"/>
                      </a:schemeClr>
                    </a:gs>
                    <a:gs pos="100000">
                      <a:schemeClr val="accent1">
                        <a:tint val="40000"/>
                        <a:satMod val="250000"/>
                      </a:schemeClr>
                    </a:gs>
                  </a:gsLst>
                  <a:lin ang="5400000"/>
                </a:gradFill>
              </a:rPr>
              <a:t>Nursing Now</a:t>
            </a:r>
            <a:r>
              <a:rPr kumimoji="0" lang="en-US" sz="4400" b="1" u="none" strike="noStrike" kern="1200" cap="none" spc="0" normalizeH="0" baseline="0" noProof="0" dirty="0" smtClean="0">
                <a:ln>
                  <a:noFill/>
                </a:ln>
                <a:solidFill>
                  <a:srgbClr val="E54E4B"/>
                </a:solidFill>
                <a:effectLst>
                  <a:outerShdw blurRad="53975" dist="22860" dir="5400000" algn="tl" rotWithShape="0">
                    <a:srgbClr val="000000">
                      <a:alpha val="55000"/>
                    </a:srgbClr>
                  </a:outerShdw>
                </a:effectLst>
                <a:uLnTx/>
                <a:uFillTx/>
                <a:latin typeface="+mj-lt"/>
                <a:ea typeface="+mj-ea"/>
                <a:cs typeface="+mj-cs"/>
              </a:rPr>
              <a:t> </a:t>
            </a:r>
            <a:endParaRPr kumimoji="0" lang="en-US" sz="4400" b="1" u="none" strike="noStrike" kern="1200" cap="none" spc="0" normalizeH="0" baseline="0" noProof="0" dirty="0">
              <a:ln>
                <a:noFill/>
              </a:ln>
              <a:solidFill>
                <a:srgbClr val="E54E4B"/>
              </a:solidFill>
              <a:effectLst>
                <a:outerShdw blurRad="53975" dist="22860" dir="5400000" algn="tl" rotWithShape="0">
                  <a:srgbClr val="000000">
                    <a:alpha val="55000"/>
                  </a:srgbClr>
                </a:outerShdw>
              </a:effectLst>
              <a:uLnTx/>
              <a:uFillTx/>
              <a:latin typeface="+mj-lt"/>
              <a:ea typeface="+mj-ea"/>
              <a:cs typeface="+mj-cs"/>
            </a:endParaRPr>
          </a:p>
        </p:txBody>
      </p:sp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533400" y="1733550"/>
            <a:ext cx="3660074" cy="2749550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4191000" y="590550"/>
            <a:ext cx="4480020" cy="2414588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4099" name="Picture 3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533400" y="1809750"/>
            <a:ext cx="3657600" cy="2582266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09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09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409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409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" presetClass="exit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18" dur="500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9" dur="500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0-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2" presetClass="exit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22" dur="500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" dur="500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0-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2" presetClass="exit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26" dur="500"/>
                                        <p:tgtEl>
                                          <p:spTgt spid="10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7" dur="500"/>
                                        <p:tgtEl>
                                          <p:spTgt spid="10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0-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2" presetClass="exit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30" dur="500"/>
                                        <p:tgtEl>
                                          <p:spTgt spid="205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1" dur="500"/>
                                        <p:tgtEl>
                                          <p:spTgt spid="205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0-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  <p:bldP spid="5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361950"/>
            <a:ext cx="8183880" cy="788670"/>
          </a:xfrm>
        </p:spPr>
        <p:txBody>
          <a:bodyPr>
            <a:noAutofit/>
          </a:bodyPr>
          <a:lstStyle/>
          <a:p>
            <a:pPr algn="l"/>
            <a:r>
              <a:rPr lang="en-US" sz="3400" dirty="0" smtClean="0"/>
              <a:t>Overview</a:t>
            </a:r>
            <a:endParaRPr lang="en-US" sz="3400" dirty="0"/>
          </a:p>
        </p:txBody>
      </p:sp>
      <p:sp>
        <p:nvSpPr>
          <p:cNvPr id="3" name="Subtitle 2"/>
          <p:cNvSpPr>
            <a:spLocks noGrp="1"/>
          </p:cNvSpPr>
          <p:nvPr>
            <p:ph idx="1"/>
          </p:nvPr>
        </p:nvSpPr>
        <p:spPr>
          <a:xfrm>
            <a:off x="838200" y="1276350"/>
            <a:ext cx="8183880" cy="3140964"/>
          </a:xfrm>
        </p:spPr>
        <p:txBody>
          <a:bodyPr/>
          <a:lstStyle/>
          <a:p>
            <a:pPr algn="l"/>
            <a:r>
              <a:rPr lang="en-US" sz="2600" b="1" dirty="0" smtClean="0">
                <a:solidFill>
                  <a:schemeClr val="tx1"/>
                </a:solidFill>
              </a:rPr>
              <a:t>Patient Complexity</a:t>
            </a:r>
          </a:p>
          <a:p>
            <a:pPr algn="l"/>
            <a:r>
              <a:rPr lang="en-US" sz="2600" b="1" dirty="0" err="1" smtClean="0">
                <a:solidFill>
                  <a:schemeClr val="tx1"/>
                </a:solidFill>
              </a:rPr>
              <a:t>Interprofessional</a:t>
            </a:r>
            <a:r>
              <a:rPr lang="en-US" sz="2600" b="1" dirty="0" smtClean="0">
                <a:solidFill>
                  <a:schemeClr val="tx1"/>
                </a:solidFill>
              </a:rPr>
              <a:t> Care Teams</a:t>
            </a:r>
          </a:p>
          <a:p>
            <a:pPr algn="l"/>
            <a:r>
              <a:rPr lang="en-US" sz="2600" b="1" dirty="0" smtClean="0">
                <a:solidFill>
                  <a:schemeClr val="tx1"/>
                </a:solidFill>
              </a:rPr>
              <a:t>Technology</a:t>
            </a:r>
          </a:p>
          <a:p>
            <a:pPr algn="l"/>
            <a:r>
              <a:rPr lang="en-US" sz="2600" b="1" dirty="0" smtClean="0">
                <a:solidFill>
                  <a:schemeClr val="tx1"/>
                </a:solidFill>
              </a:rPr>
              <a:t>Regulatory Requirements</a:t>
            </a:r>
          </a:p>
          <a:p>
            <a:pPr algn="l"/>
            <a:r>
              <a:rPr lang="en-US" sz="2600" b="1" dirty="0" smtClean="0">
                <a:solidFill>
                  <a:schemeClr val="tx1"/>
                </a:solidFill>
              </a:rPr>
              <a:t>Quality/Safety Agenda</a:t>
            </a:r>
          </a:p>
          <a:p>
            <a:pPr algn="l"/>
            <a:r>
              <a:rPr lang="en-US" sz="2600" b="1" dirty="0" smtClean="0">
                <a:solidFill>
                  <a:schemeClr val="tx1"/>
                </a:solidFill>
              </a:rPr>
              <a:t>Impact on Academic Preparation</a:t>
            </a:r>
            <a:endParaRPr lang="en-US" sz="2600" b="1" dirty="0">
              <a:solidFill>
                <a:schemeClr val="tx1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31520" y="209550"/>
            <a:ext cx="8183880" cy="788670"/>
          </a:xfrm>
        </p:spPr>
        <p:txBody>
          <a:bodyPr/>
          <a:lstStyle/>
          <a:p>
            <a:r>
              <a:rPr lang="en-US" sz="3200" dirty="0" smtClean="0"/>
              <a:t>Complex Patient Needs/Shorter LOS</a:t>
            </a:r>
            <a:endParaRPr lang="en-US" sz="3200" dirty="0"/>
          </a:p>
        </p:txBody>
      </p:sp>
      <p:sp>
        <p:nvSpPr>
          <p:cNvPr id="4" name="Content Placeholder 3"/>
          <p:cNvSpPr>
            <a:spLocks noGrp="1"/>
          </p:cNvSpPr>
          <p:nvPr>
            <p:ph idx="1"/>
          </p:nvPr>
        </p:nvSpPr>
        <p:spPr>
          <a:xfrm>
            <a:off x="5181600" y="1047750"/>
            <a:ext cx="3962400" cy="3886200"/>
          </a:xfrm>
        </p:spPr>
        <p:txBody>
          <a:bodyPr/>
          <a:lstStyle/>
          <a:p>
            <a:pPr>
              <a:lnSpc>
                <a:spcPct val="150000"/>
              </a:lnSpc>
            </a:pPr>
            <a:r>
              <a:rPr lang="en-US" sz="2200" b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Clinical </a:t>
            </a:r>
          </a:p>
          <a:p>
            <a:pPr>
              <a:lnSpc>
                <a:spcPct val="150000"/>
              </a:lnSpc>
            </a:pPr>
            <a:r>
              <a:rPr lang="en-US" sz="2200" b="1" dirty="0" err="1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Pyschosocial</a:t>
            </a:r>
            <a:endParaRPr lang="en-US" sz="2200" b="1" dirty="0" smtClean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  <a:p>
            <a:pPr>
              <a:lnSpc>
                <a:spcPct val="150000"/>
              </a:lnSpc>
            </a:pPr>
            <a:r>
              <a:rPr lang="en-US" sz="2200" b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Cultural</a:t>
            </a:r>
          </a:p>
          <a:p>
            <a:pPr>
              <a:lnSpc>
                <a:spcPct val="150000"/>
              </a:lnSpc>
            </a:pPr>
            <a:r>
              <a:rPr lang="en-US" sz="2200" b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Economic</a:t>
            </a:r>
          </a:p>
          <a:p>
            <a:pPr>
              <a:lnSpc>
                <a:spcPct val="150000"/>
              </a:lnSpc>
            </a:pPr>
            <a:r>
              <a:rPr lang="en-US" sz="2200" b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Therapeutic Regimen</a:t>
            </a:r>
          </a:p>
          <a:p>
            <a:pPr>
              <a:lnSpc>
                <a:spcPct val="150000"/>
              </a:lnSpc>
            </a:pPr>
            <a:r>
              <a:rPr lang="en-US" sz="2200" b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Care Transitions</a:t>
            </a:r>
          </a:p>
          <a:p>
            <a:pPr>
              <a:lnSpc>
                <a:spcPct val="150000"/>
              </a:lnSpc>
              <a:buNone/>
            </a:pPr>
            <a:endParaRPr lang="en-US" sz="24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914400" y="1276350"/>
            <a:ext cx="4191000" cy="3048000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209550"/>
            <a:ext cx="8183880" cy="788670"/>
          </a:xfrm>
        </p:spPr>
        <p:txBody>
          <a:bodyPr/>
          <a:lstStyle/>
          <a:p>
            <a:r>
              <a:rPr lang="en-US" dirty="0" err="1" smtClean="0"/>
              <a:t>Interprofessional</a:t>
            </a:r>
            <a:r>
              <a:rPr lang="en-US" dirty="0" smtClean="0"/>
              <a:t> Care Teams</a:t>
            </a:r>
            <a:endParaRPr lang="en-US" dirty="0"/>
          </a:p>
        </p:txBody>
      </p:sp>
      <p:pic>
        <p:nvPicPr>
          <p:cNvPr id="14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685800" y="1581150"/>
            <a:ext cx="7848600" cy="1828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graphicFrame>
        <p:nvGraphicFramePr>
          <p:cNvPr id="17" name="Diagram 16"/>
          <p:cNvGraphicFramePr/>
          <p:nvPr/>
        </p:nvGraphicFramePr>
        <p:xfrm>
          <a:off x="1828800" y="1123950"/>
          <a:ext cx="5791200" cy="34798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Graphic spid="17" grpId="0">
        <p:bldAsOne/>
      </p:bldGraphic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122" name="Picture 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 rot="185104">
            <a:off x="5495217" y="831397"/>
            <a:ext cx="2579149" cy="1862138"/>
          </a:xfrm>
          <a:prstGeom prst="rect">
            <a:avLst/>
          </a:prstGeom>
          <a:noFill/>
          <a:ln w="9525">
            <a:solidFill>
              <a:schemeClr val="bg1"/>
            </a:solidFill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79120" y="361950"/>
            <a:ext cx="8183880" cy="788670"/>
          </a:xfrm>
        </p:spPr>
        <p:txBody>
          <a:bodyPr/>
          <a:lstStyle/>
          <a:p>
            <a:r>
              <a:rPr lang="en-US" sz="3800" dirty="0" smtClean="0"/>
              <a:t>Technology</a:t>
            </a:r>
            <a:endParaRPr lang="en-US" sz="3800" dirty="0"/>
          </a:p>
        </p:txBody>
      </p:sp>
      <p:graphicFrame>
        <p:nvGraphicFramePr>
          <p:cNvPr id="4" name="Content Placeholder 3"/>
          <p:cNvGraphicFramePr>
            <a:graphicFrameLocks noGrp="1"/>
          </p:cNvGraphicFramePr>
          <p:nvPr>
            <p:ph idx="1"/>
          </p:nvPr>
        </p:nvGraphicFramePr>
        <p:xfrm>
          <a:off x="762000" y="1200150"/>
          <a:ext cx="2286000" cy="9906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4" r:lo="rId5" r:qs="rId6" r:cs="rId7"/>
          </a:graphicData>
        </a:graphic>
      </p:graphicFrame>
      <p:pic>
        <p:nvPicPr>
          <p:cNvPr id="4099" name="Picture 3"/>
          <p:cNvPicPr>
            <a:picLocks noChangeAspect="1" noChangeArrowheads="1"/>
          </p:cNvPicPr>
          <p:nvPr/>
        </p:nvPicPr>
        <p:blipFill>
          <a:blip r:embed="rId9" cstate="print"/>
          <a:srcRect/>
          <a:stretch>
            <a:fillRect/>
          </a:stretch>
        </p:blipFill>
        <p:spPr bwMode="auto">
          <a:xfrm rot="20661173">
            <a:off x="4541024" y="676896"/>
            <a:ext cx="1512887" cy="2238375"/>
          </a:xfrm>
          <a:prstGeom prst="rect">
            <a:avLst/>
          </a:prstGeom>
          <a:noFill/>
          <a:ln w="9525">
            <a:solidFill>
              <a:schemeClr val="bg1"/>
            </a:solidFill>
            <a:miter lim="800000"/>
            <a:headEnd/>
            <a:tailEnd/>
          </a:ln>
        </p:spPr>
      </p:pic>
      <p:graphicFrame>
        <p:nvGraphicFramePr>
          <p:cNvPr id="7" name="Content Placeholder 3"/>
          <p:cNvGraphicFramePr>
            <a:graphicFrameLocks/>
          </p:cNvGraphicFramePr>
          <p:nvPr/>
        </p:nvGraphicFramePr>
        <p:xfrm>
          <a:off x="838200" y="1962150"/>
          <a:ext cx="2743200" cy="9906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10" r:lo="rId11" r:qs="rId12" r:cs="rId13"/>
          </a:graphicData>
        </a:graphic>
      </p:graphicFrame>
      <p:pic>
        <p:nvPicPr>
          <p:cNvPr id="4100" name="Picture 4"/>
          <p:cNvPicPr>
            <a:picLocks noChangeAspect="1" noChangeArrowheads="1"/>
          </p:cNvPicPr>
          <p:nvPr/>
        </p:nvPicPr>
        <p:blipFill>
          <a:blip r:embed="rId15" cstate="print"/>
          <a:srcRect/>
          <a:stretch>
            <a:fillRect/>
          </a:stretch>
        </p:blipFill>
        <p:spPr bwMode="auto">
          <a:xfrm>
            <a:off x="5257800" y="1123950"/>
            <a:ext cx="1541643" cy="2065338"/>
          </a:xfrm>
          <a:prstGeom prst="rect">
            <a:avLst/>
          </a:prstGeom>
          <a:noFill/>
          <a:ln w="9525">
            <a:solidFill>
              <a:schemeClr val="bg1"/>
            </a:solidFill>
            <a:miter lim="800000"/>
            <a:headEnd/>
            <a:tailEnd/>
          </a:ln>
        </p:spPr>
      </p:pic>
      <p:graphicFrame>
        <p:nvGraphicFramePr>
          <p:cNvPr id="9" name="Content Placeholder 3"/>
          <p:cNvGraphicFramePr>
            <a:graphicFrameLocks/>
          </p:cNvGraphicFramePr>
          <p:nvPr/>
        </p:nvGraphicFramePr>
        <p:xfrm>
          <a:off x="685800" y="2724150"/>
          <a:ext cx="2667000" cy="9906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16" r:lo="rId17" r:qs="rId18" r:cs="rId19"/>
          </a:graphicData>
        </a:graphic>
      </p:graphicFrame>
      <p:graphicFrame>
        <p:nvGraphicFramePr>
          <p:cNvPr id="13" name="Content Placeholder 3"/>
          <p:cNvGraphicFramePr>
            <a:graphicFrameLocks/>
          </p:cNvGraphicFramePr>
          <p:nvPr/>
        </p:nvGraphicFramePr>
        <p:xfrm>
          <a:off x="838200" y="3486150"/>
          <a:ext cx="3048000" cy="9906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1" r:lo="rId22" r:qs="rId23" r:cs="rId24"/>
          </a:graphicData>
        </a:graphic>
      </p:graphicFrame>
      <p:pic>
        <p:nvPicPr>
          <p:cNvPr id="5123" name="Picture 3"/>
          <p:cNvPicPr>
            <a:picLocks noChangeAspect="1" noChangeArrowheads="1"/>
          </p:cNvPicPr>
          <p:nvPr/>
        </p:nvPicPr>
        <p:blipFill>
          <a:blip r:embed="rId26" cstate="print"/>
          <a:srcRect/>
          <a:stretch>
            <a:fillRect/>
          </a:stretch>
        </p:blipFill>
        <p:spPr bwMode="auto">
          <a:xfrm>
            <a:off x="4343400" y="1885950"/>
            <a:ext cx="3184245" cy="2060574"/>
          </a:xfrm>
          <a:prstGeom prst="rect">
            <a:avLst/>
          </a:prstGeom>
          <a:noFill/>
          <a:ln w="9525">
            <a:solidFill>
              <a:schemeClr val="bg1"/>
            </a:solidFill>
            <a:miter lim="800000"/>
            <a:headEnd/>
            <a:tailEnd/>
          </a:ln>
        </p:spPr>
      </p:pic>
      <p:pic>
        <p:nvPicPr>
          <p:cNvPr id="4102" name="Picture 6"/>
          <p:cNvPicPr>
            <a:picLocks noChangeAspect="1" noChangeArrowheads="1"/>
          </p:cNvPicPr>
          <p:nvPr/>
        </p:nvPicPr>
        <p:blipFill>
          <a:blip r:embed="rId27" cstate="print"/>
          <a:srcRect/>
          <a:stretch>
            <a:fillRect/>
          </a:stretch>
        </p:blipFill>
        <p:spPr bwMode="auto">
          <a:xfrm rot="1772949">
            <a:off x="4637002" y="3065272"/>
            <a:ext cx="2153905" cy="1654720"/>
          </a:xfrm>
          <a:prstGeom prst="rect">
            <a:avLst/>
          </a:prstGeom>
          <a:noFill/>
          <a:ln w="9525">
            <a:solidFill>
              <a:schemeClr val="bg1"/>
            </a:solidFill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09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09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512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51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410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410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5" dur="500" fill="hold"/>
                                        <p:tgtEl>
                                          <p:spTgt spid="51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6" dur="500" fill="hold"/>
                                        <p:tgtEl>
                                          <p:spTgt spid="51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1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2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5" dur="500" fill="hold"/>
                                        <p:tgtEl>
                                          <p:spTgt spid="410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6" dur="500" fill="hold"/>
                                        <p:tgtEl>
                                          <p:spTgt spid="410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Graphic spid="4" grpId="0">
        <p:bldAsOne/>
      </p:bldGraphic>
      <p:bldGraphic spid="7" grpId="0">
        <p:bldAsOne/>
      </p:bldGraphic>
      <p:bldGraphic spid="9" grpId="0">
        <p:bldAsOne/>
      </p:bldGraphic>
      <p:bldGraphic spid="13" grpId="0">
        <p:bldAsOne/>
      </p:bldGraphic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81000" y="438150"/>
            <a:ext cx="8382000" cy="4419600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09550"/>
            <a:ext cx="8183880" cy="788670"/>
          </a:xfrm>
        </p:spPr>
        <p:txBody>
          <a:bodyPr/>
          <a:lstStyle/>
          <a:p>
            <a:r>
              <a:rPr lang="en-US" sz="3400" dirty="0" smtClean="0"/>
              <a:t>Regulatory Requirements</a:t>
            </a:r>
            <a:endParaRPr lang="en-US" sz="34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638800" y="1219200"/>
            <a:ext cx="3383280" cy="4019550"/>
          </a:xfrm>
        </p:spPr>
        <p:txBody>
          <a:bodyPr/>
          <a:lstStyle/>
          <a:p>
            <a:pPr>
              <a:lnSpc>
                <a:spcPct val="150000"/>
              </a:lnSpc>
            </a:pPr>
            <a:r>
              <a:rPr lang="en-US" sz="2200" b="1" dirty="0" smtClean="0"/>
              <a:t>Oversight/Scrutiny </a:t>
            </a:r>
          </a:p>
          <a:p>
            <a:pPr>
              <a:lnSpc>
                <a:spcPct val="150000"/>
              </a:lnSpc>
            </a:pPr>
            <a:r>
              <a:rPr lang="en-US" sz="2200" b="1" dirty="0" smtClean="0"/>
              <a:t>Standards/Rules</a:t>
            </a:r>
          </a:p>
          <a:p>
            <a:pPr>
              <a:lnSpc>
                <a:spcPct val="150000"/>
              </a:lnSpc>
            </a:pPr>
            <a:r>
              <a:rPr lang="en-US" sz="2200" b="1" dirty="0" smtClean="0"/>
              <a:t>Privacy/HIPAA</a:t>
            </a:r>
          </a:p>
          <a:p>
            <a:pPr>
              <a:lnSpc>
                <a:spcPct val="150000"/>
              </a:lnSpc>
            </a:pPr>
            <a:r>
              <a:rPr lang="en-US" sz="2200" b="1" dirty="0" smtClean="0"/>
              <a:t>Social Media</a:t>
            </a:r>
          </a:p>
          <a:p>
            <a:pPr>
              <a:lnSpc>
                <a:spcPct val="150000"/>
              </a:lnSpc>
            </a:pPr>
            <a:r>
              <a:rPr lang="en-US" sz="2200" b="1" dirty="0" smtClean="0"/>
              <a:t>Documentation</a:t>
            </a:r>
            <a:endParaRPr lang="en-US" sz="2200" b="1" dirty="0"/>
          </a:p>
        </p:txBody>
      </p:sp>
      <p:pic>
        <p:nvPicPr>
          <p:cNvPr id="6146" name="Picture 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04800" y="1123950"/>
            <a:ext cx="5238954" cy="3657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20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20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20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20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361950"/>
            <a:ext cx="8107680" cy="788670"/>
          </a:xfrm>
        </p:spPr>
        <p:txBody>
          <a:bodyPr/>
          <a:lstStyle/>
          <a:p>
            <a:r>
              <a:rPr lang="en-US" dirty="0" smtClean="0"/>
              <a:t>Quality/Safety Agenda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504950"/>
            <a:ext cx="5059680" cy="3200400"/>
          </a:xfrm>
        </p:spPr>
        <p:txBody>
          <a:bodyPr/>
          <a:lstStyle/>
          <a:p>
            <a:r>
              <a:rPr lang="en-US" sz="2600" b="1" dirty="0" smtClean="0"/>
              <a:t>Zero Defects</a:t>
            </a:r>
          </a:p>
          <a:p>
            <a:r>
              <a:rPr lang="en-US" sz="2600" b="1" dirty="0" smtClean="0"/>
              <a:t>Report Cards</a:t>
            </a:r>
          </a:p>
          <a:p>
            <a:r>
              <a:rPr lang="en-US" sz="2600" b="1" dirty="0" smtClean="0"/>
              <a:t>Simulation Training</a:t>
            </a:r>
          </a:p>
          <a:p>
            <a:r>
              <a:rPr lang="en-US" sz="2600" b="1" dirty="0" smtClean="0"/>
              <a:t>Patient Satisfaction</a:t>
            </a:r>
          </a:p>
          <a:p>
            <a:r>
              <a:rPr lang="en-US" sz="2600" b="1" dirty="0" smtClean="0"/>
              <a:t>Performance Improvement</a:t>
            </a:r>
            <a:endParaRPr lang="en-US" sz="2600" b="1" dirty="0"/>
          </a:p>
        </p:txBody>
      </p:sp>
      <p:pic>
        <p:nvPicPr>
          <p:cNvPr id="7171" name="Picture 3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334000" y="2419350"/>
            <a:ext cx="1905000" cy="2286000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pic>
        <p:nvPicPr>
          <p:cNvPr id="7170" name="Picture 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943600" y="514350"/>
            <a:ext cx="2590800" cy="2330823"/>
          </a:xfrm>
          <a:prstGeom prst="roundRect">
            <a:avLst>
              <a:gd name="adj" fmla="val 16667"/>
            </a:avLst>
          </a:prstGeom>
          <a:ln>
            <a:noFill/>
          </a:ln>
          <a:effectLst>
            <a:outerShdw blurRad="76200" dist="38100" dir="78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contrasting" dir="t">
              <a:rot lat="0" lon="0" rev="4200000"/>
            </a:lightRig>
          </a:scene3d>
          <a:sp3d prstMaterial="plastic">
            <a:bevelT w="381000" h="114300" prst="relaxedInset"/>
            <a:contourClr>
              <a:srgbClr val="969696"/>
            </a:contourClr>
          </a:sp3d>
        </p:spPr>
      </p:pic>
      <p:pic>
        <p:nvPicPr>
          <p:cNvPr id="6" name="Picture 3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6705600" y="2571750"/>
            <a:ext cx="2108296" cy="1828800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33350"/>
            <a:ext cx="8183880" cy="788670"/>
          </a:xfrm>
        </p:spPr>
        <p:txBody>
          <a:bodyPr/>
          <a:lstStyle/>
          <a:p>
            <a:r>
              <a:rPr lang="en-US" sz="3400" dirty="0" smtClean="0"/>
              <a:t>Impact on Academic Preparation</a:t>
            </a:r>
            <a:endParaRPr lang="en-US" sz="34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495800" y="971550"/>
            <a:ext cx="4191000" cy="2514600"/>
          </a:xfrm>
        </p:spPr>
        <p:txBody>
          <a:bodyPr/>
          <a:lstStyle/>
          <a:p>
            <a:r>
              <a:rPr lang="en-US" sz="2000" b="1" dirty="0" smtClean="0"/>
              <a:t>Complex, fast-paced clinical teaching environment</a:t>
            </a:r>
          </a:p>
          <a:p>
            <a:pPr>
              <a:buNone/>
            </a:pPr>
            <a:endParaRPr lang="en-US" sz="2000" b="1" dirty="0" smtClean="0"/>
          </a:p>
          <a:p>
            <a:r>
              <a:rPr lang="en-US" sz="2000" b="1" dirty="0" smtClean="0"/>
              <a:t>Fewer acute care patients to meet needs of growing academic programs</a:t>
            </a:r>
          </a:p>
          <a:p>
            <a:endParaRPr lang="en-US" sz="2000" b="1" dirty="0" smtClean="0"/>
          </a:p>
          <a:p>
            <a:r>
              <a:rPr lang="en-US" sz="2000" b="1" dirty="0" smtClean="0"/>
              <a:t>Meeting regulatory &amp; safety requirements in addition to clinical content</a:t>
            </a:r>
          </a:p>
          <a:p>
            <a:endParaRPr lang="en-US" sz="2000" b="1" dirty="0" smtClean="0"/>
          </a:p>
          <a:p>
            <a:endParaRPr lang="en-US" sz="2000" b="1" dirty="0" smtClean="0"/>
          </a:p>
        </p:txBody>
      </p:sp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33400" y="1195387"/>
            <a:ext cx="3733800" cy="24940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33350"/>
            <a:ext cx="8183880" cy="788670"/>
          </a:xfrm>
        </p:spPr>
        <p:txBody>
          <a:bodyPr/>
          <a:lstStyle/>
          <a:p>
            <a:r>
              <a:rPr lang="en-US" sz="3400" dirty="0" smtClean="0"/>
              <a:t>Impact on Academic Preparation</a:t>
            </a:r>
            <a:endParaRPr lang="en-US" sz="34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4800" y="666750"/>
            <a:ext cx="4800600" cy="3598164"/>
          </a:xfrm>
        </p:spPr>
        <p:txBody>
          <a:bodyPr/>
          <a:lstStyle/>
          <a:p>
            <a:pPr>
              <a:buNone/>
            </a:pPr>
            <a:endParaRPr lang="en-US" sz="2000" b="1" dirty="0" smtClean="0"/>
          </a:p>
          <a:p>
            <a:r>
              <a:rPr lang="en-US" sz="2000" b="1" dirty="0" smtClean="0"/>
              <a:t>Understanding various technologies used in clinical settings</a:t>
            </a:r>
          </a:p>
          <a:p>
            <a:pPr>
              <a:buNone/>
            </a:pPr>
            <a:endParaRPr lang="en-US" sz="2000" b="1" dirty="0" smtClean="0"/>
          </a:p>
          <a:p>
            <a:r>
              <a:rPr lang="en-US" sz="2000" b="1" dirty="0" smtClean="0"/>
              <a:t>Keeping curriculum up to date to reflect rapidly changing nursing roles, skills, accountabilities</a:t>
            </a:r>
          </a:p>
          <a:p>
            <a:endParaRPr lang="en-US" sz="2000" b="1" dirty="0" smtClean="0"/>
          </a:p>
          <a:p>
            <a:r>
              <a:rPr lang="en-US" sz="2000" b="1" dirty="0" smtClean="0"/>
              <a:t>Set stage for ongoing academic progression/continuous learning</a:t>
            </a:r>
            <a:endParaRPr lang="en-US" sz="2000" b="1" dirty="0"/>
          </a:p>
        </p:txBody>
      </p:sp>
      <p:pic>
        <p:nvPicPr>
          <p:cNvPr id="3074" name="Picture 1" descr="PreferredEducationPicture1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029200" y="1200150"/>
            <a:ext cx="3431079" cy="2743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218" name="Picture 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667000" y="285750"/>
            <a:ext cx="3743325" cy="4298950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Aspect">
  <a:themeElements>
    <a:clrScheme name="MHS">
      <a:dk1>
        <a:sysClr val="windowText" lastClr="000000"/>
      </a:dk1>
      <a:lt1>
        <a:sysClr val="window" lastClr="FFFFFF"/>
      </a:lt1>
      <a:dk2>
        <a:srgbClr val="3B3B3B"/>
      </a:dk2>
      <a:lt2>
        <a:srgbClr val="D4D2D0"/>
      </a:lt2>
      <a:accent1>
        <a:srgbClr val="C3231B"/>
      </a:accent1>
      <a:accent2>
        <a:srgbClr val="7F7F7F"/>
      </a:accent2>
      <a:accent3>
        <a:srgbClr val="FFFFFF"/>
      </a:accent3>
      <a:accent4>
        <a:srgbClr val="B0B0B0"/>
      </a:accent4>
      <a:accent5>
        <a:srgbClr val="6D6964"/>
      </a:accent5>
      <a:accent6>
        <a:srgbClr val="7E848D"/>
      </a:accent6>
      <a:hlink>
        <a:srgbClr val="CE241C"/>
      </a:hlink>
      <a:folHlink>
        <a:srgbClr val="CE241C"/>
      </a:folHlink>
    </a:clrScheme>
    <a:fontScheme name="Office Classic 2">
      <a:maj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Aspec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satMod val="270000"/>
              </a:schemeClr>
            </a:gs>
            <a:gs pos="25000">
              <a:schemeClr val="phClr">
                <a:tint val="60000"/>
                <a:satMod val="300000"/>
              </a:schemeClr>
            </a:gs>
            <a:gs pos="100000">
              <a:schemeClr val="phClr">
                <a:tint val="29000"/>
                <a:satMod val="40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45000"/>
                <a:satMod val="155000"/>
              </a:schemeClr>
            </a:gs>
            <a:gs pos="60000">
              <a:schemeClr val="phClr">
                <a:shade val="95000"/>
                <a:satMod val="150000"/>
              </a:schemeClr>
            </a:gs>
            <a:gs pos="100000">
              <a:schemeClr val="phClr">
                <a:tint val="87000"/>
                <a:satMod val="2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atMod val="150000"/>
            </a:schemeClr>
          </a:solidFill>
          <a:prstDash val="solid"/>
        </a:ln>
        <a:ln w="425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65500" dist="38100" dir="5400000" rotWithShape="0">
              <a:srgbClr val="000000">
                <a:alpha val="40000"/>
              </a:srgbClr>
            </a:outerShdw>
          </a:effectLst>
        </a:effectStyle>
        <a:effectStyle>
          <a:effectLst>
            <a:outerShdw blurRad="65500" dist="38100" dir="5400000" rotWithShape="0">
              <a:srgbClr val="000000">
                <a:alpha val="40000"/>
              </a:srgbClr>
            </a:outerShdw>
          </a:effectLst>
        </a:effectStyle>
        <a:effectStyle>
          <a:effectLst>
            <a:outerShdw blurRad="65500" dist="38100" dir="5400000" rotWithShape="0">
              <a:srgbClr val="000000">
                <a:alpha val="40000"/>
              </a:srgbClr>
            </a:outerShdw>
          </a:effectLst>
          <a:scene3d>
            <a:camera prst="orthographicFront" fov="0">
              <a:rot lat="0" lon="0" rev="0"/>
            </a:camera>
            <a:lightRig rig="contrasting" dir="t">
              <a:rot lat="0" lon="0" rev="12000000"/>
            </a:lightRig>
          </a:scene3d>
          <a:sp3d prstMaterial="powder">
            <a:bevelT h="508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shade val="35000"/>
                <a:satMod val="150000"/>
              </a:schemeClr>
            </a:gs>
            <a:gs pos="45000">
              <a:schemeClr val="phClr">
                <a:shade val="68000"/>
                <a:satMod val="155000"/>
              </a:schemeClr>
            </a:gs>
            <a:gs pos="100000">
              <a:schemeClr val="phClr">
                <a:tint val="70000"/>
                <a:satMod val="175000"/>
              </a:schemeClr>
            </a:gs>
          </a:gsLst>
          <a:lin ang="16200000" scaled="0"/>
        </a:gradFill>
        <a:blipFill>
          <a:blip xmlns:r="http://schemas.openxmlformats.org/officeDocument/2006/relationships" r:embed="rId1">
            <a:duotone>
              <a:schemeClr val="phClr">
                <a:shade val="800"/>
                <a:satMod val="150000"/>
              </a:schemeClr>
              <a:schemeClr val="phClr">
                <a:tint val="80000"/>
                <a:satMod val="150000"/>
              </a:schemeClr>
            </a:duotone>
          </a:blip>
          <a:tile tx="0" ty="0" sx="75000" sy="75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224EF1811345564F94108D6395F73492" ma:contentTypeVersion="5" ma:contentTypeDescription="Create a new document." ma:contentTypeScope="" ma:versionID="8a7e88969f7b7ec4b2624dd330edb262">
  <xsd:schema xmlns:xsd="http://www.w3.org/2001/XMLSchema" xmlns:xs="http://www.w3.org/2001/XMLSchema" xmlns:p="http://schemas.microsoft.com/office/2006/metadata/properties" xmlns:ns1="http://schemas.microsoft.com/sharepoint/v3" xmlns:ns2="9b0c7ac1-1820-443f-aee8-fd3099f9c55b" targetNamespace="http://schemas.microsoft.com/office/2006/metadata/properties" ma:root="true" ma:fieldsID="d243d4adeb176374bed99b9ccd01e8a7" ns1:_="" ns2:_="">
    <xsd:import namespace="http://schemas.microsoft.com/sharepoint/v3"/>
    <xsd:import namespace="9b0c7ac1-1820-443f-aee8-fd3099f9c55b"/>
    <xsd:element name="properties">
      <xsd:complexType>
        <xsd:sequence>
          <xsd:element name="documentManagement">
            <xsd:complexType>
              <xsd:all>
                <xsd:element ref="ns1:PublishingStartDate" minOccurs="0"/>
                <xsd:element ref="ns1:PublishingExpirationDate" minOccurs="0"/>
                <xsd:element ref="ns2:Document_x0020_Type"/>
                <xsd:element ref="ns2:Order0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http://schemas.microsoft.com/sharepoint/v3" elementFormDefault="qualified">
    <xsd:import namespace="http://schemas.microsoft.com/office/2006/documentManagement/types"/>
    <xsd:import namespace="http://schemas.microsoft.com/office/infopath/2007/PartnerControls"/>
    <xsd:element name="PublishingStartDate" ma:index="8" nillable="true" ma:displayName="Scheduling Start Date" ma:description="Scheduling Start Date is a site column created by the Publishing feature. It is used to specify the date and time on which this page will first appear to site visitors." ma:internalName="PublishingStartDate">
      <xsd:simpleType>
        <xsd:restriction base="dms:Unknown"/>
      </xsd:simpleType>
    </xsd:element>
    <xsd:element name="PublishingExpirationDate" ma:index="9" nillable="true" ma:displayName="Scheduling End Date" ma:description="Scheduling End Date is a site column created by the Publishing feature. It is used to specify the date and time on which this page will no longer appear to site visitors." ma:internalName="PublishingExpirationDate">
      <xsd:simpleType>
        <xsd:restriction base="dms:Unknown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9b0c7ac1-1820-443f-aee8-fd3099f9c55b" elementFormDefault="qualified">
    <xsd:import namespace="http://schemas.microsoft.com/office/2006/documentManagement/types"/>
    <xsd:import namespace="http://schemas.microsoft.com/office/infopath/2007/PartnerControls"/>
    <xsd:element name="Document_x0020_Type" ma:index="10" ma:displayName="Document Type" ma:format="Dropdown" ma:internalName="Document_x0020_Type">
      <xsd:simpleType>
        <xsd:restriction base="dms:Choice">
          <xsd:enumeration value="General"/>
          <xsd:enumeration value="Logos"/>
          <xsd:enumeration value="Letterheads"/>
          <xsd:enumeration value="PowerPoint Templates"/>
        </xsd:restriction>
      </xsd:simpleType>
    </xsd:element>
    <xsd:element name="Order0" ma:index="11" nillable="true" ma:displayName="Order" ma:internalName="Order0">
      <xsd:simpleType>
        <xsd:restriction base="dms:Number"/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PublishingExpirationDate xmlns="http://schemas.microsoft.com/sharepoint/v3" xsi:nil="true"/>
    <PublishingStartDate xmlns="http://schemas.microsoft.com/sharepoint/v3" xsi:nil="true"/>
    <Order0 xmlns="9b0c7ac1-1820-443f-aee8-fd3099f9c55b" xsi:nil="true"/>
    <Document_x0020_Type xmlns="9b0c7ac1-1820-443f-aee8-fd3099f9c55b">PowerPoint Templates</Document_x0020_Type>
  </documentManagement>
</p:properties>
</file>

<file path=customXml/itemProps1.xml><?xml version="1.0" encoding="utf-8"?>
<ds:datastoreItem xmlns:ds="http://schemas.openxmlformats.org/officeDocument/2006/customXml" ds:itemID="{79378768-6BB6-48DE-8251-93B5C0B78150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http://schemas.microsoft.com/sharepoint/v3"/>
    <ds:schemaRef ds:uri="9b0c7ac1-1820-443f-aee8-fd3099f9c55b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2.xml><?xml version="1.0" encoding="utf-8"?>
<ds:datastoreItem xmlns:ds="http://schemas.openxmlformats.org/officeDocument/2006/customXml" ds:itemID="{E0E7B1E3-195A-4CFD-A04C-57402368DE80}">
  <ds:schemaRefs>
    <ds:schemaRef ds:uri="http://schemas.microsoft.com/sharepoint/v3/contenttype/forms"/>
  </ds:schemaRefs>
</ds:datastoreItem>
</file>

<file path=customXml/itemProps3.xml><?xml version="1.0" encoding="utf-8"?>
<ds:datastoreItem xmlns:ds="http://schemas.openxmlformats.org/officeDocument/2006/customXml" ds:itemID="{95C76F5B-6BD7-46CF-8EF7-F780D3230E42}">
  <ds:schemaRefs>
    <ds:schemaRef ds:uri="http://www.w3.org/XML/1998/namespace"/>
    <ds:schemaRef ds:uri="http://schemas.microsoft.com/office/2006/documentManagement/types"/>
    <ds:schemaRef ds:uri="http://schemas.openxmlformats.org/package/2006/metadata/core-properties"/>
    <ds:schemaRef ds:uri="http://purl.org/dc/dcmitype/"/>
    <ds:schemaRef ds:uri="9b0c7ac1-1820-443f-aee8-fd3099f9c55b"/>
    <ds:schemaRef ds:uri="http://purl.org/dc/terms/"/>
    <ds:schemaRef ds:uri="http://schemas.microsoft.com/office/2006/metadata/properties"/>
    <ds:schemaRef ds:uri="http://purl.org/dc/elements/1.1/"/>
    <ds:schemaRef ds:uri="http://schemas.microsoft.com/office/infopath/2007/PartnerControls"/>
    <ds:schemaRef ds:uri="http://schemas.microsoft.com/sharepoint/v3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Aspect</Template>
  <TotalTime>512</TotalTime>
  <Words>169</Words>
  <Application>Microsoft Office PowerPoint</Application>
  <PresentationFormat>On-screen Show (16:9)</PresentationFormat>
  <Paragraphs>65</Paragraphs>
  <Slides>12</Slides>
  <Notes>5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12</vt:i4>
      </vt:variant>
    </vt:vector>
  </HeadingPairs>
  <TitlesOfParts>
    <vt:vector size="13" baseType="lpstr">
      <vt:lpstr>Aspect</vt:lpstr>
      <vt:lpstr>The Changing Landscape of Acute Care Nursing</vt:lpstr>
      <vt:lpstr>PowerPoint Presentation</vt:lpstr>
      <vt:lpstr>PowerPoint Presentation</vt:lpstr>
      <vt:lpstr>Overview</vt:lpstr>
      <vt:lpstr>Complex Patient Needs/Shorter LOS</vt:lpstr>
      <vt:lpstr>Interprofessional Care Teams</vt:lpstr>
      <vt:lpstr>Technology</vt:lpstr>
      <vt:lpstr>Regulatory Requirements</vt:lpstr>
      <vt:lpstr>Quality/Safety Agenda</vt:lpstr>
      <vt:lpstr>Impact on Academic Preparation</vt:lpstr>
      <vt:lpstr>Impact on Academic Preparation</vt:lpstr>
      <vt:lpstr>PowerPoint Presentation</vt:lpstr>
    </vt:vector>
  </TitlesOfParts>
  <Company>Memorial Health System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mg3977</dc:creator>
  <cp:lastModifiedBy>Staff</cp:lastModifiedBy>
  <cp:revision>59</cp:revision>
  <dcterms:created xsi:type="dcterms:W3CDTF">2009-04-09T21:40:26Z</dcterms:created>
  <dcterms:modified xsi:type="dcterms:W3CDTF">2015-10-30T13:46:06Z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0x010100224EF1811345564F94108D6395F73492</vt:lpwstr>
  </property>
</Properties>
</file>