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tiff" ContentType="image/tiff"/>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58" r:id="rId4"/>
  </p:sldMasterIdLst>
  <p:notesMasterIdLst>
    <p:notesMasterId r:id="rId13"/>
  </p:notesMasterIdLst>
  <p:sldIdLst>
    <p:sldId id="258" r:id="rId5"/>
    <p:sldId id="259" r:id="rId6"/>
    <p:sldId id="257" r:id="rId7"/>
    <p:sldId id="260" r:id="rId8"/>
    <p:sldId id="261" r:id="rId9"/>
    <p:sldId id="262" r:id="rId10"/>
    <p:sldId id="263" r:id="rId11"/>
    <p:sldId id="264" r:id="rId12"/>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572314"/>
  </p:clrMru>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val="0"/>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564ADE1F-3DAE-4EA1-83E2-AB42F255293F}" v="1" dt="2023-09-12T19:11:48.782"/>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598"/>
    <p:restoredTop sz="94673"/>
  </p:normalViewPr>
  <p:slideViewPr>
    <p:cSldViewPr snapToGrid="0" snapToObjects="1">
      <p:cViewPr varScale="1">
        <p:scale>
          <a:sx n="65" d="100"/>
          <a:sy n="65" d="100"/>
        </p:scale>
        <p:origin x="1128" y="78"/>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notesMaster" Target="notesMasters/notesMaster1.xml"/><Relationship Id="rId18" Type="http://schemas.microsoft.com/office/2016/11/relationships/changesInfo" Target="changesInfos/changesInfo1.xml"/><Relationship Id="rId3" Type="http://schemas.openxmlformats.org/officeDocument/2006/relationships/customXml" Target="../customXml/item3.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tableStyles" Target="tableStyles.xml"/><Relationship Id="rId2" Type="http://schemas.openxmlformats.org/officeDocument/2006/relationships/customXml" Target="../customXml/item2.xml"/><Relationship Id="rId16" Type="http://schemas.openxmlformats.org/officeDocument/2006/relationships/theme" Target="theme/theme1.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5" Type="http://schemas.openxmlformats.org/officeDocument/2006/relationships/slide" Target="slides/slide1.xml"/><Relationship Id="rId15" Type="http://schemas.openxmlformats.org/officeDocument/2006/relationships/viewProps" Target="viewProps.xml"/><Relationship Id="rId10" Type="http://schemas.openxmlformats.org/officeDocument/2006/relationships/slide" Target="slides/slide6.xml"/><Relationship Id="rId19" Type="http://schemas.microsoft.com/office/2015/10/relationships/revisionInfo" Target="revisionInfo.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presProps" Target="presProps.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Andrea L. Browning" userId="aa32dd76-d095-4f7c-ab83-e674fb590cec" providerId="ADAL" clId="{EBA5EF83-7A66-4841-B69E-778613FF93D3}"/>
    <pc:docChg chg="modSld">
      <pc:chgData name="Andrea L. Browning" userId="aa32dd76-d095-4f7c-ab83-e674fb590cec" providerId="ADAL" clId="{EBA5EF83-7A66-4841-B69E-778613FF93D3}" dt="2023-04-24T17:05:41.295" v="15" actId="962"/>
      <pc:docMkLst>
        <pc:docMk/>
      </pc:docMkLst>
      <pc:sldChg chg="modSp mod">
        <pc:chgData name="Andrea L. Browning" userId="aa32dd76-d095-4f7c-ab83-e674fb590cec" providerId="ADAL" clId="{EBA5EF83-7A66-4841-B69E-778613FF93D3}" dt="2023-04-24T17:05:30.565" v="11" actId="962"/>
        <pc:sldMkLst>
          <pc:docMk/>
          <pc:sldMk cId="2121202290" sldId="258"/>
        </pc:sldMkLst>
        <pc:picChg chg="mod">
          <ac:chgData name="Andrea L. Browning" userId="aa32dd76-d095-4f7c-ab83-e674fb590cec" providerId="ADAL" clId="{EBA5EF83-7A66-4841-B69E-778613FF93D3}" dt="2023-04-24T17:05:30.565" v="11" actId="962"/>
          <ac:picMkLst>
            <pc:docMk/>
            <pc:sldMk cId="2121202290" sldId="258"/>
            <ac:picMk id="6" creationId="{00000000-0000-0000-0000-000000000000}"/>
          </ac:picMkLst>
        </pc:picChg>
      </pc:sldChg>
      <pc:sldChg chg="modSp mod">
        <pc:chgData name="Andrea L. Browning" userId="aa32dd76-d095-4f7c-ab83-e674fb590cec" providerId="ADAL" clId="{EBA5EF83-7A66-4841-B69E-778613FF93D3}" dt="2023-04-24T17:05:41.295" v="15" actId="962"/>
        <pc:sldMkLst>
          <pc:docMk/>
          <pc:sldMk cId="3721564186" sldId="259"/>
        </pc:sldMkLst>
        <pc:picChg chg="mod">
          <ac:chgData name="Andrea L. Browning" userId="aa32dd76-d095-4f7c-ab83-e674fb590cec" providerId="ADAL" clId="{EBA5EF83-7A66-4841-B69E-778613FF93D3}" dt="2023-04-24T17:05:41.295" v="15" actId="962"/>
          <ac:picMkLst>
            <pc:docMk/>
            <pc:sldMk cId="3721564186" sldId="259"/>
            <ac:picMk id="8" creationId="{00000000-0000-0000-0000-000000000000}"/>
          </ac:picMkLst>
        </pc:picChg>
      </pc:sldChg>
      <pc:sldChg chg="modSp mod">
        <pc:chgData name="Andrea L. Browning" userId="aa32dd76-d095-4f7c-ab83-e674fb590cec" providerId="ADAL" clId="{EBA5EF83-7A66-4841-B69E-778613FF93D3}" dt="2023-04-24T17:05:36.397" v="13" actId="962"/>
        <pc:sldMkLst>
          <pc:docMk/>
          <pc:sldMk cId="833551224" sldId="264"/>
        </pc:sldMkLst>
        <pc:picChg chg="mod">
          <ac:chgData name="Andrea L. Browning" userId="aa32dd76-d095-4f7c-ab83-e674fb590cec" providerId="ADAL" clId="{EBA5EF83-7A66-4841-B69E-778613FF93D3}" dt="2023-04-24T17:05:36.397" v="13" actId="962"/>
          <ac:picMkLst>
            <pc:docMk/>
            <pc:sldMk cId="833551224" sldId="264"/>
            <ac:picMk id="5" creationId="{00000000-0000-0000-0000-000000000000}"/>
          </ac:picMkLst>
        </pc:picChg>
      </pc:sldChg>
    </pc:docChg>
  </pc:docChgLst>
  <pc:docChgLst>
    <pc:chgData name="Andrea L. Browning" userId="aa32dd76-d095-4f7c-ab83-e674fb590cec" providerId="ADAL" clId="{1ED80E22-657F-C04D-9E8B-D06432ADF9E7}"/>
    <pc:docChg chg="custSel modSld">
      <pc:chgData name="Andrea L. Browning" userId="aa32dd76-d095-4f7c-ab83-e674fb590cec" providerId="ADAL" clId="{1ED80E22-657F-C04D-9E8B-D06432ADF9E7}" dt="2021-04-06T18:03:52.928" v="12" actId="14100"/>
      <pc:docMkLst>
        <pc:docMk/>
      </pc:docMkLst>
      <pc:sldChg chg="delSp">
        <pc:chgData name="Andrea L. Browning" userId="aa32dd76-d095-4f7c-ab83-e674fb590cec" providerId="ADAL" clId="{1ED80E22-657F-C04D-9E8B-D06432ADF9E7}" dt="2021-04-06T18:03:19.807" v="4" actId="478"/>
        <pc:sldMkLst>
          <pc:docMk/>
          <pc:sldMk cId="2658903301" sldId="257"/>
        </pc:sldMkLst>
        <pc:picChg chg="del">
          <ac:chgData name="Andrea L. Browning" userId="aa32dd76-d095-4f7c-ab83-e674fb590cec" providerId="ADAL" clId="{1ED80E22-657F-C04D-9E8B-D06432ADF9E7}" dt="2021-04-06T18:03:19.807" v="4" actId="478"/>
          <ac:picMkLst>
            <pc:docMk/>
            <pc:sldMk cId="2658903301" sldId="257"/>
            <ac:picMk id="4" creationId="{00000000-0000-0000-0000-000000000000}"/>
          </ac:picMkLst>
        </pc:picChg>
      </pc:sldChg>
      <pc:sldChg chg="addSp delSp modSp">
        <pc:chgData name="Andrea L. Browning" userId="aa32dd76-d095-4f7c-ab83-e674fb590cec" providerId="ADAL" clId="{1ED80E22-657F-C04D-9E8B-D06432ADF9E7}" dt="2021-04-06T18:03:52.928" v="12" actId="14100"/>
        <pc:sldMkLst>
          <pc:docMk/>
          <pc:sldMk cId="2121202290" sldId="258"/>
        </pc:sldMkLst>
        <pc:spChg chg="add del">
          <ac:chgData name="Andrea L. Browning" userId="aa32dd76-d095-4f7c-ab83-e674fb590cec" providerId="ADAL" clId="{1ED80E22-657F-C04D-9E8B-D06432ADF9E7}" dt="2021-04-06T18:03:12.828" v="2"/>
          <ac:spMkLst>
            <pc:docMk/>
            <pc:sldMk cId="2121202290" sldId="258"/>
            <ac:spMk id="3" creationId="{35B53FA7-84C1-1941-BAA3-B74D2E5C1E88}"/>
          </ac:spMkLst>
        </pc:spChg>
        <pc:picChg chg="add mod">
          <ac:chgData name="Andrea L. Browning" userId="aa32dd76-d095-4f7c-ab83-e674fb590cec" providerId="ADAL" clId="{1ED80E22-657F-C04D-9E8B-D06432ADF9E7}" dt="2021-04-06T18:03:52.928" v="12" actId="14100"/>
          <ac:picMkLst>
            <pc:docMk/>
            <pc:sldMk cId="2121202290" sldId="258"/>
            <ac:picMk id="4" creationId="{51152882-9CA1-DA4E-A32B-A4B76671D644}"/>
          </ac:picMkLst>
        </pc:picChg>
        <pc:picChg chg="del">
          <ac:chgData name="Andrea L. Browning" userId="aa32dd76-d095-4f7c-ab83-e674fb590cec" providerId="ADAL" clId="{1ED80E22-657F-C04D-9E8B-D06432ADF9E7}" dt="2021-04-06T18:03:09.514" v="0" actId="478"/>
          <ac:picMkLst>
            <pc:docMk/>
            <pc:sldMk cId="2121202290" sldId="258"/>
            <ac:picMk id="1026" creationId="{00000000-0000-0000-0000-000000000000}"/>
          </ac:picMkLst>
        </pc:picChg>
      </pc:sldChg>
      <pc:sldChg chg="delSp">
        <pc:chgData name="Andrea L. Browning" userId="aa32dd76-d095-4f7c-ab83-e674fb590cec" providerId="ADAL" clId="{1ED80E22-657F-C04D-9E8B-D06432ADF9E7}" dt="2021-04-06T18:03:16.578" v="3" actId="478"/>
        <pc:sldMkLst>
          <pc:docMk/>
          <pc:sldMk cId="3721564186" sldId="259"/>
        </pc:sldMkLst>
        <pc:picChg chg="del">
          <ac:chgData name="Andrea L. Browning" userId="aa32dd76-d095-4f7c-ab83-e674fb590cec" providerId="ADAL" clId="{1ED80E22-657F-C04D-9E8B-D06432ADF9E7}" dt="2021-04-06T18:03:16.578" v="3" actId="478"/>
          <ac:picMkLst>
            <pc:docMk/>
            <pc:sldMk cId="3721564186" sldId="259"/>
            <ac:picMk id="5" creationId="{00000000-0000-0000-0000-000000000000}"/>
          </ac:picMkLst>
        </pc:picChg>
      </pc:sldChg>
      <pc:sldChg chg="delSp">
        <pc:chgData name="Andrea L. Browning" userId="aa32dd76-d095-4f7c-ab83-e674fb590cec" providerId="ADAL" clId="{1ED80E22-657F-C04D-9E8B-D06432ADF9E7}" dt="2021-04-06T18:03:21.731" v="5" actId="478"/>
        <pc:sldMkLst>
          <pc:docMk/>
          <pc:sldMk cId="1959746203" sldId="260"/>
        </pc:sldMkLst>
        <pc:picChg chg="del">
          <ac:chgData name="Andrea L. Browning" userId="aa32dd76-d095-4f7c-ab83-e674fb590cec" providerId="ADAL" clId="{1ED80E22-657F-C04D-9E8B-D06432ADF9E7}" dt="2021-04-06T18:03:21.731" v="5" actId="478"/>
          <ac:picMkLst>
            <pc:docMk/>
            <pc:sldMk cId="1959746203" sldId="260"/>
            <ac:picMk id="4" creationId="{00000000-0000-0000-0000-000000000000}"/>
          </ac:picMkLst>
        </pc:picChg>
      </pc:sldChg>
      <pc:sldChg chg="delSp">
        <pc:chgData name="Andrea L. Browning" userId="aa32dd76-d095-4f7c-ab83-e674fb590cec" providerId="ADAL" clId="{1ED80E22-657F-C04D-9E8B-D06432ADF9E7}" dt="2021-04-06T18:03:23.418" v="6" actId="478"/>
        <pc:sldMkLst>
          <pc:docMk/>
          <pc:sldMk cId="3207633262" sldId="261"/>
        </pc:sldMkLst>
        <pc:picChg chg="del">
          <ac:chgData name="Andrea L. Browning" userId="aa32dd76-d095-4f7c-ab83-e674fb590cec" providerId="ADAL" clId="{1ED80E22-657F-C04D-9E8B-D06432ADF9E7}" dt="2021-04-06T18:03:23.418" v="6" actId="478"/>
          <ac:picMkLst>
            <pc:docMk/>
            <pc:sldMk cId="3207633262" sldId="261"/>
            <ac:picMk id="4" creationId="{00000000-0000-0000-0000-000000000000}"/>
          </ac:picMkLst>
        </pc:picChg>
      </pc:sldChg>
      <pc:sldChg chg="delSp">
        <pc:chgData name="Andrea L. Browning" userId="aa32dd76-d095-4f7c-ab83-e674fb590cec" providerId="ADAL" clId="{1ED80E22-657F-C04D-9E8B-D06432ADF9E7}" dt="2021-04-06T18:03:26.129" v="7" actId="478"/>
        <pc:sldMkLst>
          <pc:docMk/>
          <pc:sldMk cId="3302730077" sldId="262"/>
        </pc:sldMkLst>
        <pc:picChg chg="del">
          <ac:chgData name="Andrea L. Browning" userId="aa32dd76-d095-4f7c-ab83-e674fb590cec" providerId="ADAL" clId="{1ED80E22-657F-C04D-9E8B-D06432ADF9E7}" dt="2021-04-06T18:03:26.129" v="7" actId="478"/>
          <ac:picMkLst>
            <pc:docMk/>
            <pc:sldMk cId="3302730077" sldId="262"/>
            <ac:picMk id="4" creationId="{00000000-0000-0000-0000-000000000000}"/>
          </ac:picMkLst>
        </pc:picChg>
      </pc:sldChg>
      <pc:sldChg chg="delSp">
        <pc:chgData name="Andrea L. Browning" userId="aa32dd76-d095-4f7c-ab83-e674fb590cec" providerId="ADAL" clId="{1ED80E22-657F-C04D-9E8B-D06432ADF9E7}" dt="2021-04-06T18:03:27.682" v="8" actId="478"/>
        <pc:sldMkLst>
          <pc:docMk/>
          <pc:sldMk cId="1427834651" sldId="263"/>
        </pc:sldMkLst>
        <pc:picChg chg="del">
          <ac:chgData name="Andrea L. Browning" userId="aa32dd76-d095-4f7c-ab83-e674fb590cec" providerId="ADAL" clId="{1ED80E22-657F-C04D-9E8B-D06432ADF9E7}" dt="2021-04-06T18:03:27.682" v="8" actId="478"/>
          <ac:picMkLst>
            <pc:docMk/>
            <pc:sldMk cId="1427834651" sldId="263"/>
            <ac:picMk id="5" creationId="{00000000-0000-0000-0000-000000000000}"/>
          </ac:picMkLst>
        </pc:picChg>
      </pc:sldChg>
      <pc:sldChg chg="delSp">
        <pc:chgData name="Andrea L. Browning" userId="aa32dd76-d095-4f7c-ab83-e674fb590cec" providerId="ADAL" clId="{1ED80E22-657F-C04D-9E8B-D06432ADF9E7}" dt="2021-04-06T18:03:30.179" v="9" actId="478"/>
        <pc:sldMkLst>
          <pc:docMk/>
          <pc:sldMk cId="833551224" sldId="264"/>
        </pc:sldMkLst>
        <pc:picChg chg="del">
          <ac:chgData name="Andrea L. Browning" userId="aa32dd76-d095-4f7c-ab83-e674fb590cec" providerId="ADAL" clId="{1ED80E22-657F-C04D-9E8B-D06432ADF9E7}" dt="2021-04-06T18:03:30.179" v="9" actId="478"/>
          <ac:picMkLst>
            <pc:docMk/>
            <pc:sldMk cId="833551224" sldId="264"/>
            <ac:picMk id="7" creationId="{00000000-0000-0000-0000-000000000000}"/>
          </ac:picMkLst>
        </pc:picChg>
      </pc:sldChg>
    </pc:docChg>
  </pc:docChgLst>
  <pc:docChgLst>
    <pc:chgData name="Andrea L. Browning" userId="aa32dd76-d095-4f7c-ab83-e674fb590cec" providerId="ADAL" clId="{564ADE1F-3DAE-4EA1-83E2-AB42F255293F}"/>
    <pc:docChg chg="undo custSel modSld">
      <pc:chgData name="Andrea L. Browning" userId="aa32dd76-d095-4f7c-ab83-e674fb590cec" providerId="ADAL" clId="{564ADE1F-3DAE-4EA1-83E2-AB42F255293F}" dt="2023-09-12T16:18:06.802" v="30" actId="14100"/>
      <pc:docMkLst>
        <pc:docMk/>
      </pc:docMkLst>
      <pc:sldChg chg="modSp mod">
        <pc:chgData name="Andrea L. Browning" userId="aa32dd76-d095-4f7c-ab83-e674fb590cec" providerId="ADAL" clId="{564ADE1F-3DAE-4EA1-83E2-AB42F255293F}" dt="2023-09-12T16:17:47.678" v="25" actId="20577"/>
        <pc:sldMkLst>
          <pc:docMk/>
          <pc:sldMk cId="2658903301" sldId="257"/>
        </pc:sldMkLst>
        <pc:spChg chg="mod">
          <ac:chgData name="Andrea L. Browning" userId="aa32dd76-d095-4f7c-ab83-e674fb590cec" providerId="ADAL" clId="{564ADE1F-3DAE-4EA1-83E2-AB42F255293F}" dt="2023-09-12T16:17:47.678" v="25" actId="20577"/>
          <ac:spMkLst>
            <pc:docMk/>
            <pc:sldMk cId="2658903301" sldId="257"/>
            <ac:spMk id="3" creationId="{00000000-0000-0000-0000-000000000000}"/>
          </ac:spMkLst>
        </pc:spChg>
      </pc:sldChg>
      <pc:sldChg chg="modSp mod">
        <pc:chgData name="Andrea L. Browning" userId="aa32dd76-d095-4f7c-ab83-e674fb590cec" providerId="ADAL" clId="{564ADE1F-3DAE-4EA1-83E2-AB42F255293F}" dt="2023-09-12T16:18:06.802" v="30" actId="14100"/>
        <pc:sldMkLst>
          <pc:docMk/>
          <pc:sldMk cId="2121202290" sldId="258"/>
        </pc:sldMkLst>
        <pc:spChg chg="mod">
          <ac:chgData name="Andrea L. Browning" userId="aa32dd76-d095-4f7c-ab83-e674fb590cec" providerId="ADAL" clId="{564ADE1F-3DAE-4EA1-83E2-AB42F255293F}" dt="2023-09-12T16:18:06.802" v="30" actId="14100"/>
          <ac:spMkLst>
            <pc:docMk/>
            <pc:sldMk cId="2121202290" sldId="258"/>
            <ac:spMk id="2" creationId="{00000000-0000-0000-0000-000000000000}"/>
          </ac:spMkLst>
        </pc:spChg>
      </pc:sldChg>
      <pc:sldChg chg="modSp mod">
        <pc:chgData name="Andrea L. Browning" userId="aa32dd76-d095-4f7c-ab83-e674fb590cec" providerId="ADAL" clId="{564ADE1F-3DAE-4EA1-83E2-AB42F255293F}" dt="2023-09-12T16:16:46.352" v="11" actId="2711"/>
        <pc:sldMkLst>
          <pc:docMk/>
          <pc:sldMk cId="3721564186" sldId="259"/>
        </pc:sldMkLst>
        <pc:spChg chg="mod">
          <ac:chgData name="Andrea L. Browning" userId="aa32dd76-d095-4f7c-ab83-e674fb590cec" providerId="ADAL" clId="{564ADE1F-3DAE-4EA1-83E2-AB42F255293F}" dt="2023-09-12T16:16:46.352" v="11" actId="2711"/>
          <ac:spMkLst>
            <pc:docMk/>
            <pc:sldMk cId="3721564186" sldId="259"/>
            <ac:spMk id="4" creationId="{00000000-0000-0000-0000-000000000000}"/>
          </ac:spMkLst>
        </pc:spChg>
      </pc:sldChg>
      <pc:sldChg chg="modSp mod">
        <pc:chgData name="Andrea L. Browning" userId="aa32dd76-d095-4f7c-ab83-e674fb590cec" providerId="ADAL" clId="{564ADE1F-3DAE-4EA1-83E2-AB42F255293F}" dt="2023-09-12T16:17:43.926" v="24" actId="20577"/>
        <pc:sldMkLst>
          <pc:docMk/>
          <pc:sldMk cId="1959746203" sldId="260"/>
        </pc:sldMkLst>
        <pc:spChg chg="mod">
          <ac:chgData name="Andrea L. Browning" userId="aa32dd76-d095-4f7c-ab83-e674fb590cec" providerId="ADAL" clId="{564ADE1F-3DAE-4EA1-83E2-AB42F255293F}" dt="2023-09-12T16:17:43.926" v="24" actId="20577"/>
          <ac:spMkLst>
            <pc:docMk/>
            <pc:sldMk cId="1959746203" sldId="260"/>
            <ac:spMk id="3" creationId="{00000000-0000-0000-0000-000000000000}"/>
          </ac:spMkLst>
        </pc:spChg>
      </pc:sldChg>
      <pc:sldChg chg="modSp mod">
        <pc:chgData name="Andrea L. Browning" userId="aa32dd76-d095-4f7c-ab83-e674fb590cec" providerId="ADAL" clId="{564ADE1F-3DAE-4EA1-83E2-AB42F255293F}" dt="2023-09-12T16:17:39.046" v="23" actId="20577"/>
        <pc:sldMkLst>
          <pc:docMk/>
          <pc:sldMk cId="3207633262" sldId="261"/>
        </pc:sldMkLst>
        <pc:spChg chg="mod">
          <ac:chgData name="Andrea L. Browning" userId="aa32dd76-d095-4f7c-ab83-e674fb590cec" providerId="ADAL" clId="{564ADE1F-3DAE-4EA1-83E2-AB42F255293F}" dt="2023-09-12T16:17:39.046" v="23" actId="20577"/>
          <ac:spMkLst>
            <pc:docMk/>
            <pc:sldMk cId="3207633262" sldId="261"/>
            <ac:spMk id="2" creationId="{00000000-0000-0000-0000-000000000000}"/>
          </ac:spMkLst>
        </pc:spChg>
      </pc:sldChg>
      <pc:sldChg chg="modSp mod">
        <pc:chgData name="Andrea L. Browning" userId="aa32dd76-d095-4f7c-ab83-e674fb590cec" providerId="ADAL" clId="{564ADE1F-3DAE-4EA1-83E2-AB42F255293F}" dt="2023-09-12T16:17:35.166" v="22" actId="20577"/>
        <pc:sldMkLst>
          <pc:docMk/>
          <pc:sldMk cId="3302730077" sldId="262"/>
        </pc:sldMkLst>
        <pc:spChg chg="mod">
          <ac:chgData name="Andrea L. Browning" userId="aa32dd76-d095-4f7c-ab83-e674fb590cec" providerId="ADAL" clId="{564ADE1F-3DAE-4EA1-83E2-AB42F255293F}" dt="2023-09-12T16:17:35.166" v="22" actId="20577"/>
          <ac:spMkLst>
            <pc:docMk/>
            <pc:sldMk cId="3302730077" sldId="262"/>
            <ac:spMk id="2" creationId="{00000000-0000-0000-0000-000000000000}"/>
          </ac:spMkLst>
        </pc:spChg>
      </pc:sldChg>
      <pc:sldChg chg="modSp mod">
        <pc:chgData name="Andrea L. Browning" userId="aa32dd76-d095-4f7c-ab83-e674fb590cec" providerId="ADAL" clId="{564ADE1F-3DAE-4EA1-83E2-AB42F255293F}" dt="2023-09-12T16:17:17.170" v="17" actId="2711"/>
        <pc:sldMkLst>
          <pc:docMk/>
          <pc:sldMk cId="1427834651" sldId="263"/>
        </pc:sldMkLst>
        <pc:spChg chg="mod">
          <ac:chgData name="Andrea L. Browning" userId="aa32dd76-d095-4f7c-ab83-e674fb590cec" providerId="ADAL" clId="{564ADE1F-3DAE-4EA1-83E2-AB42F255293F}" dt="2023-09-12T16:17:17.170" v="17" actId="2711"/>
          <ac:spMkLst>
            <pc:docMk/>
            <pc:sldMk cId="1427834651" sldId="263"/>
            <ac:spMk id="2" creationId="{00000000-0000-0000-0000-000000000000}"/>
          </ac:spMkLst>
        </pc:spChg>
        <pc:spChg chg="mod">
          <ac:chgData name="Andrea L. Browning" userId="aa32dd76-d095-4f7c-ab83-e674fb590cec" providerId="ADAL" clId="{564ADE1F-3DAE-4EA1-83E2-AB42F255293F}" dt="2023-09-12T16:17:13.993" v="16" actId="2711"/>
          <ac:spMkLst>
            <pc:docMk/>
            <pc:sldMk cId="1427834651" sldId="263"/>
            <ac:spMk id="3" creationId="{00000000-0000-0000-0000-000000000000}"/>
          </ac:spMkLst>
        </pc:spChg>
      </pc:sldChg>
      <pc:sldChg chg="modSp mod">
        <pc:chgData name="Andrea L. Browning" userId="aa32dd76-d095-4f7c-ab83-e674fb590cec" providerId="ADAL" clId="{564ADE1F-3DAE-4EA1-83E2-AB42F255293F}" dt="2023-09-12T16:17:28.108" v="21" actId="20577"/>
        <pc:sldMkLst>
          <pc:docMk/>
          <pc:sldMk cId="833551224" sldId="264"/>
        </pc:sldMkLst>
        <pc:spChg chg="mod">
          <ac:chgData name="Andrea L. Browning" userId="aa32dd76-d095-4f7c-ab83-e674fb590cec" providerId="ADAL" clId="{564ADE1F-3DAE-4EA1-83E2-AB42F255293F}" dt="2023-09-12T16:17:21.003" v="18" actId="2711"/>
          <ac:spMkLst>
            <pc:docMk/>
            <pc:sldMk cId="833551224" sldId="264"/>
            <ac:spMk id="2" creationId="{00000000-0000-0000-0000-000000000000}"/>
          </ac:spMkLst>
        </pc:spChg>
        <pc:spChg chg="mod">
          <ac:chgData name="Andrea L. Browning" userId="aa32dd76-d095-4f7c-ab83-e674fb590cec" providerId="ADAL" clId="{564ADE1F-3DAE-4EA1-83E2-AB42F255293F}" dt="2023-09-12T16:17:28.108" v="21" actId="20577"/>
          <ac:spMkLst>
            <pc:docMk/>
            <pc:sldMk cId="833551224" sldId="264"/>
            <ac:spMk id="3" creationId="{00000000-0000-0000-0000-000000000000}"/>
          </ac:spMkLst>
        </pc:spChg>
      </pc:sldChg>
    </pc:docChg>
  </pc:docChgLst>
</pc:chgInfo>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938E541E-FDA1-4474-ADF6-431C51EAA00A}" type="datetimeFigureOut">
              <a:rPr lang="en-US" smtClean="0"/>
              <a:t>9/12/2023</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284FE04F-0D2C-4F23-A4BD-106DE7DEFE77}" type="slidenum">
              <a:rPr lang="en-US" smtClean="0"/>
              <a:t>‹#›</a:t>
            </a:fld>
            <a:endParaRPr lang="en-US"/>
          </a:p>
        </p:txBody>
      </p:sp>
    </p:spTree>
    <p:extLst>
      <p:ext uri="{BB962C8B-B14F-4D97-AF65-F5344CB8AC3E}">
        <p14:creationId xmlns:p14="http://schemas.microsoft.com/office/powerpoint/2010/main" val="113386143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14" name="Title 13"/>
          <p:cNvSpPr>
            <a:spLocks noGrp="1"/>
          </p:cNvSpPr>
          <p:nvPr>
            <p:ph type="ctrTitle"/>
          </p:nvPr>
        </p:nvSpPr>
        <p:spPr>
          <a:xfrm>
            <a:off x="1432560" y="359898"/>
            <a:ext cx="7406640" cy="1472184"/>
          </a:xfrm>
        </p:spPr>
        <p:txBody>
          <a:bodyPr anchor="b"/>
          <a:lstStyle>
            <a:lvl1pPr algn="l">
              <a:defRPr/>
            </a:lvl1pPr>
            <a:extLst/>
          </a:lstStyle>
          <a:p>
            <a:r>
              <a:rPr kumimoji="0" lang="en-US"/>
              <a:t>Click to edit Master title style</a:t>
            </a:r>
          </a:p>
        </p:txBody>
      </p:sp>
      <p:sp>
        <p:nvSpPr>
          <p:cNvPr id="22" name="Subtitle 21"/>
          <p:cNvSpPr>
            <a:spLocks noGrp="1"/>
          </p:cNvSpPr>
          <p:nvPr>
            <p:ph type="subTitle" idx="1"/>
          </p:nvPr>
        </p:nvSpPr>
        <p:spPr>
          <a:xfrm>
            <a:off x="1432560" y="1850064"/>
            <a:ext cx="7406640" cy="1752600"/>
          </a:xfrm>
        </p:spPr>
        <p:txBody>
          <a:bodyPr tIns="0"/>
          <a:lstStyle>
            <a:lvl1pPr marL="27432" indent="0" algn="l">
              <a:buNone/>
              <a:defRPr sz="2600">
                <a:solidFill>
                  <a:schemeClr val="tx2">
                    <a:shade val="30000"/>
                    <a:satMod val="150000"/>
                  </a:schemeClr>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extLst/>
          </a:lstStyle>
          <a:p>
            <a:r>
              <a:rPr kumimoji="0" lang="en-US"/>
              <a:t>Click to edit Master subtitle style</a:t>
            </a:r>
          </a:p>
        </p:txBody>
      </p:sp>
      <p:sp>
        <p:nvSpPr>
          <p:cNvPr id="7" name="Date Placeholder 6"/>
          <p:cNvSpPr>
            <a:spLocks noGrp="1"/>
          </p:cNvSpPr>
          <p:nvPr>
            <p:ph type="dt" sz="half" idx="10"/>
          </p:nvPr>
        </p:nvSpPr>
        <p:spPr/>
        <p:txBody>
          <a:bodyPr/>
          <a:lstStyle/>
          <a:p>
            <a:fld id="{02384CE6-0BE6-4929-B257-250248FAAFD0}" type="datetime1">
              <a:rPr lang="en-US" smtClean="0"/>
              <a:t>9/12/2023</a:t>
            </a:fld>
            <a:endParaRPr lang="en-US" dirty="0"/>
          </a:p>
        </p:txBody>
      </p:sp>
      <p:sp>
        <p:nvSpPr>
          <p:cNvPr id="20" name="Footer Placeholder 19"/>
          <p:cNvSpPr>
            <a:spLocks noGrp="1"/>
          </p:cNvSpPr>
          <p:nvPr>
            <p:ph type="ftr" sz="quarter" idx="11"/>
          </p:nvPr>
        </p:nvSpPr>
        <p:spPr/>
        <p:txBody>
          <a:bodyPr/>
          <a:lstStyle/>
          <a:p>
            <a:endParaRPr lang="en-US" dirty="0"/>
          </a:p>
        </p:txBody>
      </p:sp>
      <p:sp>
        <p:nvSpPr>
          <p:cNvPr id="10" name="Slide Number Placeholder 9"/>
          <p:cNvSpPr>
            <a:spLocks noGrp="1"/>
          </p:cNvSpPr>
          <p:nvPr>
            <p:ph type="sldNum" sz="quarter" idx="12"/>
          </p:nvPr>
        </p:nvSpPr>
        <p:spPr/>
        <p:txBody>
          <a:bodyPr/>
          <a:lstStyle/>
          <a:p>
            <a:fld id="{D739C4FB-7D33-419B-8833-D1372BFD11C8}" type="slidenum">
              <a:rPr lang="en-US" smtClean="0"/>
              <a:pPr/>
              <a:t>‹#›</a:t>
            </a:fld>
            <a:endParaRPr lang="en-US" dirty="0"/>
          </a:p>
        </p:txBody>
      </p:sp>
      <p:sp>
        <p:nvSpPr>
          <p:cNvPr id="8" name="Oval 7"/>
          <p:cNvSpPr/>
          <p:nvPr/>
        </p:nvSpPr>
        <p:spPr>
          <a:xfrm>
            <a:off x="921433" y="1413802"/>
            <a:ext cx="210312" cy="210312"/>
          </a:xfrm>
          <a:prstGeom prst="ellipse">
            <a:avLst/>
          </a:prstGeom>
          <a:gradFill rotWithShape="1">
            <a:gsLst>
              <a:gs pos="0">
                <a:schemeClr val="accent1">
                  <a:tint val="20000"/>
                  <a:satMod val="450000"/>
                  <a:alpha val="95000"/>
                </a:schemeClr>
              </a:gs>
              <a:gs pos="50000">
                <a:schemeClr val="accent1">
                  <a:tint val="38000"/>
                  <a:satMod val="250000"/>
                  <a:alpha val="90000"/>
                </a:schemeClr>
              </a:gs>
              <a:gs pos="95000">
                <a:schemeClr val="accent1">
                  <a:tint val="75000"/>
                  <a:satMod val="255000"/>
                  <a:alpha val="88000"/>
                </a:schemeClr>
              </a:gs>
              <a:gs pos="100000">
                <a:schemeClr val="accent1">
                  <a:tint val="100000"/>
                  <a:shade val="90000"/>
                  <a:satMod val="255000"/>
                  <a:alpha val="85000"/>
                </a:schemeClr>
              </a:gs>
            </a:gsLst>
            <a:path path="circle">
              <a:fillToRect l="25000" t="12500" r="75000" b="87500"/>
            </a:path>
          </a:gradFill>
          <a:ln w="2000" cap="rnd" cmpd="sng" algn="ctr">
            <a:solidFill>
              <a:schemeClr val="accent1">
                <a:shade val="90000"/>
                <a:satMod val="110000"/>
                <a:alpha val="60000"/>
              </a:schemeClr>
            </a:solidFill>
            <a:prstDash val="solid"/>
          </a:ln>
          <a:effectLst/>
        </p:spPr>
        <p:style>
          <a:lnRef idx="1">
            <a:schemeClr val="accent1"/>
          </a:lnRef>
          <a:fillRef idx="2">
            <a:schemeClr val="accent1"/>
          </a:fillRef>
          <a:effectRef idx="1">
            <a:schemeClr val="accent1"/>
          </a:effectRef>
          <a:fontRef idx="minor">
            <a:schemeClr val="dk1"/>
          </a:fontRef>
        </p:style>
        <p:txBody>
          <a:bodyPr anchor="ctr"/>
          <a:lstStyle/>
          <a:p>
            <a:pPr algn="ctr" eaLnBrk="1" latinLnBrk="0" hangingPunct="1"/>
            <a:endParaRPr kumimoji="0" lang="en-US"/>
          </a:p>
        </p:txBody>
      </p:sp>
      <p:sp>
        <p:nvSpPr>
          <p:cNvPr id="9" name="Oval 8"/>
          <p:cNvSpPr/>
          <p:nvPr/>
        </p:nvSpPr>
        <p:spPr>
          <a:xfrm>
            <a:off x="1157176" y="1345016"/>
            <a:ext cx="64008" cy="64008"/>
          </a:xfrm>
          <a:prstGeom prst="ellipse">
            <a:avLst/>
          </a:prstGeom>
          <a:noFill/>
          <a:ln w="12700" cap="rnd" cmpd="sng" algn="ctr">
            <a:solidFill>
              <a:schemeClr val="accent1">
                <a:shade val="75000"/>
                <a:alpha val="60000"/>
              </a:schemeClr>
            </a:solidFill>
            <a:prstDash val="solid"/>
          </a:ln>
          <a:effectLst/>
        </p:spPr>
        <p:style>
          <a:lnRef idx="1">
            <a:schemeClr val="accent1"/>
          </a:lnRef>
          <a:fillRef idx="2">
            <a:schemeClr val="accent1"/>
          </a:fillRef>
          <a:effectRef idx="1">
            <a:schemeClr val="accent1"/>
          </a:effectRef>
          <a:fontRef idx="minor">
            <a:schemeClr val="dk1"/>
          </a:fontRef>
        </p:style>
        <p:txBody>
          <a:bodyPr anchor="ctr"/>
          <a:lstStyle/>
          <a:p>
            <a:pPr algn="ctr" eaLnBrk="1" latinLnBrk="0" hangingPunct="1"/>
            <a:endParaRPr kumimoji="0"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a:t>Click to edit Master title style</a:t>
            </a:r>
          </a:p>
        </p:txBody>
      </p:sp>
      <p:sp>
        <p:nvSpPr>
          <p:cNvPr id="3" name="Content Placeholder 2"/>
          <p:cNvSpPr>
            <a:spLocks noGrp="1"/>
          </p:cNvSpPr>
          <p:nvPr>
            <p:ph idx="1"/>
          </p:nvPr>
        </p:nvSpPr>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4" name="Date Placeholder 3"/>
          <p:cNvSpPr>
            <a:spLocks noGrp="1"/>
          </p:cNvSpPr>
          <p:nvPr>
            <p:ph type="dt" sz="half" idx="10"/>
          </p:nvPr>
        </p:nvSpPr>
        <p:spPr/>
        <p:txBody>
          <a:bodyPr/>
          <a:lstStyle/>
          <a:p>
            <a:fld id="{11CEEA06-64DA-43AA-8C59-DD73F4B9E514}" type="datetime1">
              <a:rPr lang="en-US" smtClean="0"/>
              <a:t>9/12/2023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739C4FB-7D33-419B-8833-D1372BFD11C8}" type="slidenum">
              <a:rPr lang="en-US" smtClean="0"/>
              <a:pPr/>
              <a:t>‹#›</a:t>
            </a:fld>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7" name="Rectangle 6"/>
          <p:cNvSpPr/>
          <p:nvPr/>
        </p:nvSpPr>
        <p:spPr>
          <a:xfrm>
            <a:off x="2282890" y="-54"/>
            <a:ext cx="6858000" cy="6858054"/>
          </a:xfrm>
          <a:prstGeom prst="rect">
            <a:avLst/>
          </a:prstGeom>
          <a:solidFill>
            <a:schemeClr val="bg1"/>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2" name="Title 1"/>
          <p:cNvSpPr>
            <a:spLocks noGrp="1"/>
          </p:cNvSpPr>
          <p:nvPr>
            <p:ph type="title"/>
          </p:nvPr>
        </p:nvSpPr>
        <p:spPr>
          <a:xfrm>
            <a:off x="2578392" y="2600325"/>
            <a:ext cx="6400800" cy="2286000"/>
          </a:xfrm>
        </p:spPr>
        <p:txBody>
          <a:bodyPr anchor="t"/>
          <a:lstStyle>
            <a:lvl1pPr algn="l">
              <a:lnSpc>
                <a:spcPts val="4500"/>
              </a:lnSpc>
              <a:buNone/>
              <a:defRPr sz="4000" b="1" cap="all"/>
            </a:lvl1pPr>
            <a:extLst/>
          </a:lstStyle>
          <a:p>
            <a:r>
              <a:rPr kumimoji="0" lang="en-US"/>
              <a:t>Click to edit Master title style</a:t>
            </a:r>
          </a:p>
        </p:txBody>
      </p:sp>
      <p:sp>
        <p:nvSpPr>
          <p:cNvPr id="3" name="Text Placeholder 2"/>
          <p:cNvSpPr>
            <a:spLocks noGrp="1"/>
          </p:cNvSpPr>
          <p:nvPr>
            <p:ph type="body" idx="1"/>
          </p:nvPr>
        </p:nvSpPr>
        <p:spPr>
          <a:xfrm>
            <a:off x="2578392" y="1066800"/>
            <a:ext cx="6400800" cy="1509712"/>
          </a:xfrm>
        </p:spPr>
        <p:txBody>
          <a:bodyPr anchor="b"/>
          <a:lstStyle>
            <a:lvl1pPr marL="18288" indent="0">
              <a:lnSpc>
                <a:spcPts val="2300"/>
              </a:lnSpc>
              <a:spcBef>
                <a:spcPts val="0"/>
              </a:spcBef>
              <a:buNone/>
              <a:defRPr sz="2000">
                <a:solidFill>
                  <a:schemeClr val="tx2">
                    <a:shade val="30000"/>
                    <a:satMod val="150000"/>
                  </a:schemeClr>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extLst/>
          </a:lstStyle>
          <a:p>
            <a:pPr lvl="0" eaLnBrk="1" latinLnBrk="0" hangingPunct="1"/>
            <a:r>
              <a:rPr kumimoji="0" lang="en-US"/>
              <a:t>Click to edit Master text styles</a:t>
            </a:r>
          </a:p>
        </p:txBody>
      </p:sp>
      <p:sp>
        <p:nvSpPr>
          <p:cNvPr id="4" name="Date Placeholder 3"/>
          <p:cNvSpPr>
            <a:spLocks noGrp="1"/>
          </p:cNvSpPr>
          <p:nvPr>
            <p:ph type="dt" sz="half" idx="10"/>
          </p:nvPr>
        </p:nvSpPr>
        <p:spPr/>
        <p:txBody>
          <a:bodyPr/>
          <a:lstStyle/>
          <a:p>
            <a:fld id="{E2E8C066-A206-4439-ACC6-C6B659C40770}" type="datetime1">
              <a:rPr lang="en-US" smtClean="0"/>
              <a:t>9/12/2023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739C4FB-7D33-419B-8833-D1372BFD11C8}" type="slidenum">
              <a:rPr lang="en-US" smtClean="0"/>
              <a:pPr/>
              <a:t>‹#›</a:t>
            </a:fld>
            <a:endParaRPr lang="en-US" dirty="0"/>
          </a:p>
        </p:txBody>
      </p:sp>
      <p:sp>
        <p:nvSpPr>
          <p:cNvPr id="10" name="Rectangle 9"/>
          <p:cNvSpPr/>
          <p:nvPr/>
        </p:nvSpPr>
        <p:spPr bwMode="invGray">
          <a:xfrm>
            <a:off x="2286000" y="0"/>
            <a:ext cx="76200" cy="6858054"/>
          </a:xfrm>
          <a:prstGeom prst="rect">
            <a:avLst/>
          </a:prstGeom>
          <a:solidFill>
            <a:schemeClr val="bg1"/>
          </a:solidFill>
          <a:ln w="25400" cap="rnd" cmpd="sng" algn="ctr">
            <a:noFill/>
            <a:prstDash val="solid"/>
          </a:ln>
          <a:effectLst>
            <a:outerShdw blurRad="38550" dist="38000" dir="10800000" algn="tl" rotWithShape="0">
              <a:schemeClr val="bg2">
                <a:shade val="20000"/>
                <a:satMod val="110000"/>
                <a:alpha val="25000"/>
              </a:schemeClr>
            </a:outerShdw>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8" name="Oval 7"/>
          <p:cNvSpPr/>
          <p:nvPr/>
        </p:nvSpPr>
        <p:spPr>
          <a:xfrm>
            <a:off x="2172321" y="2814656"/>
            <a:ext cx="210312" cy="210312"/>
          </a:xfrm>
          <a:prstGeom prst="ellipse">
            <a:avLst/>
          </a:prstGeom>
          <a:gradFill rotWithShape="1">
            <a:gsLst>
              <a:gs pos="0">
                <a:schemeClr val="accent1">
                  <a:tint val="20000"/>
                  <a:satMod val="450000"/>
                  <a:alpha val="95000"/>
                </a:schemeClr>
              </a:gs>
              <a:gs pos="50000">
                <a:schemeClr val="accent1">
                  <a:tint val="38000"/>
                  <a:satMod val="250000"/>
                  <a:alpha val="90000"/>
                </a:schemeClr>
              </a:gs>
              <a:gs pos="95000">
                <a:schemeClr val="accent1">
                  <a:tint val="75000"/>
                  <a:satMod val="255000"/>
                  <a:alpha val="88000"/>
                </a:schemeClr>
              </a:gs>
              <a:gs pos="100000">
                <a:schemeClr val="accent1">
                  <a:tint val="100000"/>
                  <a:shade val="90000"/>
                  <a:satMod val="255000"/>
                  <a:alpha val="85000"/>
                </a:schemeClr>
              </a:gs>
            </a:gsLst>
            <a:path path="circle">
              <a:fillToRect l="25000" t="12500" r="75000" b="87500"/>
            </a:path>
          </a:gradFill>
          <a:ln w="2000" cap="rnd" cmpd="sng" algn="ctr">
            <a:solidFill>
              <a:schemeClr val="accent1">
                <a:shade val="90000"/>
                <a:satMod val="110000"/>
                <a:alpha val="60000"/>
              </a:schemeClr>
            </a:solidFill>
            <a:prstDash val="solid"/>
          </a:ln>
          <a:effectLst/>
        </p:spPr>
        <p:style>
          <a:lnRef idx="1">
            <a:schemeClr val="accent1"/>
          </a:lnRef>
          <a:fillRef idx="2">
            <a:schemeClr val="accent1"/>
          </a:fillRef>
          <a:effectRef idx="1">
            <a:schemeClr val="accent1"/>
          </a:effectRef>
          <a:fontRef idx="minor">
            <a:schemeClr val="dk1"/>
          </a:fontRef>
        </p:style>
        <p:txBody>
          <a:bodyPr anchor="ctr"/>
          <a:lstStyle/>
          <a:p>
            <a:pPr algn="ctr" eaLnBrk="1" latinLnBrk="0" hangingPunct="1"/>
            <a:endParaRPr kumimoji="0" lang="en-US"/>
          </a:p>
        </p:txBody>
      </p:sp>
      <p:sp>
        <p:nvSpPr>
          <p:cNvPr id="9" name="Oval 8"/>
          <p:cNvSpPr/>
          <p:nvPr/>
        </p:nvSpPr>
        <p:spPr>
          <a:xfrm>
            <a:off x="2408064" y="2745870"/>
            <a:ext cx="64008" cy="64008"/>
          </a:xfrm>
          <a:prstGeom prst="ellipse">
            <a:avLst/>
          </a:prstGeom>
          <a:noFill/>
          <a:ln w="12700" cap="rnd" cmpd="sng" algn="ctr">
            <a:solidFill>
              <a:schemeClr val="accent1">
                <a:shade val="75000"/>
                <a:alpha val="60000"/>
              </a:schemeClr>
            </a:solidFill>
            <a:prstDash val="solid"/>
          </a:ln>
          <a:effectLst/>
        </p:spPr>
        <p:style>
          <a:lnRef idx="1">
            <a:schemeClr val="accent1"/>
          </a:lnRef>
          <a:fillRef idx="2">
            <a:schemeClr val="accent1"/>
          </a:fillRef>
          <a:effectRef idx="1">
            <a:schemeClr val="accent1"/>
          </a:effectRef>
          <a:fontRef idx="minor">
            <a:schemeClr val="dk1"/>
          </a:fontRef>
        </p:style>
        <p:txBody>
          <a:bodyPr anchor="ctr"/>
          <a:lstStyle/>
          <a:p>
            <a:pPr algn="ctr" eaLnBrk="1" latinLnBrk="0" hangingPunct="1"/>
            <a:endParaRPr kumimoji="0"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435608" y="274320"/>
            <a:ext cx="7498080" cy="1143000"/>
          </a:xfrm>
        </p:spPr>
        <p:txBody>
          <a:bodyPr/>
          <a:lstStyle/>
          <a:p>
            <a:r>
              <a:rPr kumimoji="0" lang="en-US"/>
              <a:t>Click to edit Master title style</a:t>
            </a:r>
          </a:p>
        </p:txBody>
      </p:sp>
      <p:sp>
        <p:nvSpPr>
          <p:cNvPr id="3" name="Content Placeholder 2"/>
          <p:cNvSpPr>
            <a:spLocks noGrp="1"/>
          </p:cNvSpPr>
          <p:nvPr>
            <p:ph sz="half" idx="1"/>
          </p:nvPr>
        </p:nvSpPr>
        <p:spPr>
          <a:xfrm>
            <a:off x="1435608" y="1524000"/>
            <a:ext cx="3657600" cy="4663440"/>
          </a:xfrm>
        </p:spPr>
        <p:txBody>
          <a:bodyPr/>
          <a:lstStyle>
            <a:lvl1pPr>
              <a:defRPr sz="2800"/>
            </a:lvl1pPr>
            <a:lvl2pPr>
              <a:defRPr sz="2400"/>
            </a:lvl2pPr>
            <a:lvl3pPr>
              <a:defRPr sz="2000"/>
            </a:lvl3pPr>
            <a:lvl4pPr>
              <a:defRPr sz="1800"/>
            </a:lvl4pPr>
            <a:lvl5pPr>
              <a:defRPr sz="1800"/>
            </a:lvl5pPr>
            <a:extLst/>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4" name="Content Placeholder 3"/>
          <p:cNvSpPr>
            <a:spLocks noGrp="1"/>
          </p:cNvSpPr>
          <p:nvPr>
            <p:ph sz="half" idx="2"/>
          </p:nvPr>
        </p:nvSpPr>
        <p:spPr>
          <a:xfrm>
            <a:off x="5276088" y="1524000"/>
            <a:ext cx="3657600" cy="4663440"/>
          </a:xfrm>
        </p:spPr>
        <p:txBody>
          <a:bodyPr/>
          <a:lstStyle>
            <a:lvl1pPr>
              <a:defRPr sz="2800"/>
            </a:lvl1pPr>
            <a:lvl2pPr>
              <a:defRPr sz="2400"/>
            </a:lvl2pPr>
            <a:lvl3pPr>
              <a:defRPr sz="2000"/>
            </a:lvl3pPr>
            <a:lvl4pPr>
              <a:defRPr sz="1800"/>
            </a:lvl4pPr>
            <a:lvl5pPr>
              <a:defRPr sz="1800"/>
            </a:lvl5pPr>
            <a:extLst/>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5" name="Date Placeholder 4"/>
          <p:cNvSpPr>
            <a:spLocks noGrp="1"/>
          </p:cNvSpPr>
          <p:nvPr>
            <p:ph type="dt" sz="half" idx="10"/>
          </p:nvPr>
        </p:nvSpPr>
        <p:spPr/>
        <p:txBody>
          <a:bodyPr/>
          <a:lstStyle/>
          <a:p>
            <a:fld id="{FBCEC0F2-4A43-40B2-95DD-68327127FEBF}" type="datetime1">
              <a:rPr lang="en-US" smtClean="0"/>
              <a:t>9/12/2023</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739C4FB-7D33-419B-8833-D1372BFD11C8}" type="slidenum">
              <a:rPr lang="en-US" smtClean="0"/>
              <a:pPr/>
              <a:t>‹#›</a:t>
            </a:fld>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5160336"/>
            <a:ext cx="8229600" cy="1143000"/>
          </a:xfrm>
        </p:spPr>
        <p:txBody>
          <a:bodyPr anchor="ctr"/>
          <a:lstStyle>
            <a:lvl1pPr algn="ctr">
              <a:defRPr sz="4500" b="1" cap="none" baseline="0"/>
            </a:lvl1pPr>
            <a:extLst/>
          </a:lstStyle>
          <a:p>
            <a:r>
              <a:rPr kumimoji="0" lang="en-US"/>
              <a:t>Click to edit Master title style</a:t>
            </a:r>
          </a:p>
        </p:txBody>
      </p:sp>
      <p:sp>
        <p:nvSpPr>
          <p:cNvPr id="3" name="Text Placeholder 2"/>
          <p:cNvSpPr>
            <a:spLocks noGrp="1"/>
          </p:cNvSpPr>
          <p:nvPr>
            <p:ph type="body" idx="1"/>
          </p:nvPr>
        </p:nvSpPr>
        <p:spPr>
          <a:xfrm>
            <a:off x="457200" y="328278"/>
            <a:ext cx="4023360" cy="640080"/>
          </a:xfrm>
          <a:solidFill>
            <a:schemeClr val="bg1"/>
          </a:solidFill>
          <a:ln w="10795">
            <a:solidFill>
              <a:schemeClr val="bg1"/>
            </a:solidFill>
            <a:miter lim="800000"/>
          </a:ln>
        </p:spPr>
        <p:txBody>
          <a:bodyPr anchor="ctr"/>
          <a:lstStyle>
            <a:lvl1pPr marL="64008" indent="0" algn="l">
              <a:lnSpc>
                <a:spcPct val="100000"/>
              </a:lnSpc>
              <a:spcBef>
                <a:spcPts val="100"/>
              </a:spcBef>
              <a:buNone/>
              <a:defRPr sz="1900" b="0">
                <a:solidFill>
                  <a:schemeClr val="tx1"/>
                </a:solidFill>
              </a:defRPr>
            </a:lvl1pPr>
            <a:lvl2pPr>
              <a:buNone/>
              <a:defRPr sz="2000" b="1"/>
            </a:lvl2pPr>
            <a:lvl3pPr>
              <a:buNone/>
              <a:defRPr sz="1800" b="1"/>
            </a:lvl3pPr>
            <a:lvl4pPr>
              <a:buNone/>
              <a:defRPr sz="1600" b="1"/>
            </a:lvl4pPr>
            <a:lvl5pPr>
              <a:buNone/>
              <a:defRPr sz="1600" b="1"/>
            </a:lvl5pPr>
            <a:extLst/>
          </a:lstStyle>
          <a:p>
            <a:pPr lvl="0" eaLnBrk="1" latinLnBrk="0" hangingPunct="1"/>
            <a:r>
              <a:rPr kumimoji="0" lang="en-US"/>
              <a:t>Click to edit Master text styles</a:t>
            </a:r>
          </a:p>
        </p:txBody>
      </p:sp>
      <p:sp>
        <p:nvSpPr>
          <p:cNvPr id="4" name="Text Placeholder 3"/>
          <p:cNvSpPr>
            <a:spLocks noGrp="1"/>
          </p:cNvSpPr>
          <p:nvPr>
            <p:ph type="body" sz="half" idx="3"/>
          </p:nvPr>
        </p:nvSpPr>
        <p:spPr>
          <a:xfrm>
            <a:off x="4663440" y="328278"/>
            <a:ext cx="4023360" cy="640080"/>
          </a:xfrm>
          <a:solidFill>
            <a:schemeClr val="bg1"/>
          </a:solidFill>
          <a:ln w="10795">
            <a:solidFill>
              <a:schemeClr val="bg1"/>
            </a:solidFill>
            <a:miter lim="800000"/>
          </a:ln>
        </p:spPr>
        <p:txBody>
          <a:bodyPr anchor="ctr"/>
          <a:lstStyle>
            <a:lvl1pPr marL="64008" indent="0" algn="l">
              <a:lnSpc>
                <a:spcPct val="100000"/>
              </a:lnSpc>
              <a:spcBef>
                <a:spcPts val="100"/>
              </a:spcBef>
              <a:buNone/>
              <a:defRPr sz="1900" b="0">
                <a:solidFill>
                  <a:schemeClr val="tx1"/>
                </a:solidFill>
              </a:defRPr>
            </a:lvl1pPr>
            <a:lvl2pPr>
              <a:buNone/>
              <a:defRPr sz="2000" b="1"/>
            </a:lvl2pPr>
            <a:lvl3pPr>
              <a:buNone/>
              <a:defRPr sz="1800" b="1"/>
            </a:lvl3pPr>
            <a:lvl4pPr>
              <a:buNone/>
              <a:defRPr sz="1600" b="1"/>
            </a:lvl4pPr>
            <a:lvl5pPr>
              <a:buNone/>
              <a:defRPr sz="1600" b="1"/>
            </a:lvl5pPr>
            <a:extLst/>
          </a:lstStyle>
          <a:p>
            <a:pPr lvl="0" eaLnBrk="1" latinLnBrk="0" hangingPunct="1"/>
            <a:r>
              <a:rPr kumimoji="0" lang="en-US"/>
              <a:t>Click to edit Master text styles</a:t>
            </a:r>
          </a:p>
        </p:txBody>
      </p:sp>
      <p:sp>
        <p:nvSpPr>
          <p:cNvPr id="5" name="Content Placeholder 4"/>
          <p:cNvSpPr>
            <a:spLocks noGrp="1"/>
          </p:cNvSpPr>
          <p:nvPr>
            <p:ph sz="quarter" idx="2"/>
          </p:nvPr>
        </p:nvSpPr>
        <p:spPr>
          <a:xfrm>
            <a:off x="457200" y="969336"/>
            <a:ext cx="4023360" cy="4114800"/>
          </a:xfrm>
          <a:ln w="10795">
            <a:solidFill>
              <a:schemeClr val="bg1"/>
            </a:solidFill>
            <a:prstDash val="dash"/>
            <a:miter lim="800000"/>
          </a:ln>
        </p:spPr>
        <p:txBody>
          <a:bodyPr/>
          <a:lstStyle>
            <a:lvl1pPr marL="393192" indent="-274320">
              <a:lnSpc>
                <a:spcPct val="100000"/>
              </a:lnSpc>
              <a:spcBef>
                <a:spcPts val="700"/>
              </a:spcBef>
              <a:defRPr sz="2400"/>
            </a:lvl1pPr>
            <a:lvl2pPr>
              <a:lnSpc>
                <a:spcPct val="100000"/>
              </a:lnSpc>
              <a:spcBef>
                <a:spcPts val="700"/>
              </a:spcBef>
              <a:defRPr sz="2000"/>
            </a:lvl2pPr>
            <a:lvl3pPr>
              <a:lnSpc>
                <a:spcPct val="100000"/>
              </a:lnSpc>
              <a:spcBef>
                <a:spcPts val="700"/>
              </a:spcBef>
              <a:defRPr sz="1800"/>
            </a:lvl3pPr>
            <a:lvl4pPr>
              <a:lnSpc>
                <a:spcPct val="100000"/>
              </a:lnSpc>
              <a:spcBef>
                <a:spcPts val="700"/>
              </a:spcBef>
              <a:defRPr sz="1600"/>
            </a:lvl4pPr>
            <a:lvl5pPr>
              <a:lnSpc>
                <a:spcPct val="100000"/>
              </a:lnSpc>
              <a:spcBef>
                <a:spcPts val="700"/>
              </a:spcBef>
              <a:defRPr sz="1600"/>
            </a:lvl5pPr>
            <a:extLst/>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6" name="Content Placeholder 5"/>
          <p:cNvSpPr>
            <a:spLocks noGrp="1"/>
          </p:cNvSpPr>
          <p:nvPr>
            <p:ph sz="quarter" idx="4"/>
          </p:nvPr>
        </p:nvSpPr>
        <p:spPr>
          <a:xfrm>
            <a:off x="4663440" y="969336"/>
            <a:ext cx="4023360" cy="4114800"/>
          </a:xfrm>
          <a:ln w="10795">
            <a:solidFill>
              <a:schemeClr val="bg1"/>
            </a:solidFill>
            <a:prstDash val="dash"/>
            <a:miter lim="800000"/>
          </a:ln>
        </p:spPr>
        <p:txBody>
          <a:bodyPr/>
          <a:lstStyle>
            <a:lvl1pPr marL="393192" indent="-274320">
              <a:lnSpc>
                <a:spcPct val="100000"/>
              </a:lnSpc>
              <a:spcBef>
                <a:spcPts val="700"/>
              </a:spcBef>
              <a:defRPr sz="2400"/>
            </a:lvl1pPr>
            <a:lvl2pPr>
              <a:lnSpc>
                <a:spcPct val="100000"/>
              </a:lnSpc>
              <a:spcBef>
                <a:spcPts val="700"/>
              </a:spcBef>
              <a:defRPr sz="2000"/>
            </a:lvl2pPr>
            <a:lvl3pPr>
              <a:lnSpc>
                <a:spcPct val="100000"/>
              </a:lnSpc>
              <a:spcBef>
                <a:spcPts val="700"/>
              </a:spcBef>
              <a:defRPr sz="1800"/>
            </a:lvl3pPr>
            <a:lvl4pPr>
              <a:lnSpc>
                <a:spcPct val="100000"/>
              </a:lnSpc>
              <a:spcBef>
                <a:spcPts val="700"/>
              </a:spcBef>
              <a:defRPr sz="1600"/>
            </a:lvl4pPr>
            <a:lvl5pPr>
              <a:lnSpc>
                <a:spcPct val="100000"/>
              </a:lnSpc>
              <a:spcBef>
                <a:spcPts val="700"/>
              </a:spcBef>
              <a:defRPr sz="1600"/>
            </a:lvl5pPr>
            <a:extLst/>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7" name="Date Placeholder 6"/>
          <p:cNvSpPr>
            <a:spLocks noGrp="1"/>
          </p:cNvSpPr>
          <p:nvPr>
            <p:ph type="dt" sz="half" idx="10"/>
          </p:nvPr>
        </p:nvSpPr>
        <p:spPr/>
        <p:txBody>
          <a:bodyPr/>
          <a:lstStyle/>
          <a:p>
            <a:fld id="{6F06934D-F80B-4053-86CC-14DFB6CC612C}" type="datetime1">
              <a:rPr lang="en-US" smtClean="0"/>
              <a:t>9/12/2023</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D739C4FB-7D33-419B-8833-D1372BFD11C8}" type="slidenum">
              <a:rPr lang="en-US" smtClean="0"/>
              <a:pPr/>
              <a:t>‹#›</a:t>
            </a:fld>
            <a:endParaRPr 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1435608" y="274320"/>
            <a:ext cx="7498080" cy="1143000"/>
          </a:xfrm>
        </p:spPr>
        <p:txBody>
          <a:bodyPr anchor="ctr"/>
          <a:lstStyle/>
          <a:p>
            <a:r>
              <a:rPr kumimoji="0" lang="en-US"/>
              <a:t>Click to edit Master title style</a:t>
            </a:r>
          </a:p>
        </p:txBody>
      </p:sp>
      <p:sp>
        <p:nvSpPr>
          <p:cNvPr id="3" name="Date Placeholder 2"/>
          <p:cNvSpPr>
            <a:spLocks noGrp="1"/>
          </p:cNvSpPr>
          <p:nvPr>
            <p:ph type="dt" sz="half" idx="10"/>
          </p:nvPr>
        </p:nvSpPr>
        <p:spPr/>
        <p:txBody>
          <a:bodyPr/>
          <a:lstStyle/>
          <a:p>
            <a:fld id="{1D609D36-61A0-488D-92D3-7E7E0EC20F26}" type="datetime1">
              <a:rPr lang="en-US" smtClean="0"/>
              <a:t>9/12/2023</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D739C4FB-7D33-419B-8833-D1372BFD11C8}" type="slidenum">
              <a:rPr lang="en-US" smtClean="0"/>
              <a:pPr/>
              <a:t>‹#›</a:t>
            </a:fld>
            <a:endParaRPr 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5" name="Rectangle 4"/>
          <p:cNvSpPr/>
          <p:nvPr/>
        </p:nvSpPr>
        <p:spPr>
          <a:xfrm>
            <a:off x="1014984" y="0"/>
            <a:ext cx="8129016" cy="6858000"/>
          </a:xfrm>
          <a:prstGeom prst="rect">
            <a:avLst/>
          </a:prstGeom>
          <a:solidFill>
            <a:schemeClr val="bg1"/>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2" name="Date Placeholder 1"/>
          <p:cNvSpPr>
            <a:spLocks noGrp="1"/>
          </p:cNvSpPr>
          <p:nvPr>
            <p:ph type="dt" sz="half" idx="10"/>
          </p:nvPr>
        </p:nvSpPr>
        <p:spPr/>
        <p:txBody>
          <a:bodyPr/>
          <a:lstStyle/>
          <a:p>
            <a:fld id="{35DF7980-CDB7-4C0A-92C0-51EEE1641847}" type="datetime1">
              <a:rPr lang="en-US" smtClean="0"/>
              <a:t>9/12/2023</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D739C4FB-7D33-419B-8833-D1372BFD11C8}" type="slidenum">
              <a:rPr lang="en-US" smtClean="0"/>
              <a:pPr/>
              <a:t>‹#›</a:t>
            </a:fld>
            <a:endParaRPr lang="en-US" dirty="0"/>
          </a:p>
        </p:txBody>
      </p:sp>
      <p:sp>
        <p:nvSpPr>
          <p:cNvPr id="6" name="Rectangle 5"/>
          <p:cNvSpPr/>
          <p:nvPr/>
        </p:nvSpPr>
        <p:spPr bwMode="invGray">
          <a:xfrm>
            <a:off x="1014984" y="-54"/>
            <a:ext cx="73152" cy="6858054"/>
          </a:xfrm>
          <a:prstGeom prst="rect">
            <a:avLst/>
          </a:prstGeom>
          <a:solidFill>
            <a:schemeClr val="bg1"/>
          </a:solidFill>
          <a:ln w="25400" cap="rnd" cmpd="sng" algn="ctr">
            <a:noFill/>
            <a:prstDash val="solid"/>
          </a:ln>
          <a:effectLst>
            <a:outerShdw blurRad="38550" dist="38000" dir="10800000" algn="tl" rotWithShape="0">
              <a:schemeClr val="bg2">
                <a:shade val="20000"/>
                <a:satMod val="110000"/>
                <a:alpha val="25000"/>
              </a:schemeClr>
            </a:outerShdw>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16778"/>
            <a:ext cx="3810000" cy="1162050"/>
          </a:xfrm>
          <a:ln>
            <a:noFill/>
          </a:ln>
        </p:spPr>
        <p:txBody>
          <a:bodyPr anchor="b"/>
          <a:lstStyle>
            <a:lvl1pPr algn="l">
              <a:lnSpc>
                <a:spcPts val="2000"/>
              </a:lnSpc>
              <a:buNone/>
              <a:defRPr sz="2200" b="1" cap="all" baseline="0"/>
            </a:lvl1pPr>
            <a:extLst/>
          </a:lstStyle>
          <a:p>
            <a:r>
              <a:rPr kumimoji="0" lang="en-US"/>
              <a:t>Click to edit Master title style</a:t>
            </a:r>
          </a:p>
        </p:txBody>
      </p:sp>
      <p:sp>
        <p:nvSpPr>
          <p:cNvPr id="3" name="Text Placeholder 2"/>
          <p:cNvSpPr>
            <a:spLocks noGrp="1"/>
          </p:cNvSpPr>
          <p:nvPr>
            <p:ph type="body" idx="2"/>
          </p:nvPr>
        </p:nvSpPr>
        <p:spPr>
          <a:xfrm>
            <a:off x="457200" y="1406964"/>
            <a:ext cx="3810000" cy="698500"/>
          </a:xfrm>
        </p:spPr>
        <p:txBody>
          <a:bodyPr/>
          <a:lstStyle>
            <a:lvl1pPr marL="45720" indent="0">
              <a:lnSpc>
                <a:spcPct val="100000"/>
              </a:lnSpc>
              <a:spcBef>
                <a:spcPts val="0"/>
              </a:spcBef>
              <a:buNone/>
              <a:defRPr sz="1400"/>
            </a:lvl1pPr>
            <a:lvl2pPr>
              <a:buNone/>
              <a:defRPr sz="1200"/>
            </a:lvl2pPr>
            <a:lvl3pPr>
              <a:buNone/>
              <a:defRPr sz="1000"/>
            </a:lvl3pPr>
            <a:lvl4pPr>
              <a:buNone/>
              <a:defRPr sz="900"/>
            </a:lvl4pPr>
            <a:lvl5pPr>
              <a:buNone/>
              <a:defRPr sz="900"/>
            </a:lvl5pPr>
            <a:extLst/>
          </a:lstStyle>
          <a:p>
            <a:pPr lvl="0" eaLnBrk="1" latinLnBrk="0" hangingPunct="1"/>
            <a:r>
              <a:rPr kumimoji="0" lang="en-US"/>
              <a:t>Click to edit Master text styles</a:t>
            </a:r>
          </a:p>
        </p:txBody>
      </p:sp>
      <p:sp>
        <p:nvSpPr>
          <p:cNvPr id="4" name="Content Placeholder 3"/>
          <p:cNvSpPr>
            <a:spLocks noGrp="1"/>
          </p:cNvSpPr>
          <p:nvPr>
            <p:ph sz="half" idx="1"/>
          </p:nvPr>
        </p:nvSpPr>
        <p:spPr>
          <a:xfrm>
            <a:off x="457200" y="2133600"/>
            <a:ext cx="8153400" cy="3992563"/>
          </a:xfrm>
        </p:spPr>
        <p:txBody>
          <a:bodyPr/>
          <a:lstStyle>
            <a:lvl1pPr>
              <a:defRPr sz="3200"/>
            </a:lvl1pPr>
            <a:lvl2pPr>
              <a:defRPr sz="2800"/>
            </a:lvl2pPr>
            <a:lvl3pPr>
              <a:defRPr sz="2400"/>
            </a:lvl3pPr>
            <a:lvl4pPr>
              <a:defRPr sz="2000"/>
            </a:lvl4pPr>
            <a:lvl5pPr>
              <a:defRPr sz="2000"/>
            </a:lvl5pPr>
            <a:extLst/>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5" name="Date Placeholder 4"/>
          <p:cNvSpPr>
            <a:spLocks noGrp="1"/>
          </p:cNvSpPr>
          <p:nvPr>
            <p:ph type="dt" sz="half" idx="10"/>
          </p:nvPr>
        </p:nvSpPr>
        <p:spPr/>
        <p:txBody>
          <a:bodyPr/>
          <a:lstStyle/>
          <a:p>
            <a:fld id="{A07761C4-AAD7-4D7C-8B6E-08B4A64276A5}" type="datetime1">
              <a:rPr lang="en-US" smtClean="0"/>
              <a:t>9/12/2023</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739C4FB-7D33-419B-8833-D1372BFD11C8}" type="slidenum">
              <a:rPr lang="en-US" smtClean="0"/>
              <a:pPr/>
              <a:t>‹#›</a:t>
            </a:fld>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5886896" y="1066800"/>
            <a:ext cx="2743200" cy="1981200"/>
          </a:xfrm>
        </p:spPr>
        <p:txBody>
          <a:bodyPr anchor="b">
            <a:noAutofit/>
          </a:bodyPr>
          <a:lstStyle>
            <a:lvl1pPr algn="l">
              <a:buNone/>
              <a:defRPr sz="2100" b="1">
                <a:effectLst/>
              </a:defRPr>
            </a:lvl1pPr>
            <a:extLst/>
          </a:lstStyle>
          <a:p>
            <a:r>
              <a:rPr kumimoji="0" lang="en-US"/>
              <a:t>Click to edit Master title style</a:t>
            </a:r>
          </a:p>
        </p:txBody>
      </p:sp>
      <p:sp>
        <p:nvSpPr>
          <p:cNvPr id="5" name="Date Placeholder 4"/>
          <p:cNvSpPr>
            <a:spLocks noGrp="1"/>
          </p:cNvSpPr>
          <p:nvPr>
            <p:ph type="dt" sz="half" idx="10"/>
          </p:nvPr>
        </p:nvSpPr>
        <p:spPr/>
        <p:txBody>
          <a:bodyPr/>
          <a:lstStyle/>
          <a:p>
            <a:fld id="{59B1029B-5CD9-40C1-A682-2ADC60994C81}" type="datetime1">
              <a:rPr lang="en-US" smtClean="0"/>
              <a:t>9/12/2023</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739C4FB-7D33-419B-8833-D1372BFD11C8}" type="slidenum">
              <a:rPr lang="en-US" smtClean="0"/>
              <a:pPr/>
              <a:t>‹#›</a:t>
            </a:fld>
            <a:endParaRPr lang="en-US" dirty="0"/>
          </a:p>
        </p:txBody>
      </p:sp>
      <p:sp>
        <p:nvSpPr>
          <p:cNvPr id="8" name="Rectangle 7"/>
          <p:cNvSpPr/>
          <p:nvPr/>
        </p:nvSpPr>
        <p:spPr>
          <a:xfrm>
            <a:off x="762000" y="1066800"/>
            <a:ext cx="4572000" cy="4572000"/>
          </a:xfrm>
          <a:prstGeom prst="rect">
            <a:avLst/>
          </a:prstGeom>
          <a:solidFill>
            <a:srgbClr val="FFFFFF"/>
          </a:solidFill>
          <a:ln w="88900" cap="sq">
            <a:solidFill>
              <a:srgbClr val="FFFFFF"/>
            </a:solidFill>
            <a:miter lim="800000"/>
          </a:ln>
          <a:effectLst>
            <a:outerShdw blurRad="55500" dist="18500" dir="5400000" algn="tl" rotWithShape="0">
              <a:srgbClr val="000000">
                <a:alpha val="35000"/>
              </a:srgbClr>
            </a:outerShdw>
          </a:effectLst>
          <a:scene3d>
            <a:camera prst="orthographicFront"/>
            <a:lightRig rig="twoPt" dir="t">
              <a:rot lat="0" lon="0" rev="7200000"/>
            </a:lightRig>
          </a:scene3d>
          <a:sp3d contourW="635">
            <a:bevelT w="25400" h="19050"/>
            <a:contourClr>
              <a:srgbClr val="969696"/>
            </a:contourClr>
          </a:sp3d>
        </p:spPr>
        <p:txBody>
          <a:bodyPr lIns="91440" tIns="274320" rtlCol="0" anchor="t">
            <a:normAutofit/>
          </a:bodyPr>
          <a:lstStyle/>
          <a:p>
            <a:pPr marL="0" indent="-283464" algn="l" rtl="0" eaLnBrk="1" latinLnBrk="0" hangingPunct="1">
              <a:lnSpc>
                <a:spcPts val="3000"/>
              </a:lnSpc>
              <a:spcBef>
                <a:spcPts val="600"/>
              </a:spcBef>
              <a:buClr>
                <a:schemeClr val="accent1"/>
              </a:buClr>
              <a:buSzPct val="80000"/>
              <a:buFont typeface="Wingdings 2"/>
              <a:buNone/>
            </a:pPr>
            <a:endParaRPr kumimoji="0" lang="en-US" sz="3200" kern="1200">
              <a:solidFill>
                <a:schemeClr val="tx1"/>
              </a:solidFill>
              <a:latin typeface="+mn-lt"/>
              <a:ea typeface="+mn-ea"/>
              <a:cs typeface="+mn-cs"/>
            </a:endParaRPr>
          </a:p>
        </p:txBody>
      </p:sp>
      <p:sp>
        <p:nvSpPr>
          <p:cNvPr id="3" name="Picture Placeholder 2"/>
          <p:cNvSpPr>
            <a:spLocks noGrp="1"/>
          </p:cNvSpPr>
          <p:nvPr>
            <p:ph type="pic" idx="1"/>
          </p:nvPr>
        </p:nvSpPr>
        <p:spPr>
          <a:xfrm>
            <a:off x="838200" y="1143003"/>
            <a:ext cx="4419600" cy="3514531"/>
          </a:xfrm>
          <a:prstGeom prst="roundRect">
            <a:avLst>
              <a:gd name="adj" fmla="val 783"/>
            </a:avLst>
          </a:prstGeom>
          <a:solidFill>
            <a:schemeClr val="bg2"/>
          </a:solidFill>
          <a:ln w="127000">
            <a:noFill/>
            <a:miter lim="800000"/>
          </a:ln>
          <a:effectLst/>
        </p:spPr>
        <p:txBody>
          <a:bodyPr lIns="91440" tIns="274320" anchor="t"/>
          <a:lstStyle>
            <a:lvl1pPr indent="0">
              <a:buNone/>
              <a:defRPr sz="3200"/>
            </a:lvl1pPr>
            <a:extLst/>
          </a:lstStyle>
          <a:p>
            <a:pPr marL="0" algn="l" eaLnBrk="1" latinLnBrk="0" hangingPunct="1"/>
            <a:r>
              <a:rPr kumimoji="0" lang="en-US"/>
              <a:t>Click icon to add picture</a:t>
            </a:r>
            <a:endParaRPr kumimoji="0" lang="en-US" dirty="0"/>
          </a:p>
        </p:txBody>
      </p:sp>
      <p:sp>
        <p:nvSpPr>
          <p:cNvPr id="9" name="Flowchart: Process 8"/>
          <p:cNvSpPr/>
          <p:nvPr/>
        </p:nvSpPr>
        <p:spPr>
          <a:xfrm rot="19468671">
            <a:off x="396725" y="954341"/>
            <a:ext cx="685800" cy="204310"/>
          </a:xfrm>
          <a:prstGeom prst="flowChartProcess">
            <a:avLst/>
          </a:prstGeom>
          <a:solidFill>
            <a:srgbClr val="FBFBFB">
              <a:alpha val="45098"/>
            </a:srgbClr>
          </a:solidFill>
          <a:ln w="6350" cap="rnd" cmpd="sng" algn="ctr">
            <a:solidFill>
              <a:srgbClr val="FFFFFF">
                <a:alpha val="100000"/>
              </a:srgbClr>
            </a:solidFill>
            <a:prstDash val="solid"/>
          </a:ln>
          <a:effectLst>
            <a:outerShdw blurRad="25400" dist="25400" dir="3300000" sx="96000" sy="96000" algn="tl" rotWithShape="0">
              <a:schemeClr val="bg2">
                <a:shade val="90000"/>
                <a:satMod val="200000"/>
                <a:alpha val="40000"/>
              </a:schemeClr>
            </a:outerShdw>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0" name="Flowchart: Process 9"/>
          <p:cNvSpPr/>
          <p:nvPr/>
        </p:nvSpPr>
        <p:spPr>
          <a:xfrm rot="2103354" flipH="1">
            <a:off x="5003667" y="936786"/>
            <a:ext cx="649224" cy="204310"/>
          </a:xfrm>
          <a:prstGeom prst="flowChartProcess">
            <a:avLst/>
          </a:prstGeom>
          <a:solidFill>
            <a:srgbClr val="FBFBFB">
              <a:alpha val="45098"/>
            </a:srgbClr>
          </a:solidFill>
          <a:ln w="6350" cap="rnd" cmpd="sng" algn="ctr">
            <a:solidFill>
              <a:srgbClr val="FFFFFF">
                <a:alpha val="100000"/>
              </a:srgbClr>
            </a:solidFill>
            <a:prstDash val="solid"/>
          </a:ln>
          <a:effectLst>
            <a:outerShdw blurRad="25400" dist="25400" dir="3300000" sx="96000" sy="96000" algn="tl" rotWithShape="0">
              <a:schemeClr val="bg2">
                <a:alpha val="20000"/>
              </a:schemeClr>
            </a:outerShdw>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4" name="Text Placeholder 3"/>
          <p:cNvSpPr>
            <a:spLocks noGrp="1"/>
          </p:cNvSpPr>
          <p:nvPr>
            <p:ph type="body" sz="half" idx="2"/>
          </p:nvPr>
        </p:nvSpPr>
        <p:spPr>
          <a:xfrm>
            <a:off x="838200" y="4800600"/>
            <a:ext cx="4419600" cy="762000"/>
          </a:xfrm>
        </p:spPr>
        <p:txBody>
          <a:bodyPr anchor="ctr"/>
          <a:lstStyle>
            <a:lvl1pPr marL="0" indent="0" algn="l">
              <a:lnSpc>
                <a:spcPts val="1600"/>
              </a:lnSpc>
              <a:spcBef>
                <a:spcPts val="0"/>
              </a:spcBef>
              <a:buNone/>
              <a:defRPr sz="1400">
                <a:solidFill>
                  <a:srgbClr val="777777"/>
                </a:solidFill>
              </a:defRPr>
            </a:lvl1pPr>
            <a:lvl2pPr>
              <a:defRPr sz="1200"/>
            </a:lvl2pPr>
            <a:lvl3pPr>
              <a:defRPr sz="1000"/>
            </a:lvl3pPr>
            <a:lvl4pPr>
              <a:defRPr sz="900"/>
            </a:lvl4pPr>
            <a:lvl5pPr>
              <a:defRPr sz="900"/>
            </a:lvl5pPr>
            <a:extLst/>
          </a:lstStyle>
          <a:p>
            <a:pPr lvl="0" eaLnBrk="1" latinLnBrk="0" hangingPunct="1"/>
            <a:r>
              <a:rPr kumimoji="0" lang="en-US"/>
              <a:t>Click to edit Master text styles</a:t>
            </a: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a:t>Click to edit Master title style</a:t>
            </a:r>
          </a:p>
        </p:txBody>
      </p:sp>
      <p:sp>
        <p:nvSpPr>
          <p:cNvPr id="3" name="Vertical Text Placeholder 2"/>
          <p:cNvSpPr>
            <a:spLocks noGrp="1"/>
          </p:cNvSpPr>
          <p:nvPr>
            <p:ph type="body" orient="vert" idx="1"/>
          </p:nvPr>
        </p:nvSpPr>
        <p:spPr/>
        <p:txBody>
          <a:bodyPr vert="eaVert"/>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4" name="Date Placeholder 3"/>
          <p:cNvSpPr>
            <a:spLocks noGrp="1"/>
          </p:cNvSpPr>
          <p:nvPr>
            <p:ph type="dt" sz="half" idx="10"/>
          </p:nvPr>
        </p:nvSpPr>
        <p:spPr/>
        <p:txBody>
          <a:bodyPr/>
          <a:lstStyle/>
          <a:p>
            <a:fld id="{3D97F084-534D-4CCF-B8F2-0E61BF548559}" type="datetime1">
              <a:rPr lang="en-US" smtClean="0"/>
              <a:t>9/12/2023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739C4FB-7D33-419B-8833-D1372BFD11C8}" type="slidenum">
              <a:rPr lang="en-US" smtClean="0"/>
              <a:pPr/>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858000" y="274639"/>
            <a:ext cx="1828800" cy="5851525"/>
          </a:xfrm>
        </p:spPr>
        <p:txBody>
          <a:bodyPr vert="eaVert"/>
          <a:lstStyle/>
          <a:p>
            <a:r>
              <a:rPr kumimoji="0" lang="en-US"/>
              <a:t>Click to edit Master title style</a:t>
            </a:r>
          </a:p>
        </p:txBody>
      </p:sp>
      <p:sp>
        <p:nvSpPr>
          <p:cNvPr id="3" name="Vertical Text Placeholder 2"/>
          <p:cNvSpPr>
            <a:spLocks noGrp="1"/>
          </p:cNvSpPr>
          <p:nvPr>
            <p:ph type="body" orient="vert" idx="1"/>
          </p:nvPr>
        </p:nvSpPr>
        <p:spPr>
          <a:xfrm>
            <a:off x="1143000" y="274640"/>
            <a:ext cx="5562600" cy="5851525"/>
          </a:xfrm>
        </p:spPr>
        <p:txBody>
          <a:bodyPr vert="eaVert"/>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4" name="Date Placeholder 3"/>
          <p:cNvSpPr>
            <a:spLocks noGrp="1"/>
          </p:cNvSpPr>
          <p:nvPr>
            <p:ph type="dt" sz="half" idx="10"/>
          </p:nvPr>
        </p:nvSpPr>
        <p:spPr/>
        <p:txBody>
          <a:bodyPr/>
          <a:lstStyle/>
          <a:p>
            <a:fld id="{0CB31CB3-217D-41C2-B23F-9E9CCDAAA05F}" type="datetime1">
              <a:rPr lang="en-US" smtClean="0"/>
              <a:t>9/12/2023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739C4FB-7D33-419B-8833-D1372BFD11C8}" type="slidenum">
              <a:rPr lang="en-US" smtClean="0"/>
              <a:pPr/>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sp>
        <p:nvSpPr>
          <p:cNvPr id="7" name="Pie 6"/>
          <p:cNvSpPr/>
          <p:nvPr/>
        </p:nvSpPr>
        <p:spPr>
          <a:xfrm>
            <a:off x="-815927" y="-815922"/>
            <a:ext cx="1638887" cy="1638887"/>
          </a:xfrm>
          <a:prstGeom prst="pie">
            <a:avLst>
              <a:gd name="adj1" fmla="val 0"/>
              <a:gd name="adj2" fmla="val 5402120"/>
            </a:avLst>
          </a:prstGeom>
          <a:solidFill>
            <a:schemeClr val="bg2">
              <a:tint val="18000"/>
              <a:satMod val="220000"/>
              <a:alpha val="33000"/>
            </a:schemeClr>
          </a:solidFill>
          <a:ln w="3175" cap="rnd" cmpd="sng" algn="ctr">
            <a:solidFill>
              <a:schemeClr val="bg2">
                <a:shade val="70000"/>
                <a:satMod val="200000"/>
                <a:alpha val="100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8" name="Oval 7"/>
          <p:cNvSpPr/>
          <p:nvPr/>
        </p:nvSpPr>
        <p:spPr>
          <a:xfrm>
            <a:off x="168816" y="21102"/>
            <a:ext cx="1702191" cy="1702191"/>
          </a:xfrm>
          <a:prstGeom prst="ellipse">
            <a:avLst/>
          </a:prstGeom>
          <a:noFill/>
          <a:ln w="27305" cap="rnd" cmpd="sng" algn="ctr">
            <a:solidFill>
              <a:schemeClr val="bg2">
                <a:tint val="45000"/>
                <a:satMod val="325000"/>
                <a:alpha val="100000"/>
              </a:schemeClr>
            </a:solidFill>
            <a:prstDash val="solid"/>
          </a:ln>
          <a:effectLst>
            <a:outerShdw blurRad="25400" dist="25400" dir="5400000" algn="tl" rotWithShape="0">
              <a:schemeClr val="bg2">
                <a:shade val="50000"/>
                <a:satMod val="150000"/>
                <a:alpha val="85000"/>
              </a:schemeClr>
            </a:outerShdw>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1" name="Donut 10"/>
          <p:cNvSpPr/>
          <p:nvPr/>
        </p:nvSpPr>
        <p:spPr>
          <a:xfrm rot="2315675">
            <a:off x="182881" y="1055077"/>
            <a:ext cx="1125717" cy="1102624"/>
          </a:xfrm>
          <a:prstGeom prst="donut">
            <a:avLst>
              <a:gd name="adj" fmla="val 11833"/>
            </a:avLst>
          </a:prstGeom>
          <a:gradFill rotWithShape="1">
            <a:gsLst>
              <a:gs pos="0">
                <a:schemeClr val="bg2">
                  <a:tint val="10000"/>
                  <a:shade val="99000"/>
                  <a:satMod val="355000"/>
                  <a:alpha val="70000"/>
                </a:schemeClr>
              </a:gs>
              <a:gs pos="70000">
                <a:schemeClr val="bg2">
                  <a:tint val="6000"/>
                  <a:shade val="100000"/>
                  <a:satMod val="400000"/>
                  <a:alpha val="55000"/>
                </a:schemeClr>
              </a:gs>
              <a:gs pos="100000">
                <a:schemeClr val="bg2">
                  <a:tint val="100000"/>
                  <a:shade val="75000"/>
                  <a:satMod val="370000"/>
                  <a:alpha val="60000"/>
                </a:schemeClr>
              </a:gs>
            </a:gsLst>
            <a:path path="circle">
              <a:fillToRect l="-407500" t="-50000" r="507500" b="150000"/>
            </a:path>
          </a:gradFill>
          <a:ln w="7350" cap="rnd" cmpd="sng" algn="ctr">
            <a:solidFill>
              <a:schemeClr val="bg2">
                <a:shade val="60000"/>
                <a:satMod val="220000"/>
                <a:alpha val="100000"/>
              </a:schemeClr>
            </a:solidFill>
            <a:prstDash val="solid"/>
          </a:ln>
          <a:effectLst>
            <a:outerShdw blurRad="12700" dist="15000" dir="4500000" algn="tl" rotWithShape="0">
              <a:schemeClr val="bg2">
                <a:shade val="10000"/>
                <a:satMod val="200000"/>
                <a:alpha val="35000"/>
              </a:schemeClr>
            </a:outerShdw>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2" name="Rectangle 11"/>
          <p:cNvSpPr/>
          <p:nvPr/>
        </p:nvSpPr>
        <p:spPr>
          <a:xfrm>
            <a:off x="1012873" y="-54"/>
            <a:ext cx="8131127" cy="6858054"/>
          </a:xfrm>
          <a:prstGeom prst="rect">
            <a:avLst/>
          </a:prstGeom>
          <a:solidFill>
            <a:schemeClr val="bg1"/>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5" name="Title Placeholder 4"/>
          <p:cNvSpPr>
            <a:spLocks noGrp="1"/>
          </p:cNvSpPr>
          <p:nvPr>
            <p:ph type="title"/>
          </p:nvPr>
        </p:nvSpPr>
        <p:spPr>
          <a:xfrm>
            <a:off x="1435608" y="274638"/>
            <a:ext cx="7498080" cy="1143000"/>
          </a:xfrm>
          <a:prstGeom prst="rect">
            <a:avLst/>
          </a:prstGeom>
        </p:spPr>
        <p:txBody>
          <a:bodyPr anchor="ctr">
            <a:normAutofit/>
          </a:bodyPr>
          <a:lstStyle/>
          <a:p>
            <a:r>
              <a:rPr kumimoji="0" lang="en-US"/>
              <a:t>Click to edit Master title style</a:t>
            </a:r>
          </a:p>
        </p:txBody>
      </p:sp>
      <p:sp>
        <p:nvSpPr>
          <p:cNvPr id="9" name="Text Placeholder 8"/>
          <p:cNvSpPr>
            <a:spLocks noGrp="1"/>
          </p:cNvSpPr>
          <p:nvPr>
            <p:ph type="body" idx="1"/>
          </p:nvPr>
        </p:nvSpPr>
        <p:spPr>
          <a:xfrm>
            <a:off x="1435608" y="1447800"/>
            <a:ext cx="7498080" cy="4800600"/>
          </a:xfrm>
          <a:prstGeom prst="rect">
            <a:avLst/>
          </a:prstGeom>
        </p:spPr>
        <p:txBody>
          <a:bodyPr>
            <a:normAutofit/>
          </a:bodyPr>
          <a:lstStyle/>
          <a:p>
            <a:pPr lvl="0" eaLnBrk="1" latinLnBrk="0" hangingPunct="1"/>
            <a:r>
              <a:rPr kumimoji="0" lang="en-US"/>
              <a:t>Click to edit Master text styles</a:t>
            </a:r>
          </a:p>
          <a:p>
            <a:pPr lvl="1" eaLnBrk="1" latinLnBrk="0" hangingPunct="1"/>
            <a:r>
              <a:rPr kumimoji="0" lang="en-US"/>
              <a:t>Second level</a:t>
            </a:r>
          </a:p>
          <a:p>
            <a:pPr lvl="2" eaLnBrk="1" latinLnBrk="0" hangingPunct="1"/>
            <a:r>
              <a:rPr kumimoji="0" lang="en-US"/>
              <a:t>Third level</a:t>
            </a:r>
          </a:p>
          <a:p>
            <a:pPr lvl="3" eaLnBrk="1" latinLnBrk="0" hangingPunct="1"/>
            <a:r>
              <a:rPr kumimoji="0" lang="en-US"/>
              <a:t>Fourth level</a:t>
            </a:r>
          </a:p>
          <a:p>
            <a:pPr lvl="4" eaLnBrk="1" latinLnBrk="0" hangingPunct="1"/>
            <a:r>
              <a:rPr kumimoji="0" lang="en-US"/>
              <a:t>Fifth level</a:t>
            </a:r>
          </a:p>
        </p:txBody>
      </p:sp>
      <p:sp>
        <p:nvSpPr>
          <p:cNvPr id="24" name="Date Placeholder 23"/>
          <p:cNvSpPr>
            <a:spLocks noGrp="1"/>
          </p:cNvSpPr>
          <p:nvPr>
            <p:ph type="dt" sz="half" idx="2"/>
          </p:nvPr>
        </p:nvSpPr>
        <p:spPr>
          <a:xfrm>
            <a:off x="3581400" y="6305550"/>
            <a:ext cx="2133600" cy="476250"/>
          </a:xfrm>
          <a:prstGeom prst="rect">
            <a:avLst/>
          </a:prstGeom>
        </p:spPr>
        <p:txBody>
          <a:bodyPr anchor="b"/>
          <a:lstStyle>
            <a:lvl1pPr algn="r" eaLnBrk="1" latinLnBrk="0" hangingPunct="1">
              <a:defRPr kumimoji="0" sz="1200">
                <a:solidFill>
                  <a:schemeClr val="bg2">
                    <a:shade val="50000"/>
                    <a:satMod val="200000"/>
                  </a:schemeClr>
                </a:solidFill>
              </a:defRPr>
            </a:lvl1pPr>
            <a:extLst/>
          </a:lstStyle>
          <a:p>
            <a:fld id="{BFA78D78-F141-44EB-9E52-697AB006DDC6}" type="datetime1">
              <a:rPr lang="en-US" smtClean="0"/>
              <a:t>9/12/2023</a:t>
            </a:fld>
            <a:endParaRPr lang="en-US" dirty="0"/>
          </a:p>
        </p:txBody>
      </p:sp>
      <p:sp>
        <p:nvSpPr>
          <p:cNvPr id="10" name="Footer Placeholder 9"/>
          <p:cNvSpPr>
            <a:spLocks noGrp="1"/>
          </p:cNvSpPr>
          <p:nvPr>
            <p:ph type="ftr" sz="quarter" idx="3"/>
          </p:nvPr>
        </p:nvSpPr>
        <p:spPr>
          <a:xfrm>
            <a:off x="5715000" y="6305550"/>
            <a:ext cx="2895600" cy="476250"/>
          </a:xfrm>
          <a:prstGeom prst="rect">
            <a:avLst/>
          </a:prstGeom>
        </p:spPr>
        <p:txBody>
          <a:bodyPr anchor="b"/>
          <a:lstStyle>
            <a:lvl1pPr eaLnBrk="1" latinLnBrk="0" hangingPunct="1">
              <a:defRPr kumimoji="0" sz="1200">
                <a:solidFill>
                  <a:schemeClr val="bg2">
                    <a:shade val="50000"/>
                    <a:satMod val="200000"/>
                  </a:schemeClr>
                </a:solidFill>
                <a:effectLst/>
              </a:defRPr>
            </a:lvl1pPr>
            <a:extLst/>
          </a:lstStyle>
          <a:p>
            <a:endParaRPr lang="en-US" dirty="0"/>
          </a:p>
        </p:txBody>
      </p:sp>
      <p:sp>
        <p:nvSpPr>
          <p:cNvPr id="22" name="Slide Number Placeholder 21"/>
          <p:cNvSpPr>
            <a:spLocks noGrp="1"/>
          </p:cNvSpPr>
          <p:nvPr>
            <p:ph type="sldNum" sz="quarter" idx="4"/>
          </p:nvPr>
        </p:nvSpPr>
        <p:spPr>
          <a:xfrm>
            <a:off x="8613648" y="6305550"/>
            <a:ext cx="457200" cy="476250"/>
          </a:xfrm>
          <a:prstGeom prst="rect">
            <a:avLst/>
          </a:prstGeom>
        </p:spPr>
        <p:txBody>
          <a:bodyPr anchor="b"/>
          <a:lstStyle>
            <a:lvl1pPr algn="ctr" eaLnBrk="1" latinLnBrk="0" hangingPunct="1">
              <a:defRPr kumimoji="0" sz="1200">
                <a:solidFill>
                  <a:schemeClr val="bg2">
                    <a:shade val="50000"/>
                    <a:satMod val="200000"/>
                  </a:schemeClr>
                </a:solidFill>
                <a:effectLst/>
              </a:defRPr>
            </a:lvl1pPr>
            <a:extLst/>
          </a:lstStyle>
          <a:p>
            <a:fld id="{D739C4FB-7D33-419B-8833-D1372BFD11C8}" type="slidenum">
              <a:rPr lang="en-US" smtClean="0"/>
              <a:pPr/>
              <a:t>‹#›</a:t>
            </a:fld>
            <a:endParaRPr lang="en-US" dirty="0"/>
          </a:p>
        </p:txBody>
      </p:sp>
      <p:sp>
        <p:nvSpPr>
          <p:cNvPr id="15" name="Rectangle 14"/>
          <p:cNvSpPr/>
          <p:nvPr/>
        </p:nvSpPr>
        <p:spPr bwMode="invGray">
          <a:xfrm>
            <a:off x="1014984" y="-54"/>
            <a:ext cx="73152" cy="6858054"/>
          </a:xfrm>
          <a:prstGeom prst="rect">
            <a:avLst/>
          </a:prstGeom>
          <a:solidFill>
            <a:schemeClr val="bg1"/>
          </a:solidFill>
          <a:ln w="25400" cap="rnd" cmpd="sng" algn="ctr">
            <a:noFill/>
            <a:prstDash val="solid"/>
          </a:ln>
          <a:effectLst>
            <a:outerShdw blurRad="38550" dist="38000" dir="10800000" algn="tl" rotWithShape="0">
              <a:schemeClr val="bg2">
                <a:shade val="20000"/>
                <a:satMod val="110000"/>
                <a:alpha val="25000"/>
              </a:schemeClr>
            </a:outerShdw>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Tree>
  </p:cSld>
  <p:clrMap bg1="lt1" tx1="dk1" bg2="lt2" tx2="dk2" accent1="accent1" accent2="accent2" accent3="accent3" accent4="accent4" accent5="accent5" accent6="accent6" hlink="hlink" folHlink="folHlink"/>
  <p:sldLayoutIdLst>
    <p:sldLayoutId id="2147483759" r:id="rId1"/>
    <p:sldLayoutId id="2147483760" r:id="rId2"/>
    <p:sldLayoutId id="2147483761" r:id="rId3"/>
    <p:sldLayoutId id="2147483762" r:id="rId4"/>
    <p:sldLayoutId id="2147483763" r:id="rId5"/>
    <p:sldLayoutId id="2147483764" r:id="rId6"/>
    <p:sldLayoutId id="2147483765" r:id="rId7"/>
    <p:sldLayoutId id="2147483766" r:id="rId8"/>
    <p:sldLayoutId id="2147483767" r:id="rId9"/>
    <p:sldLayoutId id="2147483768" r:id="rId10"/>
    <p:sldLayoutId id="2147483769" r:id="rId11"/>
  </p:sldLayoutIdLst>
  <p:hf sldNum="0" hdr="0" dt="0"/>
  <p:txStyles>
    <p:titleStyle>
      <a:lvl1pPr algn="l" rtl="0" eaLnBrk="1" latinLnBrk="0" hangingPunct="1">
        <a:spcBef>
          <a:spcPct val="0"/>
        </a:spcBef>
        <a:buNone/>
        <a:defRPr kumimoji="0" sz="4300" kern="1200">
          <a:solidFill>
            <a:schemeClr val="tx2">
              <a:satMod val="130000"/>
            </a:schemeClr>
          </a:solidFill>
          <a:effectLst>
            <a:outerShdw blurRad="50000" dist="30000" dir="5400000" algn="tl" rotWithShape="0">
              <a:srgbClr val="000000">
                <a:alpha val="30000"/>
              </a:srgbClr>
            </a:outerShdw>
          </a:effectLst>
          <a:latin typeface="+mj-lt"/>
          <a:ea typeface="+mj-ea"/>
          <a:cs typeface="+mj-cs"/>
        </a:defRPr>
      </a:lvl1pPr>
      <a:extLst/>
    </p:titleStyle>
    <p:bodyStyle>
      <a:lvl1pPr marL="365760" indent="-283464" algn="l" rtl="0" eaLnBrk="1" latinLnBrk="0" hangingPunct="1">
        <a:lnSpc>
          <a:spcPct val="100000"/>
        </a:lnSpc>
        <a:spcBef>
          <a:spcPts val="600"/>
        </a:spcBef>
        <a:buClr>
          <a:schemeClr val="accent1"/>
        </a:buClr>
        <a:buSzPct val="80000"/>
        <a:buFont typeface="Wingdings 2"/>
        <a:buChar char=""/>
        <a:defRPr kumimoji="0" sz="3200" kern="1200">
          <a:solidFill>
            <a:schemeClr val="tx1"/>
          </a:solidFill>
          <a:latin typeface="+mn-lt"/>
          <a:ea typeface="+mn-ea"/>
          <a:cs typeface="+mn-cs"/>
        </a:defRPr>
      </a:lvl1pPr>
      <a:lvl2pPr marL="640080" indent="-237744" algn="l" rtl="0" eaLnBrk="1" latinLnBrk="0" hangingPunct="1">
        <a:lnSpc>
          <a:spcPct val="100000"/>
        </a:lnSpc>
        <a:spcBef>
          <a:spcPts val="550"/>
        </a:spcBef>
        <a:buClr>
          <a:schemeClr val="accent1"/>
        </a:buClr>
        <a:buFont typeface="Verdana"/>
        <a:buChar char="◦"/>
        <a:defRPr kumimoji="0" sz="2800" kern="1200">
          <a:solidFill>
            <a:schemeClr val="tx1"/>
          </a:solidFill>
          <a:latin typeface="+mn-lt"/>
          <a:ea typeface="+mn-ea"/>
          <a:cs typeface="+mn-cs"/>
        </a:defRPr>
      </a:lvl2pPr>
      <a:lvl3pPr marL="886968" indent="-228600" algn="l" rtl="0" eaLnBrk="1" latinLnBrk="0" hangingPunct="1">
        <a:lnSpc>
          <a:spcPct val="100000"/>
        </a:lnSpc>
        <a:spcBef>
          <a:spcPct val="20000"/>
        </a:spcBef>
        <a:buClr>
          <a:schemeClr val="accent2"/>
        </a:buClr>
        <a:buFont typeface="Wingdings 2"/>
        <a:buChar char=""/>
        <a:defRPr kumimoji="0" sz="2400" kern="1200">
          <a:solidFill>
            <a:schemeClr val="tx1"/>
          </a:solidFill>
          <a:latin typeface="+mn-lt"/>
          <a:ea typeface="+mn-ea"/>
          <a:cs typeface="+mn-cs"/>
        </a:defRPr>
      </a:lvl3pPr>
      <a:lvl4pPr marL="1097280" indent="-173736" algn="l" rtl="0" eaLnBrk="1" latinLnBrk="0" hangingPunct="1">
        <a:lnSpc>
          <a:spcPct val="100000"/>
        </a:lnSpc>
        <a:spcBef>
          <a:spcPct val="20000"/>
        </a:spcBef>
        <a:buClr>
          <a:schemeClr val="accent3"/>
        </a:buClr>
        <a:buFont typeface="Wingdings 2"/>
        <a:buChar char=""/>
        <a:defRPr kumimoji="0" sz="2000" kern="1200">
          <a:solidFill>
            <a:schemeClr val="tx1"/>
          </a:solidFill>
          <a:latin typeface="+mn-lt"/>
          <a:ea typeface="+mn-ea"/>
          <a:cs typeface="+mn-cs"/>
        </a:defRPr>
      </a:lvl4pPr>
      <a:lvl5pPr marL="1298448" indent="-182880" algn="l" rtl="0" eaLnBrk="1" latinLnBrk="0" hangingPunct="1">
        <a:lnSpc>
          <a:spcPct val="100000"/>
        </a:lnSpc>
        <a:spcBef>
          <a:spcPct val="20000"/>
        </a:spcBef>
        <a:buClr>
          <a:schemeClr val="accent4"/>
        </a:buClr>
        <a:buFont typeface="Wingdings 2"/>
        <a:buChar char=""/>
        <a:defRPr kumimoji="0" sz="2000" kern="1200">
          <a:solidFill>
            <a:schemeClr val="tx1"/>
          </a:solidFill>
          <a:latin typeface="+mn-lt"/>
          <a:ea typeface="+mn-ea"/>
          <a:cs typeface="+mn-cs"/>
        </a:defRPr>
      </a:lvl5pPr>
      <a:lvl6pPr marL="1508760" indent="-182880" algn="l" rtl="0" eaLnBrk="1" latinLnBrk="0" hangingPunct="1">
        <a:lnSpc>
          <a:spcPct val="100000"/>
        </a:lnSpc>
        <a:spcBef>
          <a:spcPct val="20000"/>
        </a:spcBef>
        <a:buClr>
          <a:schemeClr val="accent5"/>
        </a:buClr>
        <a:buFont typeface="Wingdings 2"/>
        <a:buChar char=""/>
        <a:defRPr kumimoji="0" sz="2000" kern="1200">
          <a:solidFill>
            <a:schemeClr val="tx1"/>
          </a:solidFill>
          <a:latin typeface="+mn-lt"/>
          <a:ea typeface="+mn-ea"/>
          <a:cs typeface="+mn-cs"/>
        </a:defRPr>
      </a:lvl6pPr>
      <a:lvl7pPr marL="1719072" indent="-182880" algn="l" rtl="0" eaLnBrk="1" latinLnBrk="0" hangingPunct="1">
        <a:lnSpc>
          <a:spcPct val="100000"/>
        </a:lnSpc>
        <a:spcBef>
          <a:spcPct val="20000"/>
        </a:spcBef>
        <a:buClr>
          <a:schemeClr val="accent6"/>
        </a:buClr>
        <a:buFont typeface="Wingdings 2"/>
        <a:buChar char=""/>
        <a:defRPr kumimoji="0" sz="2000" kern="1200">
          <a:solidFill>
            <a:schemeClr val="tx1"/>
          </a:solidFill>
          <a:latin typeface="+mn-lt"/>
          <a:ea typeface="+mn-ea"/>
          <a:cs typeface="+mn-cs"/>
        </a:defRPr>
      </a:lvl7pPr>
      <a:lvl8pPr marL="1920240" indent="-182880" algn="l" rtl="0" eaLnBrk="1" latinLnBrk="0" hangingPunct="1">
        <a:lnSpc>
          <a:spcPct val="100000"/>
        </a:lnSpc>
        <a:spcBef>
          <a:spcPct val="20000"/>
        </a:spcBef>
        <a:buClr>
          <a:schemeClr val="accent6"/>
        </a:buClr>
        <a:buFont typeface="Wingdings 2"/>
        <a:buChar char=""/>
        <a:defRPr kumimoji="0" sz="2000" kern="1200">
          <a:solidFill>
            <a:schemeClr val="tx1"/>
          </a:solidFill>
          <a:latin typeface="+mn-lt"/>
          <a:ea typeface="+mn-ea"/>
          <a:cs typeface="+mn-cs"/>
        </a:defRPr>
      </a:lvl8pPr>
      <a:lvl9pPr marL="2130552" indent="-182880" algn="l" rtl="0" eaLnBrk="1" latinLnBrk="0" hangingPunct="1">
        <a:lnSpc>
          <a:spcPct val="100000"/>
        </a:lnSpc>
        <a:spcBef>
          <a:spcPct val="20000"/>
        </a:spcBef>
        <a:buClr>
          <a:schemeClr val="accent6"/>
        </a:buClr>
        <a:buFont typeface="Wingdings 2"/>
        <a:buChar char=""/>
        <a:defRPr kumimoji="0" sz="2000" kern="1200">
          <a:solidFill>
            <a:schemeClr val="tx1"/>
          </a:solidFill>
          <a:latin typeface="+mn-lt"/>
          <a:ea typeface="+mn-ea"/>
          <a:cs typeface="+mn-cs"/>
        </a:defRPr>
      </a:lvl9pPr>
      <a:extLst/>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a:extLst/>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tiff"/><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435608" y="274638"/>
            <a:ext cx="7498080" cy="1539414"/>
          </a:xfrm>
        </p:spPr>
        <p:txBody>
          <a:bodyPr>
            <a:noAutofit/>
          </a:bodyPr>
          <a:lstStyle/>
          <a:p>
            <a:pPr algn="ctr"/>
            <a:r>
              <a:rPr lang="en-US" sz="4400" dirty="0">
                <a:latin typeface="Calibri" panose="020F0502020204030204" pitchFamily="34" charset="0"/>
                <a:cs typeface="Calibri" panose="020F0502020204030204" pitchFamily="34" charset="0"/>
              </a:rPr>
              <a:t>A Motivational Interview with</a:t>
            </a:r>
            <a:br>
              <a:rPr lang="en-US" sz="4400" dirty="0">
                <a:latin typeface="Calibri" panose="020F0502020204030204" pitchFamily="34" charset="0"/>
                <a:cs typeface="Calibri" panose="020F0502020204030204" pitchFamily="34" charset="0"/>
              </a:rPr>
            </a:br>
            <a:r>
              <a:rPr lang="en-US" sz="4400" dirty="0">
                <a:latin typeface="Calibri" panose="020F0502020204030204" pitchFamily="34" charset="0"/>
                <a:cs typeface="Calibri" panose="020F0502020204030204" pitchFamily="34" charset="0"/>
              </a:rPr>
              <a:t>Butch Sampson</a:t>
            </a:r>
          </a:p>
        </p:txBody>
      </p:sp>
      <p:pic>
        <p:nvPicPr>
          <p:cNvPr id="6" name="Content Placeholder 5" descr="A man with a beard"/>
          <p:cNvPicPr>
            <a:picLocks noGrp="1" noChangeAspect="1"/>
          </p:cNvPicPr>
          <p:nvPr>
            <p:ph idx="1"/>
          </p:nvPr>
        </p:nvPicPr>
        <p:blipFill>
          <a:blip r:embed="rId2" cstate="print"/>
          <a:stretch>
            <a:fillRect/>
          </a:stretch>
        </p:blipFill>
        <p:spPr>
          <a:xfrm>
            <a:off x="2496728" y="2228994"/>
            <a:ext cx="4595188" cy="3046810"/>
          </a:xfrm>
        </p:spPr>
      </p:pic>
      <p:pic>
        <p:nvPicPr>
          <p:cNvPr id="4" name="Picture 3">
            <a:extLst>
              <a:ext uri="{FF2B5EF4-FFF2-40B4-BE49-F238E27FC236}">
                <a16:creationId xmlns:a16="http://schemas.microsoft.com/office/drawing/2014/main" id="{51152882-9CA1-DA4E-A32B-A4B76671D644}"/>
              </a:ext>
            </a:extLst>
          </p:cNvPr>
          <p:cNvPicPr>
            <a:picLocks noChangeAspect="1"/>
          </p:cNvPicPr>
          <p:nvPr/>
        </p:nvPicPr>
        <p:blipFill>
          <a:blip r:embed="rId3"/>
          <a:stretch>
            <a:fillRect/>
          </a:stretch>
        </p:blipFill>
        <p:spPr>
          <a:xfrm>
            <a:off x="7488194" y="5809939"/>
            <a:ext cx="1445493" cy="692632"/>
          </a:xfrm>
          <a:prstGeom prst="rect">
            <a:avLst/>
          </a:prstGeom>
        </p:spPr>
      </p:pic>
    </p:spTree>
    <p:extLst>
      <p:ext uri="{BB962C8B-B14F-4D97-AF65-F5344CB8AC3E}">
        <p14:creationId xmlns:p14="http://schemas.microsoft.com/office/powerpoint/2010/main" val="2121202290"/>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1158948" y="274637"/>
            <a:ext cx="7527851" cy="2978213"/>
          </a:xfrm>
        </p:spPr>
        <p:txBody>
          <a:bodyPr>
            <a:normAutofit/>
          </a:bodyPr>
          <a:lstStyle/>
          <a:p>
            <a:pPr>
              <a:lnSpc>
                <a:spcPct val="150000"/>
              </a:lnSpc>
            </a:pPr>
            <a:r>
              <a:rPr lang="en-US" sz="2800" dirty="0">
                <a:effectLst/>
                <a:latin typeface="Calibri" panose="020F0502020204030204" pitchFamily="34" charset="0"/>
                <a:cs typeface="Calibri" panose="020F0502020204030204" pitchFamily="34" charset="0"/>
              </a:rPr>
              <a:t>You are the nurse listening to Butch. How would you respond to the following passages taken from his monologue using a motivational interview approach?</a:t>
            </a:r>
          </a:p>
        </p:txBody>
      </p:sp>
      <p:pic>
        <p:nvPicPr>
          <p:cNvPr id="8" name="Content Placeholder 5" descr="A man with a beard"/>
          <p:cNvPicPr>
            <a:picLocks noGrp="1" noChangeAspect="1"/>
          </p:cNvPicPr>
          <p:nvPr>
            <p:ph idx="1"/>
          </p:nvPr>
        </p:nvPicPr>
        <p:blipFill>
          <a:blip r:embed="rId2" cstate="print"/>
          <a:srcRect t="8527" b="8527"/>
          <a:stretch>
            <a:fillRect/>
          </a:stretch>
        </p:blipFill>
        <p:spPr>
          <a:xfrm>
            <a:off x="1158948" y="3738462"/>
            <a:ext cx="4090246" cy="2249478"/>
          </a:xfrm>
        </p:spPr>
      </p:pic>
    </p:spTree>
    <p:extLst>
      <p:ext uri="{BB962C8B-B14F-4D97-AF65-F5344CB8AC3E}">
        <p14:creationId xmlns:p14="http://schemas.microsoft.com/office/powerpoint/2010/main" val="372156418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1509823" y="393405"/>
            <a:ext cx="6921796" cy="4549835"/>
          </a:xfrm>
          <a:prstGeom prst="rect">
            <a:avLst/>
          </a:prstGeom>
          <a:noFill/>
        </p:spPr>
        <p:txBody>
          <a:bodyPr wrap="square" rtlCol="0">
            <a:spAutoFit/>
          </a:bodyPr>
          <a:lstStyle/>
          <a:p>
            <a:pPr>
              <a:lnSpc>
                <a:spcPct val="150000"/>
              </a:lnSpc>
            </a:pPr>
            <a:r>
              <a:rPr lang="en-US" sz="2800" i="1" dirty="0">
                <a:solidFill>
                  <a:srgbClr val="572314"/>
                </a:solidFill>
                <a:latin typeface="Calibri" panose="020F0502020204030204" pitchFamily="34" charset="0"/>
                <a:cs typeface="Calibri" panose="020F0502020204030204" pitchFamily="34" charset="0"/>
              </a:rPr>
              <a:t>“Course, I’ve tried a couple of those places the VA is always trying to set up for me, but I either get the boot or just leave... There’s no freedom in a place like that…they tell you when and where you can smoke and you can’t even have a beer. The feeling of freedom… I guess that’s what keeps me moving around.”</a:t>
            </a:r>
          </a:p>
        </p:txBody>
      </p:sp>
    </p:spTree>
    <p:extLst>
      <p:ext uri="{BB962C8B-B14F-4D97-AF65-F5344CB8AC3E}">
        <p14:creationId xmlns:p14="http://schemas.microsoft.com/office/powerpoint/2010/main" val="265890330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1360967" y="978195"/>
            <a:ext cx="7251405" cy="3257174"/>
          </a:xfrm>
          <a:prstGeom prst="rect">
            <a:avLst/>
          </a:prstGeom>
          <a:noFill/>
        </p:spPr>
        <p:txBody>
          <a:bodyPr wrap="square" rtlCol="0">
            <a:spAutoFit/>
          </a:bodyPr>
          <a:lstStyle/>
          <a:p>
            <a:pPr>
              <a:lnSpc>
                <a:spcPct val="150000"/>
              </a:lnSpc>
            </a:pPr>
            <a:r>
              <a:rPr lang="en-US" sz="2800" i="1" dirty="0">
                <a:solidFill>
                  <a:srgbClr val="572314"/>
                </a:solidFill>
                <a:latin typeface="Calibri" panose="020F0502020204030204" pitchFamily="34" charset="0"/>
                <a:cs typeface="Calibri" panose="020F0502020204030204" pitchFamily="34" charset="0"/>
              </a:rPr>
              <a:t>“Anyway seems like some of that Agent Orange stuff they used to spray on the jungle causes diabetes and some bad cancers and stuff. Probably why my toes came off although that really bad cold spell last winter didn’t help any…”</a:t>
            </a:r>
          </a:p>
        </p:txBody>
      </p:sp>
    </p:spTree>
    <p:extLst>
      <p:ext uri="{BB962C8B-B14F-4D97-AF65-F5344CB8AC3E}">
        <p14:creationId xmlns:p14="http://schemas.microsoft.com/office/powerpoint/2010/main" val="195974620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711842" y="1075051"/>
            <a:ext cx="6134986" cy="3257174"/>
          </a:xfrm>
          <a:prstGeom prst="rect">
            <a:avLst/>
          </a:prstGeom>
        </p:spPr>
        <p:txBody>
          <a:bodyPr wrap="square">
            <a:spAutoFit/>
          </a:bodyPr>
          <a:lstStyle/>
          <a:p>
            <a:pPr>
              <a:lnSpc>
                <a:spcPct val="150000"/>
              </a:lnSpc>
            </a:pPr>
            <a:r>
              <a:rPr lang="en-US" sz="2800" i="1" dirty="0">
                <a:solidFill>
                  <a:srgbClr val="572314"/>
                </a:solidFill>
                <a:latin typeface="Calibri" panose="020F0502020204030204" pitchFamily="34" charset="0"/>
                <a:cs typeface="Calibri" panose="020F0502020204030204" pitchFamily="34" charset="0"/>
              </a:rPr>
              <a:t>“Had to cut a piece out of my boot so I could still get it on. Hated to do that…I need these boots. I can probably wrap a plastic bag around if I need to. Don’t know where I’ll get more socks.”</a:t>
            </a:r>
          </a:p>
        </p:txBody>
      </p:sp>
    </p:spTree>
    <p:extLst>
      <p:ext uri="{BB962C8B-B14F-4D97-AF65-F5344CB8AC3E}">
        <p14:creationId xmlns:p14="http://schemas.microsoft.com/office/powerpoint/2010/main" val="3207633262"/>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775636" y="1201479"/>
            <a:ext cx="6188149" cy="3257174"/>
          </a:xfrm>
          <a:prstGeom prst="rect">
            <a:avLst/>
          </a:prstGeom>
        </p:spPr>
        <p:txBody>
          <a:bodyPr wrap="square">
            <a:spAutoFit/>
          </a:bodyPr>
          <a:lstStyle/>
          <a:p>
            <a:pPr>
              <a:lnSpc>
                <a:spcPct val="150000"/>
              </a:lnSpc>
            </a:pPr>
            <a:r>
              <a:rPr lang="en-US" sz="2800" i="1" dirty="0">
                <a:solidFill>
                  <a:srgbClr val="572314"/>
                </a:solidFill>
                <a:latin typeface="Calibri" panose="020F0502020204030204" pitchFamily="34" charset="0"/>
                <a:cs typeface="Calibri" panose="020F0502020204030204" pitchFamily="34" charset="0"/>
              </a:rPr>
              <a:t>“Listen, you don’t need to tell anybody about that. I don’t want anyone to think I can’t take care of things myself. I get by just fine and don’t need any do-gooders poking around in my business.”</a:t>
            </a:r>
          </a:p>
        </p:txBody>
      </p:sp>
    </p:spTree>
    <p:extLst>
      <p:ext uri="{BB962C8B-B14F-4D97-AF65-F5344CB8AC3E}">
        <p14:creationId xmlns:p14="http://schemas.microsoft.com/office/powerpoint/2010/main" val="330273007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4000" dirty="0">
                <a:latin typeface="Calibri" panose="020F0502020204030204" pitchFamily="34" charset="0"/>
                <a:cs typeface="Calibri" panose="020F0502020204030204" pitchFamily="34" charset="0"/>
              </a:rPr>
              <a:t>NOW…</a:t>
            </a:r>
          </a:p>
        </p:txBody>
      </p:sp>
      <p:sp>
        <p:nvSpPr>
          <p:cNvPr id="3" name="Content Placeholder 2"/>
          <p:cNvSpPr>
            <a:spLocks noGrp="1"/>
          </p:cNvSpPr>
          <p:nvPr>
            <p:ph idx="1"/>
          </p:nvPr>
        </p:nvSpPr>
        <p:spPr/>
        <p:txBody>
          <a:bodyPr>
            <a:normAutofit/>
          </a:bodyPr>
          <a:lstStyle/>
          <a:p>
            <a:pPr marL="0" indent="0">
              <a:lnSpc>
                <a:spcPct val="150000"/>
              </a:lnSpc>
              <a:buNone/>
            </a:pPr>
            <a:r>
              <a:rPr lang="en-US" sz="2800" dirty="0">
                <a:solidFill>
                  <a:srgbClr val="572314"/>
                </a:solidFill>
                <a:latin typeface="Calibri" panose="020F0502020204030204" pitchFamily="34" charset="0"/>
                <a:cs typeface="Calibri" panose="020F0502020204030204" pitchFamily="34" charset="0"/>
              </a:rPr>
              <a:t>How would you start a conversation with Butch about health teaching around his diabetes using this approach?</a:t>
            </a:r>
          </a:p>
        </p:txBody>
      </p:sp>
    </p:spTree>
    <p:extLst>
      <p:ext uri="{BB962C8B-B14F-4D97-AF65-F5344CB8AC3E}">
        <p14:creationId xmlns:p14="http://schemas.microsoft.com/office/powerpoint/2010/main" val="1427834651"/>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4000" dirty="0">
                <a:latin typeface="Calibri" panose="020F0502020204030204" pitchFamily="34" charset="0"/>
                <a:cs typeface="Calibri" panose="020F0502020204030204" pitchFamily="34" charset="0"/>
              </a:rPr>
              <a:t>AND…</a:t>
            </a:r>
          </a:p>
        </p:txBody>
      </p:sp>
      <p:sp>
        <p:nvSpPr>
          <p:cNvPr id="3" name="Content Placeholder 2"/>
          <p:cNvSpPr>
            <a:spLocks noGrp="1"/>
          </p:cNvSpPr>
          <p:nvPr>
            <p:ph idx="1"/>
          </p:nvPr>
        </p:nvSpPr>
        <p:spPr/>
        <p:txBody>
          <a:bodyPr>
            <a:normAutofit/>
          </a:bodyPr>
          <a:lstStyle/>
          <a:p>
            <a:pPr marL="0" indent="0">
              <a:lnSpc>
                <a:spcPct val="150000"/>
              </a:lnSpc>
              <a:buNone/>
            </a:pPr>
            <a:r>
              <a:rPr lang="en-US" sz="2800" dirty="0">
                <a:solidFill>
                  <a:srgbClr val="572314"/>
                </a:solidFill>
                <a:latin typeface="Calibri" panose="020F0502020204030204" pitchFamily="34" charset="0"/>
                <a:cs typeface="Calibri" panose="020F0502020204030204" pitchFamily="34" charset="0"/>
              </a:rPr>
              <a:t>How would you start a conversation with Butch about his living situation using this approach?</a:t>
            </a:r>
          </a:p>
        </p:txBody>
      </p:sp>
      <p:pic>
        <p:nvPicPr>
          <p:cNvPr id="5" name="Content Placeholder 5" descr="A man with a beard"/>
          <p:cNvPicPr>
            <a:picLocks noChangeAspect="1"/>
          </p:cNvPicPr>
          <p:nvPr/>
        </p:nvPicPr>
        <p:blipFill>
          <a:blip r:embed="rId2" cstate="print"/>
          <a:srcRect t="8527" b="8527"/>
          <a:stretch>
            <a:fillRect/>
          </a:stretch>
        </p:blipFill>
        <p:spPr>
          <a:xfrm>
            <a:off x="1435608" y="3876685"/>
            <a:ext cx="4090246" cy="2249478"/>
          </a:xfrm>
          <a:prstGeom prst="rect">
            <a:avLst/>
          </a:prstGeom>
        </p:spPr>
      </p:pic>
    </p:spTree>
    <p:extLst>
      <p:ext uri="{BB962C8B-B14F-4D97-AF65-F5344CB8AC3E}">
        <p14:creationId xmlns:p14="http://schemas.microsoft.com/office/powerpoint/2010/main" val="833551224"/>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Solstice">
  <a:themeElements>
    <a:clrScheme name="Solstice">
      <a:dk1>
        <a:sysClr val="windowText" lastClr="000000"/>
      </a:dk1>
      <a:lt1>
        <a:sysClr val="window" lastClr="FFFFFF"/>
      </a:lt1>
      <a:dk2>
        <a:srgbClr val="4F271C"/>
      </a:dk2>
      <a:lt2>
        <a:srgbClr val="E7DEC9"/>
      </a:lt2>
      <a:accent1>
        <a:srgbClr val="3891A7"/>
      </a:accent1>
      <a:accent2>
        <a:srgbClr val="FEB80A"/>
      </a:accent2>
      <a:accent3>
        <a:srgbClr val="C32D2E"/>
      </a:accent3>
      <a:accent4>
        <a:srgbClr val="84AA33"/>
      </a:accent4>
      <a:accent5>
        <a:srgbClr val="964305"/>
      </a:accent5>
      <a:accent6>
        <a:srgbClr val="475A8D"/>
      </a:accent6>
      <a:hlink>
        <a:srgbClr val="8DC765"/>
      </a:hlink>
      <a:folHlink>
        <a:srgbClr val="AA8A14"/>
      </a:folHlink>
    </a:clrScheme>
    <a:fontScheme name="Solstice">
      <a:majorFont>
        <a:latin typeface="Gill Sans MT"/>
        <a:ea typeface=""/>
        <a:cs typeface=""/>
        <a:font script="Grek" typeface="Corbel"/>
        <a:font script="Cyrl" typeface="Corbel"/>
        <a:font script="Jpan" typeface="HGｺﾞｼｯｸE"/>
        <a:font script="Hang" typeface="휴먼매직체"/>
        <a:font script="Hans" typeface="华文中宋"/>
        <a:font script="Hant" typeface="微軟正黑體"/>
        <a:font script="Arab" typeface="Majalla UI"/>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Gill Sans MT"/>
        <a:ea typeface=""/>
        <a:cs typeface=""/>
        <a:font script="Grek" typeface="Corbel"/>
        <a:font script="Cyrl" typeface="Corbel"/>
        <a:font script="Jpan" typeface="HGｺﾞｼｯｸE"/>
        <a:font script="Hang" typeface="HY엽서L"/>
        <a:font script="Hans" typeface="华文中宋"/>
        <a:font script="Hant" typeface="微軟正黑體"/>
        <a:font script="Arab" typeface="Majalla UI"/>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Solstice">
      <a:fillStyleLst>
        <a:solidFill>
          <a:schemeClr val="phClr"/>
        </a:solidFill>
        <a:gradFill rotWithShape="1">
          <a:gsLst>
            <a:gs pos="0">
              <a:schemeClr val="phClr">
                <a:tint val="35000"/>
                <a:satMod val="253000"/>
              </a:schemeClr>
            </a:gs>
            <a:gs pos="50000">
              <a:schemeClr val="phClr">
                <a:tint val="42000"/>
                <a:satMod val="255000"/>
              </a:schemeClr>
            </a:gs>
            <a:gs pos="97000">
              <a:schemeClr val="phClr">
                <a:tint val="53000"/>
                <a:satMod val="260000"/>
              </a:schemeClr>
            </a:gs>
            <a:gs pos="100000">
              <a:schemeClr val="phClr">
                <a:tint val="56000"/>
                <a:satMod val="275000"/>
              </a:schemeClr>
            </a:gs>
          </a:gsLst>
          <a:path path="circle">
            <a:fillToRect l="50000" t="50000" r="50000" b="50000"/>
          </a:path>
        </a:gradFill>
        <a:gradFill rotWithShape="1">
          <a:gsLst>
            <a:gs pos="0">
              <a:schemeClr val="phClr">
                <a:tint val="92000"/>
                <a:satMod val="170000"/>
              </a:schemeClr>
            </a:gs>
            <a:gs pos="15000">
              <a:schemeClr val="phClr">
                <a:tint val="92000"/>
                <a:shade val="99000"/>
                <a:satMod val="170000"/>
              </a:schemeClr>
            </a:gs>
            <a:gs pos="62000">
              <a:schemeClr val="phClr">
                <a:tint val="96000"/>
                <a:shade val="80000"/>
                <a:satMod val="170000"/>
              </a:schemeClr>
            </a:gs>
            <a:gs pos="97000">
              <a:schemeClr val="phClr">
                <a:tint val="98000"/>
                <a:shade val="63000"/>
                <a:satMod val="170000"/>
              </a:schemeClr>
            </a:gs>
            <a:gs pos="100000">
              <a:schemeClr val="phClr">
                <a:shade val="62000"/>
                <a:satMod val="170000"/>
              </a:schemeClr>
            </a:gs>
          </a:gsLst>
          <a:path path="circle">
            <a:fillToRect l="50000" t="50000" r="50000" b="50000"/>
          </a:path>
        </a:gradFill>
      </a:fillStyleLst>
      <a:lnStyleLst>
        <a:ln w="9525" cap="flat" cmpd="sng" algn="ctr">
          <a:solidFill>
            <a:schemeClr val="phClr"/>
          </a:solidFill>
          <a:prstDash val="solid"/>
        </a:ln>
        <a:ln w="25400" cap="flat" cmpd="sng" algn="ctr">
          <a:solidFill>
            <a:schemeClr val="phClr"/>
          </a:solidFill>
          <a:prstDash val="solid"/>
        </a:ln>
        <a:ln w="25400" cap="flat" cmpd="sng" algn="ctr">
          <a:solidFill>
            <a:schemeClr val="phClr"/>
          </a:solidFill>
          <a:prstDash val="solid"/>
        </a:ln>
      </a:lnStyleLst>
      <a:effectStyleLst>
        <a:effectStyle>
          <a:effectLst>
            <a:outerShdw blurRad="63500" dist="25400" dir="5400000" rotWithShape="0">
              <a:srgbClr val="000000">
                <a:alpha val="43137"/>
              </a:srgbClr>
            </a:outerShdw>
          </a:effectLst>
        </a:effectStyle>
        <a:effectStyle>
          <a:effectLst>
            <a:outerShdw blurRad="63500" dist="25400" dir="5400000" rotWithShape="0">
              <a:srgbClr val="000000">
                <a:alpha val="43137"/>
              </a:srgbClr>
            </a:outerShdw>
          </a:effectLst>
          <a:scene3d>
            <a:camera prst="orthographicFront" fov="0">
              <a:rot lat="0" lon="0" rev="0"/>
            </a:camera>
            <a:lightRig rig="brightRoom" dir="tl">
              <a:rot lat="0" lon="0" rev="8700000"/>
            </a:lightRig>
          </a:scene3d>
          <a:sp3d contourW="12700">
            <a:bevelT w="0" h="0"/>
            <a:contourClr>
              <a:schemeClr val="phClr">
                <a:shade val="80000"/>
              </a:schemeClr>
            </a:contourClr>
          </a:sp3d>
        </a:effectStyle>
        <a:effectStyle>
          <a:effectLst>
            <a:outerShdw blurRad="63500" dist="25400" dir="5400000" rotWithShape="0">
              <a:srgbClr val="000000">
                <a:alpha val="43137"/>
              </a:srgbClr>
            </a:outerShdw>
          </a:effectLst>
          <a:scene3d>
            <a:camera prst="orthographicFront" fov="0">
              <a:rot lat="0" lon="0" rev="0"/>
            </a:camera>
            <a:lightRig rig="brightRoom" dir="tl">
              <a:rot lat="0" lon="0" rev="5400000"/>
            </a:lightRig>
          </a:scene3d>
          <a:sp3d contourW="12700">
            <a:bevelT w="25400" h="50800" prst="angle"/>
            <a:contourClr>
              <a:schemeClr val="phClr"/>
            </a:contourClr>
          </a:sp3d>
        </a:effectStyle>
      </a:effectStyleLst>
      <a:bgFillStyleLst>
        <a:solidFill>
          <a:schemeClr val="phClr"/>
        </a:solidFill>
        <a:gradFill rotWithShape="1">
          <a:gsLst>
            <a:gs pos="0">
              <a:schemeClr val="phClr">
                <a:tint val="60000"/>
                <a:satMod val="355000"/>
              </a:schemeClr>
            </a:gs>
            <a:gs pos="40000">
              <a:schemeClr val="phClr">
                <a:tint val="85000"/>
                <a:satMod val="320000"/>
              </a:schemeClr>
            </a:gs>
            <a:gs pos="100000">
              <a:schemeClr val="phClr">
                <a:shade val="55000"/>
                <a:satMod val="300000"/>
              </a:schemeClr>
            </a:gs>
          </a:gsLst>
          <a:path path="circle">
            <a:fillToRect l="-24500" t="-20000" r="124500" b="120000"/>
          </a:path>
        </a:gradFill>
        <a:blipFill>
          <a:blip xmlns:r="http://schemas.openxmlformats.org/officeDocument/2006/relationships" r:embed="rId1">
            <a:duotone>
              <a:schemeClr val="phClr">
                <a:shade val="9000"/>
                <a:satMod val="300000"/>
              </a:schemeClr>
              <a:schemeClr val="phClr">
                <a:tint val="90000"/>
                <a:satMod val="225000"/>
              </a:schemeClr>
            </a:duotone>
          </a:blip>
          <a:tile tx="0" ty="0" sx="90000" sy="90000" flip="xy" algn="tl"/>
        </a:blip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lcf76f155ced4ddcb4097134ff3c332f xmlns="115335aa-b14d-43fc-bc3f-f6c2eb8e2e98">
      <Terms xmlns="http://schemas.microsoft.com/office/infopath/2007/PartnerControls"/>
    </lcf76f155ced4ddcb4097134ff3c332f>
    <TaxCatchAll xmlns="e6718f48-bae5-4a3b-98de-cc0791a0f4dd" xsi:nil="true"/>
  </documentManagement>
</p:properties>
</file>

<file path=customXml/item2.xml><?xml version="1.0" encoding="utf-8"?>
<ct:contentTypeSchema xmlns:ct="http://schemas.microsoft.com/office/2006/metadata/contentType" xmlns:ma="http://schemas.microsoft.com/office/2006/metadata/properties/metaAttributes" ct:_="" ma:_="" ma:contentTypeName="Document" ma:contentTypeID="0x010100FB84CCAAB2D8B94C9E80AEE0F968D4E3" ma:contentTypeVersion="16" ma:contentTypeDescription="Create a new document." ma:contentTypeScope="" ma:versionID="d63d8fec38fad7d1a60de83c4ac9f338">
  <xsd:schema xmlns:xsd="http://www.w3.org/2001/XMLSchema" xmlns:xs="http://www.w3.org/2001/XMLSchema" xmlns:p="http://schemas.microsoft.com/office/2006/metadata/properties" xmlns:ns2="115335aa-b14d-43fc-bc3f-f6c2eb8e2e98" xmlns:ns3="e6718f48-bae5-4a3b-98de-cc0791a0f4dd" targetNamespace="http://schemas.microsoft.com/office/2006/metadata/properties" ma:root="true" ma:fieldsID="25a4bd9ba85c517d8a2420a09b45e86f" ns2:_="" ns3:_="">
    <xsd:import namespace="115335aa-b14d-43fc-bc3f-f6c2eb8e2e98"/>
    <xsd:import namespace="e6718f48-bae5-4a3b-98de-cc0791a0f4dd"/>
    <xsd:element name="properties">
      <xsd:complexType>
        <xsd:sequence>
          <xsd:element name="documentManagement">
            <xsd:complexType>
              <xsd:all>
                <xsd:element ref="ns2:MediaServiceMetadata" minOccurs="0"/>
                <xsd:element ref="ns2:MediaServiceFastMetadata" minOccurs="0"/>
                <xsd:element ref="ns2:MediaServiceAutoKeyPoints" minOccurs="0"/>
                <xsd:element ref="ns2:MediaServiceKeyPoints" minOccurs="0"/>
                <xsd:element ref="ns2:MediaServiceDateTaken" minOccurs="0"/>
                <xsd:element ref="ns2:MediaServiceAutoTags" minOccurs="0"/>
                <xsd:element ref="ns2:MediaServiceOCR" minOccurs="0"/>
                <xsd:element ref="ns2:MediaServiceLocation" minOccurs="0"/>
                <xsd:element ref="ns2:MediaServiceGenerationTime" minOccurs="0"/>
                <xsd:element ref="ns2:MediaServiceEventHashCode" minOccurs="0"/>
                <xsd:element ref="ns2:MediaLengthInSeconds" minOccurs="0"/>
                <xsd:element ref="ns3:SharedWithUsers" minOccurs="0"/>
                <xsd:element ref="ns3:SharedWithDetails" minOccurs="0"/>
                <xsd:element ref="ns2:lcf76f155ced4ddcb4097134ff3c332f" minOccurs="0"/>
                <xsd:element ref="ns3:TaxCatchAll"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115335aa-b14d-43fc-bc3f-f6c2eb8e2e98"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AutoKeyPoints" ma:index="10" nillable="true" ma:displayName="MediaServiceAutoKeyPoints" ma:hidden="true" ma:internalName="MediaServiceAutoKeyPoints" ma:readOnly="true">
      <xsd:simpleType>
        <xsd:restriction base="dms:Note"/>
      </xsd:simpleType>
    </xsd:element>
    <xsd:element name="MediaServiceKeyPoints" ma:index="11" nillable="true" ma:displayName="KeyPoints" ma:internalName="MediaServiceKeyPoints" ma:readOnly="true">
      <xsd:simpleType>
        <xsd:restriction base="dms:Note">
          <xsd:maxLength value="255"/>
        </xsd:restriction>
      </xsd:simpleType>
    </xsd:element>
    <xsd:element name="MediaServiceDateTaken" ma:index="12" nillable="true" ma:displayName="MediaServiceDateTaken" ma:hidden="true" ma:internalName="MediaServiceDateTaken" ma:readOnly="true">
      <xsd:simpleType>
        <xsd:restriction base="dms:Text"/>
      </xsd:simpleType>
    </xsd:element>
    <xsd:element name="MediaServiceAutoTags" ma:index="13" nillable="true" ma:displayName="Tags" ma:internalName="MediaServiceAutoTags" ma:readOnly="true">
      <xsd:simpleType>
        <xsd:restriction base="dms:Text"/>
      </xsd:simpleType>
    </xsd:element>
    <xsd:element name="MediaServiceOCR" ma:index="14" nillable="true" ma:displayName="Extracted Text" ma:internalName="MediaServiceOCR" ma:readOnly="true">
      <xsd:simpleType>
        <xsd:restriction base="dms:Note">
          <xsd:maxLength value="255"/>
        </xsd:restriction>
      </xsd:simpleType>
    </xsd:element>
    <xsd:element name="MediaServiceLocation" ma:index="15" nillable="true" ma:displayName="Location" ma:internalName="MediaServiceLocation" ma:readOnly="true">
      <xsd:simpleType>
        <xsd:restriction base="dms:Text"/>
      </xsd:simpleType>
    </xsd:element>
    <xsd:element name="MediaServiceGenerationTime" ma:index="16" nillable="true" ma:displayName="MediaServiceGenerationTime" ma:hidden="true" ma:internalName="MediaServiceGenerationTime" ma:readOnly="true">
      <xsd:simpleType>
        <xsd:restriction base="dms:Text"/>
      </xsd:simpleType>
    </xsd:element>
    <xsd:element name="MediaServiceEventHashCode" ma:index="17" nillable="true" ma:displayName="MediaServiceEventHashCode" ma:hidden="true" ma:internalName="MediaServiceEventHashCode" ma:readOnly="true">
      <xsd:simpleType>
        <xsd:restriction base="dms:Text"/>
      </xsd:simpleType>
    </xsd:element>
    <xsd:element name="MediaLengthInSeconds" ma:index="18" nillable="true" ma:displayName="Length (seconds)" ma:internalName="MediaLengthInSeconds" ma:readOnly="true">
      <xsd:simpleType>
        <xsd:restriction base="dms:Unknown"/>
      </xsd:simpleType>
    </xsd:element>
    <xsd:element name="lcf76f155ced4ddcb4097134ff3c332f" ma:index="22" nillable="true" ma:taxonomy="true" ma:internalName="lcf76f155ced4ddcb4097134ff3c332f" ma:taxonomyFieldName="MediaServiceImageTags" ma:displayName="Image Tags" ma:readOnly="false" ma:fieldId="{5cf76f15-5ced-4ddc-b409-7134ff3c332f}" ma:taxonomyMulti="true" ma:sspId="67d5b859-ebfe-4755-9808-2198ae9c6033" ma:termSetId="09814cd3-568e-fe90-9814-8d621ff8fb84" ma:anchorId="fba54fb3-c3e1-fe81-a776-ca4b69148c4d" ma:open="true" ma:isKeyword="false">
      <xsd:complexType>
        <xsd:sequence>
          <xsd:element ref="pc:Terms" minOccurs="0" maxOccurs="1"/>
        </xsd:sequence>
      </xsd:complexType>
    </xsd:element>
  </xsd:schema>
  <xsd:schema xmlns:xsd="http://www.w3.org/2001/XMLSchema" xmlns:xs="http://www.w3.org/2001/XMLSchema" xmlns:dms="http://schemas.microsoft.com/office/2006/documentManagement/types" xmlns:pc="http://schemas.microsoft.com/office/infopath/2007/PartnerControls" targetNamespace="e6718f48-bae5-4a3b-98de-cc0791a0f4dd" elementFormDefault="qualified">
    <xsd:import namespace="http://schemas.microsoft.com/office/2006/documentManagement/types"/>
    <xsd:import namespace="http://schemas.microsoft.com/office/infopath/2007/PartnerControls"/>
    <xsd:element name="SharedWithUsers" ma:index="19"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20" nillable="true" ma:displayName="Shared With Details" ma:internalName="SharedWithDetails" ma:readOnly="true">
      <xsd:simpleType>
        <xsd:restriction base="dms:Note">
          <xsd:maxLength value="255"/>
        </xsd:restriction>
      </xsd:simpleType>
    </xsd:element>
    <xsd:element name="TaxCatchAll" ma:index="23" nillable="true" ma:displayName="Taxonomy Catch All Column" ma:hidden="true" ma:list="{1682f190-dbc2-421d-b101-020c9c793152}" ma:internalName="TaxCatchAll" ma:showField="CatchAllData" ma:web="e6718f48-bae5-4a3b-98de-cc0791a0f4dd">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DEDAE9CA-603D-4B34-9240-1BB23CBA68A6}">
  <ds:schemaRefs>
    <ds:schemaRef ds:uri="http://www.w3.org/XML/1998/namespace"/>
    <ds:schemaRef ds:uri="http://purl.org/dc/dcmitype/"/>
    <ds:schemaRef ds:uri="http://purl.org/dc/elements/1.1/"/>
    <ds:schemaRef ds:uri="http://schemas.microsoft.com/office/2006/documentManagement/types"/>
    <ds:schemaRef ds:uri="e6718f48-bae5-4a3b-98de-cc0791a0f4dd"/>
    <ds:schemaRef ds:uri="http://schemas.microsoft.com/office/infopath/2007/PartnerControls"/>
    <ds:schemaRef ds:uri="http://schemas.microsoft.com/office/2006/metadata/properties"/>
    <ds:schemaRef ds:uri="115335aa-b14d-43fc-bc3f-f6c2eb8e2e98"/>
    <ds:schemaRef ds:uri="http://schemas.openxmlformats.org/package/2006/metadata/core-properties"/>
    <ds:schemaRef ds:uri="http://purl.org/dc/terms/"/>
  </ds:schemaRefs>
</ds:datastoreItem>
</file>

<file path=customXml/itemProps2.xml><?xml version="1.0" encoding="utf-8"?>
<ds:datastoreItem xmlns:ds="http://schemas.openxmlformats.org/officeDocument/2006/customXml" ds:itemID="{0CA9EBD7-C9F4-4598-BEFD-4A502E86FE04}">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115335aa-b14d-43fc-bc3f-f6c2eb8e2e98"/>
    <ds:schemaRef ds:uri="e6718f48-bae5-4a3b-98de-cc0791a0f4dd"/>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3.xml><?xml version="1.0" encoding="utf-8"?>
<ds:datastoreItem xmlns:ds="http://schemas.openxmlformats.org/officeDocument/2006/customXml" ds:itemID="{F7709B1B-AA40-41AA-816A-4C4473777B83}">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emplate>Solstice</Template>
  <TotalTime>75</TotalTime>
  <Words>277</Words>
  <Application>Microsoft Office PowerPoint</Application>
  <PresentationFormat>On-screen Show (4:3)</PresentationFormat>
  <Paragraphs>10</Paragraphs>
  <Slides>8</Slides>
  <Notes>0</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8</vt:i4>
      </vt:variant>
    </vt:vector>
  </HeadingPairs>
  <TitlesOfParts>
    <vt:vector size="13" baseType="lpstr">
      <vt:lpstr>Calibri</vt:lpstr>
      <vt:lpstr>Gill Sans MT</vt:lpstr>
      <vt:lpstr>Verdana</vt:lpstr>
      <vt:lpstr>Wingdings 2</vt:lpstr>
      <vt:lpstr>Solstice</vt:lpstr>
      <vt:lpstr>A Motivational Interview with Butch Sampson</vt:lpstr>
      <vt:lpstr>You are the nurse listening to Butch. How would you respond to the following passages taken from his monologue using a motivational interview approach?</vt:lpstr>
      <vt:lpstr>PowerPoint Presentation</vt:lpstr>
      <vt:lpstr>PowerPoint Presentation</vt:lpstr>
      <vt:lpstr>PowerPoint Presentation</vt:lpstr>
      <vt:lpstr>PowerPoint Presentation</vt:lpstr>
      <vt:lpstr>NOW…</vt:lpstr>
      <vt:lpstr>AND…</vt:lpstr>
    </vt:vector>
  </TitlesOfParts>
  <Company>National League for Nursing</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A Motivational Interview with</dc:title>
  <dc:creator>Laureen T Ryley</dc:creator>
  <cp:keywords>ACE.V</cp:keywords>
  <cp:lastModifiedBy>Andrea L. Browning</cp:lastModifiedBy>
  <cp:revision>8</cp:revision>
  <dcterms:created xsi:type="dcterms:W3CDTF">2015-08-02T22:00:01Z</dcterms:created>
  <dcterms:modified xsi:type="dcterms:W3CDTF">2023-09-12T19:11:54Z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0x010100FB84CCAAB2D8B94C9E80AEE0F968D4E3</vt:lpwstr>
  </property>
  <property fmtid="{D5CDD505-2E9C-101B-9397-08002B2CF9AE}" pid="3" name="Order">
    <vt:r8>100</vt:r8>
  </property>
</Properties>
</file>