
<file path=[Content_Types].xml><?xml version="1.0" encoding="utf-8"?>
<Types xmlns="http://schemas.openxmlformats.org/package/2006/content-types">
  <Default Extension="bin" ContentType="audio/unknown"/>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changesInfos/changesInfo1.xml" ContentType="application/vnd.ms-powerpoint.changesinfo+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saveSubsetFonts="1" autoCompressPictures="0">
  <p:sldMasterIdLst>
    <p:sldMasterId id="2147483660" r:id="rId4"/>
  </p:sldMasterIdLst>
  <p:notesMasterIdLst>
    <p:notesMasterId r:id="rId22"/>
  </p:notesMasterIdLst>
  <p:handoutMasterIdLst>
    <p:handoutMasterId r:id="rId23"/>
  </p:handoutMasterIdLst>
  <p:sldIdLst>
    <p:sldId id="279" r:id="rId5"/>
    <p:sldId id="289" r:id="rId6"/>
    <p:sldId id="260" r:id="rId7"/>
    <p:sldId id="270" r:id="rId8"/>
    <p:sldId id="273" r:id="rId9"/>
    <p:sldId id="272" r:id="rId10"/>
    <p:sldId id="271" r:id="rId11"/>
    <p:sldId id="283" r:id="rId12"/>
    <p:sldId id="284" r:id="rId13"/>
    <p:sldId id="285" r:id="rId14"/>
    <p:sldId id="288" r:id="rId15"/>
    <p:sldId id="274" r:id="rId16"/>
    <p:sldId id="286" r:id="rId17"/>
    <p:sldId id="275" r:id="rId18"/>
    <p:sldId id="287" r:id="rId19"/>
    <p:sldId id="276" r:id="rId20"/>
    <p:sldId id="280" r:id="rId21"/>
  </p:sldIdLst>
  <p:sldSz cx="9144000" cy="6858000" type="screen4x3"/>
  <p:notesSz cx="6858000" cy="9555163"/>
  <p:defaultTextStyle>
    <a:defPPr>
      <a:defRPr lang="en-US"/>
    </a:defPPr>
    <a:lvl1pPr algn="l" rtl="0" eaLnBrk="0" fontAlgn="base" hangingPunct="0">
      <a:spcBef>
        <a:spcPct val="0"/>
      </a:spcBef>
      <a:spcAft>
        <a:spcPct val="0"/>
      </a:spcAft>
      <a:defRPr sz="2400" kern="1200">
        <a:solidFill>
          <a:schemeClr val="tx1"/>
        </a:solidFill>
        <a:latin typeface="Times New Roman" pitchFamily="18" charset="0"/>
        <a:ea typeface="MS PGothic" pitchFamily="34" charset="-128"/>
        <a:cs typeface="+mn-cs"/>
      </a:defRPr>
    </a:lvl1pPr>
    <a:lvl2pPr marL="457200" algn="l" rtl="0" eaLnBrk="0" fontAlgn="base" hangingPunct="0">
      <a:spcBef>
        <a:spcPct val="0"/>
      </a:spcBef>
      <a:spcAft>
        <a:spcPct val="0"/>
      </a:spcAft>
      <a:defRPr sz="2400" kern="1200">
        <a:solidFill>
          <a:schemeClr val="tx1"/>
        </a:solidFill>
        <a:latin typeface="Times New Roman" pitchFamily="18" charset="0"/>
        <a:ea typeface="MS PGothic" pitchFamily="34" charset="-128"/>
        <a:cs typeface="+mn-cs"/>
      </a:defRPr>
    </a:lvl2pPr>
    <a:lvl3pPr marL="914400" algn="l" rtl="0" eaLnBrk="0" fontAlgn="base" hangingPunct="0">
      <a:spcBef>
        <a:spcPct val="0"/>
      </a:spcBef>
      <a:spcAft>
        <a:spcPct val="0"/>
      </a:spcAft>
      <a:defRPr sz="2400" kern="1200">
        <a:solidFill>
          <a:schemeClr val="tx1"/>
        </a:solidFill>
        <a:latin typeface="Times New Roman" pitchFamily="18" charset="0"/>
        <a:ea typeface="MS PGothic" pitchFamily="34" charset="-128"/>
        <a:cs typeface="+mn-cs"/>
      </a:defRPr>
    </a:lvl3pPr>
    <a:lvl4pPr marL="1371600" algn="l" rtl="0" eaLnBrk="0" fontAlgn="base" hangingPunct="0">
      <a:spcBef>
        <a:spcPct val="0"/>
      </a:spcBef>
      <a:spcAft>
        <a:spcPct val="0"/>
      </a:spcAft>
      <a:defRPr sz="2400" kern="1200">
        <a:solidFill>
          <a:schemeClr val="tx1"/>
        </a:solidFill>
        <a:latin typeface="Times New Roman" pitchFamily="18" charset="0"/>
        <a:ea typeface="MS PGothic" pitchFamily="34" charset="-128"/>
        <a:cs typeface="+mn-cs"/>
      </a:defRPr>
    </a:lvl4pPr>
    <a:lvl5pPr marL="1828800" algn="l" rtl="0" eaLnBrk="0" fontAlgn="base" hangingPunct="0">
      <a:spcBef>
        <a:spcPct val="0"/>
      </a:spcBef>
      <a:spcAft>
        <a:spcPct val="0"/>
      </a:spcAft>
      <a:defRPr sz="2400" kern="1200">
        <a:solidFill>
          <a:schemeClr val="tx1"/>
        </a:solidFill>
        <a:latin typeface="Times New Roman" pitchFamily="18" charset="0"/>
        <a:ea typeface="MS PGothic" pitchFamily="34" charset="-128"/>
        <a:cs typeface="+mn-cs"/>
      </a:defRPr>
    </a:lvl5pPr>
    <a:lvl6pPr marL="2286000" algn="l" defTabSz="914400" rtl="0" eaLnBrk="1" latinLnBrk="0" hangingPunct="1">
      <a:defRPr sz="2400" kern="1200">
        <a:solidFill>
          <a:schemeClr val="tx1"/>
        </a:solidFill>
        <a:latin typeface="Times New Roman" pitchFamily="18" charset="0"/>
        <a:ea typeface="MS PGothic" pitchFamily="34" charset="-128"/>
        <a:cs typeface="+mn-cs"/>
      </a:defRPr>
    </a:lvl6pPr>
    <a:lvl7pPr marL="2743200" algn="l" defTabSz="914400" rtl="0" eaLnBrk="1" latinLnBrk="0" hangingPunct="1">
      <a:defRPr sz="2400" kern="1200">
        <a:solidFill>
          <a:schemeClr val="tx1"/>
        </a:solidFill>
        <a:latin typeface="Times New Roman" pitchFamily="18" charset="0"/>
        <a:ea typeface="MS PGothic" pitchFamily="34" charset="-128"/>
        <a:cs typeface="+mn-cs"/>
      </a:defRPr>
    </a:lvl7pPr>
    <a:lvl8pPr marL="3200400" algn="l" defTabSz="914400" rtl="0" eaLnBrk="1" latinLnBrk="0" hangingPunct="1">
      <a:defRPr sz="2400" kern="1200">
        <a:solidFill>
          <a:schemeClr val="tx1"/>
        </a:solidFill>
        <a:latin typeface="Times New Roman" pitchFamily="18" charset="0"/>
        <a:ea typeface="MS PGothic" pitchFamily="34" charset="-128"/>
        <a:cs typeface="+mn-cs"/>
      </a:defRPr>
    </a:lvl8pPr>
    <a:lvl9pPr marL="3657600" algn="l" defTabSz="914400" rtl="0" eaLnBrk="1" latinLnBrk="0" hangingPunct="1">
      <a:defRPr sz="2400" kern="1200">
        <a:solidFill>
          <a:schemeClr val="tx1"/>
        </a:solidFill>
        <a:latin typeface="Times New Roman" pitchFamily="18" charset="0"/>
        <a:ea typeface="MS PGothic" pitchFamily="34" charset="-128"/>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 uri="{2D200454-40CA-4A62-9FC3-DE9A4176ACB9}">
      <p15:notesGuideLst xmlns:p15="http://schemas.microsoft.com/office/powerpoint/2012/main">
        <p15:guide id="1" orient="horz" pos="3009">
          <p15:clr>
            <a:srgbClr val="A4A3A4"/>
          </p15:clr>
        </p15:guide>
        <p15:guide id="2" pos="2160">
          <p15:clr>
            <a:srgbClr val="A4A3A4"/>
          </p15:clr>
        </p15:guide>
      </p15:notes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srgbClr val="FF0000"/>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CC66FF"/>
    <a:srgbClr val="9966FF"/>
    <a:srgbClr val="9933FF"/>
    <a:srgbClr val="9900FF"/>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655BCBA1-9038-4ECD-A845-579CC5CB74D6}" v="81" dt="2025-03-17T14:54:18.667"/>
  </p1510:revLst>
</p1510:revInfo>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9748" autoAdjust="0"/>
    <p:restoredTop sz="84830" autoAdjust="0"/>
  </p:normalViewPr>
  <p:slideViewPr>
    <p:cSldViewPr>
      <p:cViewPr>
        <p:scale>
          <a:sx n="70" d="100"/>
          <a:sy n="70" d="100"/>
        </p:scale>
        <p:origin x="2178" y="54"/>
      </p:cViewPr>
      <p:guideLst>
        <p:guide orient="horz" pos="2160"/>
        <p:guide pos="2880"/>
      </p:guideLst>
    </p:cSldViewPr>
  </p:slideViewPr>
  <p:outlineViewPr>
    <p:cViewPr>
      <p:scale>
        <a:sx n="33" d="100"/>
        <a:sy n="33" d="100"/>
      </p:scale>
      <p:origin x="0" y="0"/>
    </p:cViewPr>
  </p:outlineViewPr>
  <p:notesTextViewPr>
    <p:cViewPr>
      <p:scale>
        <a:sx n="100" d="100"/>
        <a:sy n="100" d="100"/>
      </p:scale>
      <p:origin x="0" y="0"/>
    </p:cViewPr>
  </p:notesTextViewPr>
  <p:sorterViewPr>
    <p:cViewPr>
      <p:scale>
        <a:sx n="66" d="100"/>
        <a:sy n="66" d="100"/>
      </p:scale>
      <p:origin x="0" y="0"/>
    </p:cViewPr>
  </p:sorterViewPr>
  <p:notesViewPr>
    <p:cSldViewPr>
      <p:cViewPr varScale="1">
        <p:scale>
          <a:sx n="94" d="100"/>
          <a:sy n="94" d="100"/>
        </p:scale>
        <p:origin x="-2766" y="-114"/>
      </p:cViewPr>
      <p:guideLst>
        <p:guide orient="horz" pos="3009"/>
        <p:guide pos="2160"/>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4.xml"/><Relationship Id="rId13" Type="http://schemas.openxmlformats.org/officeDocument/2006/relationships/slide" Target="slides/slide9.xml"/><Relationship Id="rId18" Type="http://schemas.openxmlformats.org/officeDocument/2006/relationships/slide" Target="slides/slide14.xml"/><Relationship Id="rId26" Type="http://schemas.openxmlformats.org/officeDocument/2006/relationships/theme" Target="theme/theme1.xml"/><Relationship Id="rId3" Type="http://schemas.openxmlformats.org/officeDocument/2006/relationships/customXml" Target="../customXml/item3.xml"/><Relationship Id="rId21" Type="http://schemas.openxmlformats.org/officeDocument/2006/relationships/slide" Target="slides/slide17.xml"/><Relationship Id="rId7" Type="http://schemas.openxmlformats.org/officeDocument/2006/relationships/slide" Target="slides/slide3.xml"/><Relationship Id="rId12" Type="http://schemas.openxmlformats.org/officeDocument/2006/relationships/slide" Target="slides/slide8.xml"/><Relationship Id="rId17" Type="http://schemas.openxmlformats.org/officeDocument/2006/relationships/slide" Target="slides/slide13.xml"/><Relationship Id="rId25" Type="http://schemas.openxmlformats.org/officeDocument/2006/relationships/viewProps" Target="viewProps.xml"/><Relationship Id="rId2" Type="http://schemas.openxmlformats.org/officeDocument/2006/relationships/customXml" Target="../customXml/item2.xml"/><Relationship Id="rId16" Type="http://schemas.openxmlformats.org/officeDocument/2006/relationships/slide" Target="slides/slide12.xml"/><Relationship Id="rId20" Type="http://schemas.openxmlformats.org/officeDocument/2006/relationships/slide" Target="slides/slide16.xml"/><Relationship Id="rId29" Type="http://schemas.microsoft.com/office/2015/10/relationships/revisionInfo" Target="revisionInfo.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slide" Target="slides/slide7.xml"/><Relationship Id="rId24" Type="http://schemas.openxmlformats.org/officeDocument/2006/relationships/presProps" Target="presProps.xml"/><Relationship Id="rId5" Type="http://schemas.openxmlformats.org/officeDocument/2006/relationships/slide" Target="slides/slide1.xml"/><Relationship Id="rId15" Type="http://schemas.openxmlformats.org/officeDocument/2006/relationships/slide" Target="slides/slide11.xml"/><Relationship Id="rId23" Type="http://schemas.openxmlformats.org/officeDocument/2006/relationships/handoutMaster" Target="handoutMasters/handoutMaster1.xml"/><Relationship Id="rId28" Type="http://schemas.microsoft.com/office/2016/11/relationships/changesInfo" Target="changesInfos/changesInfo1.xml"/><Relationship Id="rId10" Type="http://schemas.openxmlformats.org/officeDocument/2006/relationships/slide" Target="slides/slide6.xml"/><Relationship Id="rId19" Type="http://schemas.openxmlformats.org/officeDocument/2006/relationships/slide" Target="slides/slide15.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notesMaster" Target="notesMasters/notesMaster1.xml"/><Relationship Id="rId27" Type="http://schemas.openxmlformats.org/officeDocument/2006/relationships/tableStyles" Target="tableStyles.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Andrea L. Browning" userId="aa32dd76-d095-4f7c-ab83-e674fb590cec" providerId="ADAL" clId="{8E92243C-03D0-4740-9EA7-867BDC7ABD37}"/>
    <pc:docChg chg="modSld">
      <pc:chgData name="Andrea L. Browning" userId="aa32dd76-d095-4f7c-ab83-e674fb590cec" providerId="ADAL" clId="{8E92243C-03D0-4740-9EA7-867BDC7ABD37}" dt="2023-07-05T16:18:08.029" v="10"/>
      <pc:docMkLst>
        <pc:docMk/>
      </pc:docMkLst>
      <pc:sldChg chg="modNotesTx">
        <pc:chgData name="Andrea L. Browning" userId="aa32dd76-d095-4f7c-ab83-e674fb590cec" providerId="ADAL" clId="{8E92243C-03D0-4740-9EA7-867BDC7ABD37}" dt="2023-07-05T16:16:43.070" v="7"/>
        <pc:sldMkLst>
          <pc:docMk/>
          <pc:sldMk cId="0" sldId="272"/>
        </pc:sldMkLst>
      </pc:sldChg>
      <pc:sldChg chg="modNotesTx">
        <pc:chgData name="Andrea L. Browning" userId="aa32dd76-d095-4f7c-ab83-e674fb590cec" providerId="ADAL" clId="{8E92243C-03D0-4740-9EA7-867BDC7ABD37}" dt="2023-07-05T16:17:46.560" v="9"/>
        <pc:sldMkLst>
          <pc:docMk/>
          <pc:sldMk cId="0" sldId="274"/>
        </pc:sldMkLst>
      </pc:sldChg>
      <pc:sldChg chg="modNotesTx">
        <pc:chgData name="Andrea L. Browning" userId="aa32dd76-d095-4f7c-ab83-e674fb590cec" providerId="ADAL" clId="{8E92243C-03D0-4740-9EA7-867BDC7ABD37}" dt="2023-07-05T16:18:08.029" v="10"/>
        <pc:sldMkLst>
          <pc:docMk/>
          <pc:sldMk cId="0" sldId="276"/>
        </pc:sldMkLst>
      </pc:sldChg>
      <pc:sldChg chg="modNotesTx">
        <pc:chgData name="Andrea L. Browning" userId="aa32dd76-d095-4f7c-ab83-e674fb590cec" providerId="ADAL" clId="{8E92243C-03D0-4740-9EA7-867BDC7ABD37}" dt="2023-07-05T16:17:42.927" v="8"/>
        <pc:sldMkLst>
          <pc:docMk/>
          <pc:sldMk cId="0" sldId="288"/>
        </pc:sldMkLst>
      </pc:sldChg>
    </pc:docChg>
  </pc:docChgLst>
  <pc:docChgLst>
    <pc:chgData name="Andrea L. Browning" userId="aa32dd76-d095-4f7c-ab83-e674fb590cec" providerId="ADAL" clId="{655BCBA1-9038-4ECD-A845-579CC5CB74D6}"/>
    <pc:docChg chg="undo custSel modSld modMainMaster">
      <pc:chgData name="Andrea L. Browning" userId="aa32dd76-d095-4f7c-ab83-e674fb590cec" providerId="ADAL" clId="{655BCBA1-9038-4ECD-A845-579CC5CB74D6}" dt="2025-03-17T14:54:26.274" v="100" actId="1038"/>
      <pc:docMkLst>
        <pc:docMk/>
      </pc:docMkLst>
      <pc:sldChg chg="modSp modNotesTx">
        <pc:chgData name="Andrea L. Browning" userId="aa32dd76-d095-4f7c-ab83-e674fb590cec" providerId="ADAL" clId="{655BCBA1-9038-4ECD-A845-579CC5CB74D6}" dt="2025-03-17T14:49:09.321" v="18" actId="207"/>
        <pc:sldMkLst>
          <pc:docMk/>
          <pc:sldMk cId="0" sldId="260"/>
        </pc:sldMkLst>
        <pc:spChg chg="mod">
          <ac:chgData name="Andrea L. Browning" userId="aa32dd76-d095-4f7c-ab83-e674fb590cec" providerId="ADAL" clId="{655BCBA1-9038-4ECD-A845-579CC5CB74D6}" dt="2025-03-17T14:49:09.321" v="18" actId="207"/>
          <ac:spMkLst>
            <pc:docMk/>
            <pc:sldMk cId="0" sldId="260"/>
            <ac:spMk id="11276" creationId="{00000000-0000-0000-0000-000000000000}"/>
          </ac:spMkLst>
        </pc:spChg>
      </pc:sldChg>
      <pc:sldChg chg="modSp modNotesTx">
        <pc:chgData name="Andrea L. Browning" userId="aa32dd76-d095-4f7c-ab83-e674fb590cec" providerId="ADAL" clId="{655BCBA1-9038-4ECD-A845-579CC5CB74D6}" dt="2025-03-17T14:49:16.094" v="19" actId="207"/>
        <pc:sldMkLst>
          <pc:docMk/>
          <pc:sldMk cId="0" sldId="270"/>
        </pc:sldMkLst>
        <pc:spChg chg="mod">
          <ac:chgData name="Andrea L. Browning" userId="aa32dd76-d095-4f7c-ab83-e674fb590cec" providerId="ADAL" clId="{655BCBA1-9038-4ECD-A845-579CC5CB74D6}" dt="2025-03-17T14:49:16.094" v="19" actId="207"/>
          <ac:spMkLst>
            <pc:docMk/>
            <pc:sldMk cId="0" sldId="270"/>
            <ac:spMk id="22545" creationId="{00000000-0000-0000-0000-000000000000}"/>
          </ac:spMkLst>
        </pc:spChg>
      </pc:sldChg>
      <pc:sldChg chg="modSp">
        <pc:chgData name="Andrea L. Browning" userId="aa32dd76-d095-4f7c-ab83-e674fb590cec" providerId="ADAL" clId="{655BCBA1-9038-4ECD-A845-579CC5CB74D6}" dt="2025-03-17T14:49:31.970" v="22" actId="207"/>
        <pc:sldMkLst>
          <pc:docMk/>
          <pc:sldMk cId="0" sldId="271"/>
        </pc:sldMkLst>
        <pc:spChg chg="mod">
          <ac:chgData name="Andrea L. Browning" userId="aa32dd76-d095-4f7c-ab83-e674fb590cec" providerId="ADAL" clId="{655BCBA1-9038-4ECD-A845-579CC5CB74D6}" dt="2025-03-17T14:49:31.970" v="22" actId="207"/>
          <ac:spMkLst>
            <pc:docMk/>
            <pc:sldMk cId="0" sldId="271"/>
            <ac:spMk id="23579" creationId="{00000000-0000-0000-0000-000000000000}"/>
          </ac:spMkLst>
        </pc:spChg>
      </pc:sldChg>
      <pc:sldChg chg="modSp">
        <pc:chgData name="Andrea L. Browning" userId="aa32dd76-d095-4f7c-ab83-e674fb590cec" providerId="ADAL" clId="{655BCBA1-9038-4ECD-A845-579CC5CB74D6}" dt="2025-03-17T14:49:24.290" v="21" actId="207"/>
        <pc:sldMkLst>
          <pc:docMk/>
          <pc:sldMk cId="0" sldId="272"/>
        </pc:sldMkLst>
        <pc:spChg chg="mod">
          <ac:chgData name="Andrea L. Browning" userId="aa32dd76-d095-4f7c-ab83-e674fb590cec" providerId="ADAL" clId="{655BCBA1-9038-4ECD-A845-579CC5CB74D6}" dt="2025-03-17T14:49:24.290" v="21" actId="207"/>
          <ac:spMkLst>
            <pc:docMk/>
            <pc:sldMk cId="0" sldId="272"/>
            <ac:spMk id="24595" creationId="{00000000-0000-0000-0000-000000000000}"/>
          </ac:spMkLst>
        </pc:spChg>
      </pc:sldChg>
      <pc:sldChg chg="modSp">
        <pc:chgData name="Andrea L. Browning" userId="aa32dd76-d095-4f7c-ab83-e674fb590cec" providerId="ADAL" clId="{655BCBA1-9038-4ECD-A845-579CC5CB74D6}" dt="2025-03-17T14:49:20.386" v="20" actId="207"/>
        <pc:sldMkLst>
          <pc:docMk/>
          <pc:sldMk cId="0" sldId="273"/>
        </pc:sldMkLst>
        <pc:spChg chg="mod">
          <ac:chgData name="Andrea L. Browning" userId="aa32dd76-d095-4f7c-ab83-e674fb590cec" providerId="ADAL" clId="{655BCBA1-9038-4ECD-A845-579CC5CB74D6}" dt="2025-03-17T14:49:20.386" v="20" actId="207"/>
          <ac:spMkLst>
            <pc:docMk/>
            <pc:sldMk cId="0" sldId="273"/>
            <ac:spMk id="26643" creationId="{00000000-0000-0000-0000-000000000000}"/>
          </ac:spMkLst>
        </pc:spChg>
      </pc:sldChg>
      <pc:sldChg chg="modSp modNotesTx">
        <pc:chgData name="Andrea L. Browning" userId="aa32dd76-d095-4f7c-ab83-e674fb590cec" providerId="ADAL" clId="{655BCBA1-9038-4ECD-A845-579CC5CB74D6}" dt="2025-03-17T14:49:56.251" v="26" actId="207"/>
        <pc:sldMkLst>
          <pc:docMk/>
          <pc:sldMk cId="0" sldId="274"/>
        </pc:sldMkLst>
        <pc:spChg chg="mod">
          <ac:chgData name="Andrea L. Browning" userId="aa32dd76-d095-4f7c-ab83-e674fb590cec" providerId="ADAL" clId="{655BCBA1-9038-4ECD-A845-579CC5CB74D6}" dt="2025-03-17T14:49:56.251" v="26" actId="207"/>
          <ac:spMkLst>
            <pc:docMk/>
            <pc:sldMk cId="0" sldId="274"/>
            <ac:spMk id="27673" creationId="{00000000-0000-0000-0000-000000000000}"/>
          </ac:spMkLst>
        </pc:spChg>
      </pc:sldChg>
      <pc:sldChg chg="modSp">
        <pc:chgData name="Andrea L. Browning" userId="aa32dd76-d095-4f7c-ab83-e674fb590cec" providerId="ADAL" clId="{655BCBA1-9038-4ECD-A845-579CC5CB74D6}" dt="2025-03-17T14:50:03.198" v="28" actId="207"/>
        <pc:sldMkLst>
          <pc:docMk/>
          <pc:sldMk cId="0" sldId="275"/>
        </pc:sldMkLst>
        <pc:spChg chg="mod">
          <ac:chgData name="Andrea L. Browning" userId="aa32dd76-d095-4f7c-ab83-e674fb590cec" providerId="ADAL" clId="{655BCBA1-9038-4ECD-A845-579CC5CB74D6}" dt="2025-03-17T14:50:03.198" v="28" actId="207"/>
          <ac:spMkLst>
            <pc:docMk/>
            <pc:sldMk cId="0" sldId="275"/>
            <ac:spMk id="28691" creationId="{00000000-0000-0000-0000-000000000000}"/>
          </ac:spMkLst>
        </pc:spChg>
      </pc:sldChg>
      <pc:sldChg chg="modSp mod setBg">
        <pc:chgData name="Andrea L. Browning" userId="aa32dd76-d095-4f7c-ab83-e674fb590cec" providerId="ADAL" clId="{655BCBA1-9038-4ECD-A845-579CC5CB74D6}" dt="2025-03-17T14:48:45.980" v="15" actId="207"/>
        <pc:sldMkLst>
          <pc:docMk/>
          <pc:sldMk cId="0" sldId="279"/>
        </pc:sldMkLst>
        <pc:spChg chg="mod">
          <ac:chgData name="Andrea L. Browning" userId="aa32dd76-d095-4f7c-ab83-e674fb590cec" providerId="ADAL" clId="{655BCBA1-9038-4ECD-A845-579CC5CB74D6}" dt="2025-03-17T14:48:45.980" v="15" actId="207"/>
          <ac:spMkLst>
            <pc:docMk/>
            <pc:sldMk cId="0" sldId="279"/>
            <ac:spMk id="2051" creationId="{00000000-0000-0000-0000-000000000000}"/>
          </ac:spMkLst>
        </pc:spChg>
        <pc:spChg chg="mod">
          <ac:chgData name="Andrea L. Browning" userId="aa32dd76-d095-4f7c-ab83-e674fb590cec" providerId="ADAL" clId="{655BCBA1-9038-4ECD-A845-579CC5CB74D6}" dt="2025-03-17T14:48:42.775" v="14" actId="207"/>
          <ac:spMkLst>
            <pc:docMk/>
            <pc:sldMk cId="0" sldId="279"/>
            <ac:spMk id="33794" creationId="{00000000-0000-0000-0000-000000000000}"/>
          </ac:spMkLst>
        </pc:spChg>
      </pc:sldChg>
      <pc:sldChg chg="modSp">
        <pc:chgData name="Andrea L. Browning" userId="aa32dd76-d095-4f7c-ab83-e674fb590cec" providerId="ADAL" clId="{655BCBA1-9038-4ECD-A845-579CC5CB74D6}" dt="2025-03-17T14:49:35.640" v="23" actId="207"/>
        <pc:sldMkLst>
          <pc:docMk/>
          <pc:sldMk cId="0" sldId="283"/>
        </pc:sldMkLst>
        <pc:spChg chg="mod">
          <ac:chgData name="Andrea L. Browning" userId="aa32dd76-d095-4f7c-ab83-e674fb590cec" providerId="ADAL" clId="{655BCBA1-9038-4ECD-A845-579CC5CB74D6}" dt="2025-03-17T14:49:35.640" v="23" actId="207"/>
          <ac:spMkLst>
            <pc:docMk/>
            <pc:sldMk cId="0" sldId="283"/>
            <ac:spMk id="44046" creationId="{00000000-0000-0000-0000-000000000000}"/>
          </ac:spMkLst>
        </pc:spChg>
      </pc:sldChg>
      <pc:sldChg chg="modSp">
        <pc:chgData name="Andrea L. Browning" userId="aa32dd76-d095-4f7c-ab83-e674fb590cec" providerId="ADAL" clId="{655BCBA1-9038-4ECD-A845-579CC5CB74D6}" dt="2025-03-17T14:49:43.258" v="24" actId="207"/>
        <pc:sldMkLst>
          <pc:docMk/>
          <pc:sldMk cId="0" sldId="285"/>
        </pc:sldMkLst>
        <pc:spChg chg="mod">
          <ac:chgData name="Andrea L. Browning" userId="aa32dd76-d095-4f7c-ab83-e674fb590cec" providerId="ADAL" clId="{655BCBA1-9038-4ECD-A845-579CC5CB74D6}" dt="2025-03-17T14:49:43.258" v="24" actId="207"/>
          <ac:spMkLst>
            <pc:docMk/>
            <pc:sldMk cId="0" sldId="285"/>
            <ac:spMk id="47118" creationId="{00000000-0000-0000-0000-000000000000}"/>
          </ac:spMkLst>
        </pc:spChg>
      </pc:sldChg>
      <pc:sldChg chg="modSp">
        <pc:chgData name="Andrea L. Browning" userId="aa32dd76-d095-4f7c-ab83-e674fb590cec" providerId="ADAL" clId="{655BCBA1-9038-4ECD-A845-579CC5CB74D6}" dt="2025-03-17T14:50:00.116" v="27" actId="207"/>
        <pc:sldMkLst>
          <pc:docMk/>
          <pc:sldMk cId="0" sldId="286"/>
        </pc:sldMkLst>
        <pc:spChg chg="mod">
          <ac:chgData name="Andrea L. Browning" userId="aa32dd76-d095-4f7c-ab83-e674fb590cec" providerId="ADAL" clId="{655BCBA1-9038-4ECD-A845-579CC5CB74D6}" dt="2025-03-17T14:50:00.116" v="27" actId="207"/>
          <ac:spMkLst>
            <pc:docMk/>
            <pc:sldMk cId="0" sldId="286"/>
            <ac:spMk id="48142" creationId="{00000000-0000-0000-0000-000000000000}"/>
          </ac:spMkLst>
        </pc:spChg>
      </pc:sldChg>
      <pc:sldChg chg="modSp mod modAnim">
        <pc:chgData name="Andrea L. Browning" userId="aa32dd76-d095-4f7c-ab83-e674fb590cec" providerId="ADAL" clId="{655BCBA1-9038-4ECD-A845-579CC5CB74D6}" dt="2025-03-17T14:54:26.274" v="100" actId="1038"/>
        <pc:sldMkLst>
          <pc:docMk/>
          <pc:sldMk cId="0" sldId="287"/>
        </pc:sldMkLst>
        <pc:spChg chg="mod">
          <ac:chgData name="Andrea L. Browning" userId="aa32dd76-d095-4f7c-ab83-e674fb590cec" providerId="ADAL" clId="{655BCBA1-9038-4ECD-A845-579CC5CB74D6}" dt="2025-03-17T14:51:40.851" v="49" actId="33524"/>
          <ac:spMkLst>
            <pc:docMk/>
            <pc:sldMk cId="0" sldId="287"/>
            <ac:spMk id="16389" creationId="{00000000-0000-0000-0000-000000000000}"/>
          </ac:spMkLst>
        </pc:spChg>
        <pc:spChg chg="mod ord">
          <ac:chgData name="Andrea L. Browning" userId="aa32dd76-d095-4f7c-ab83-e674fb590cec" providerId="ADAL" clId="{655BCBA1-9038-4ECD-A845-579CC5CB74D6}" dt="2025-03-17T14:54:26.274" v="100" actId="1038"/>
          <ac:spMkLst>
            <pc:docMk/>
            <pc:sldMk cId="0" sldId="287"/>
            <ac:spMk id="49166" creationId="{00000000-0000-0000-0000-000000000000}"/>
          </ac:spMkLst>
        </pc:spChg>
      </pc:sldChg>
      <pc:sldChg chg="modSp modNotesTx">
        <pc:chgData name="Andrea L. Browning" userId="aa32dd76-d095-4f7c-ab83-e674fb590cec" providerId="ADAL" clId="{655BCBA1-9038-4ECD-A845-579CC5CB74D6}" dt="2025-03-17T14:49:51.223" v="25" actId="207"/>
        <pc:sldMkLst>
          <pc:docMk/>
          <pc:sldMk cId="0" sldId="288"/>
        </pc:sldMkLst>
        <pc:spChg chg="mod">
          <ac:chgData name="Andrea L. Browning" userId="aa32dd76-d095-4f7c-ab83-e674fb590cec" providerId="ADAL" clId="{655BCBA1-9038-4ECD-A845-579CC5CB74D6}" dt="2025-03-17T14:49:51.223" v="25" actId="207"/>
          <ac:spMkLst>
            <pc:docMk/>
            <pc:sldMk cId="0" sldId="288"/>
            <ac:spMk id="50190" creationId="{00000000-0000-0000-0000-000000000000}"/>
          </ac:spMkLst>
        </pc:spChg>
      </pc:sldChg>
      <pc:sldMasterChg chg="setBg modSldLayout">
        <pc:chgData name="Andrea L. Browning" userId="aa32dd76-d095-4f7c-ab83-e674fb590cec" providerId="ADAL" clId="{655BCBA1-9038-4ECD-A845-579CC5CB74D6}" dt="2025-03-17T14:48:32.054" v="13" actId="207"/>
        <pc:sldMasterMkLst>
          <pc:docMk/>
          <pc:sldMasterMk cId="0" sldId="2147483660"/>
        </pc:sldMasterMkLst>
        <pc:sldLayoutChg chg="modSp setBg">
          <pc:chgData name="Andrea L. Browning" userId="aa32dd76-d095-4f7c-ab83-e674fb590cec" providerId="ADAL" clId="{655BCBA1-9038-4ECD-A845-579CC5CB74D6}" dt="2025-03-17T14:48:32.054" v="13" actId="207"/>
          <pc:sldLayoutMkLst>
            <pc:docMk/>
            <pc:sldMasterMk cId="0" sldId="2147483660"/>
            <pc:sldLayoutMk cId="3975079668" sldId="2147483661"/>
          </pc:sldLayoutMkLst>
          <pc:spChg chg="mod">
            <ac:chgData name="Andrea L. Browning" userId="aa32dd76-d095-4f7c-ab83-e674fb590cec" providerId="ADAL" clId="{655BCBA1-9038-4ECD-A845-579CC5CB74D6}" dt="2025-03-17T14:48:26.983" v="12" actId="207"/>
            <ac:spMkLst>
              <pc:docMk/>
              <pc:sldMasterMk cId="0" sldId="2147483660"/>
              <pc:sldLayoutMk cId="3975079668" sldId="2147483661"/>
              <ac:spMk id="2" creationId="{00000000-0000-0000-0000-000000000000}"/>
            </ac:spMkLst>
          </pc:spChg>
          <pc:spChg chg="mod">
            <ac:chgData name="Andrea L. Browning" userId="aa32dd76-d095-4f7c-ab83-e674fb590cec" providerId="ADAL" clId="{655BCBA1-9038-4ECD-A845-579CC5CB74D6}" dt="2025-03-17T14:48:32.054" v="13" actId="207"/>
            <ac:spMkLst>
              <pc:docMk/>
              <pc:sldMasterMk cId="0" sldId="2147483660"/>
              <pc:sldLayoutMk cId="3975079668" sldId="2147483661"/>
              <ac:spMk id="3" creationId="{00000000-0000-0000-0000-000000000000}"/>
            </ac:spMkLst>
          </pc:spChg>
        </pc:sldLayoutChg>
        <pc:sldLayoutChg chg="setBg">
          <pc:chgData name="Andrea L. Browning" userId="aa32dd76-d095-4f7c-ab83-e674fb590cec" providerId="ADAL" clId="{655BCBA1-9038-4ECD-A845-579CC5CB74D6}" dt="2025-03-17T14:47:29.990" v="11"/>
          <pc:sldLayoutMkLst>
            <pc:docMk/>
            <pc:sldMasterMk cId="0" sldId="2147483660"/>
            <pc:sldLayoutMk cId="1917786622" sldId="2147483662"/>
          </pc:sldLayoutMkLst>
        </pc:sldLayoutChg>
        <pc:sldLayoutChg chg="setBg">
          <pc:chgData name="Andrea L. Browning" userId="aa32dd76-d095-4f7c-ab83-e674fb590cec" providerId="ADAL" clId="{655BCBA1-9038-4ECD-A845-579CC5CB74D6}" dt="2025-03-17T14:47:29.990" v="11"/>
          <pc:sldLayoutMkLst>
            <pc:docMk/>
            <pc:sldMasterMk cId="0" sldId="2147483660"/>
            <pc:sldLayoutMk cId="1002497021" sldId="2147483663"/>
          </pc:sldLayoutMkLst>
        </pc:sldLayoutChg>
        <pc:sldLayoutChg chg="setBg">
          <pc:chgData name="Andrea L. Browning" userId="aa32dd76-d095-4f7c-ab83-e674fb590cec" providerId="ADAL" clId="{655BCBA1-9038-4ECD-A845-579CC5CB74D6}" dt="2025-03-17T14:47:29.990" v="11"/>
          <pc:sldLayoutMkLst>
            <pc:docMk/>
            <pc:sldMasterMk cId="0" sldId="2147483660"/>
            <pc:sldLayoutMk cId="976219197" sldId="2147483664"/>
          </pc:sldLayoutMkLst>
        </pc:sldLayoutChg>
        <pc:sldLayoutChg chg="setBg">
          <pc:chgData name="Andrea L. Browning" userId="aa32dd76-d095-4f7c-ab83-e674fb590cec" providerId="ADAL" clId="{655BCBA1-9038-4ECD-A845-579CC5CB74D6}" dt="2025-03-17T14:47:29.990" v="11"/>
          <pc:sldLayoutMkLst>
            <pc:docMk/>
            <pc:sldMasterMk cId="0" sldId="2147483660"/>
            <pc:sldLayoutMk cId="2128898446" sldId="2147483665"/>
          </pc:sldLayoutMkLst>
        </pc:sldLayoutChg>
        <pc:sldLayoutChg chg="setBg">
          <pc:chgData name="Andrea L. Browning" userId="aa32dd76-d095-4f7c-ab83-e674fb590cec" providerId="ADAL" clId="{655BCBA1-9038-4ECD-A845-579CC5CB74D6}" dt="2025-03-17T14:47:29.990" v="11"/>
          <pc:sldLayoutMkLst>
            <pc:docMk/>
            <pc:sldMasterMk cId="0" sldId="2147483660"/>
            <pc:sldLayoutMk cId="329166165" sldId="2147483666"/>
          </pc:sldLayoutMkLst>
        </pc:sldLayoutChg>
        <pc:sldLayoutChg chg="setBg">
          <pc:chgData name="Andrea L. Browning" userId="aa32dd76-d095-4f7c-ab83-e674fb590cec" providerId="ADAL" clId="{655BCBA1-9038-4ECD-A845-579CC5CB74D6}" dt="2025-03-17T14:47:29.990" v="11"/>
          <pc:sldLayoutMkLst>
            <pc:docMk/>
            <pc:sldMasterMk cId="0" sldId="2147483660"/>
            <pc:sldLayoutMk cId="2819908666" sldId="2147483667"/>
          </pc:sldLayoutMkLst>
        </pc:sldLayoutChg>
        <pc:sldLayoutChg chg="setBg">
          <pc:chgData name="Andrea L. Browning" userId="aa32dd76-d095-4f7c-ab83-e674fb590cec" providerId="ADAL" clId="{655BCBA1-9038-4ECD-A845-579CC5CB74D6}" dt="2025-03-17T14:47:29.990" v="11"/>
          <pc:sldLayoutMkLst>
            <pc:docMk/>
            <pc:sldMasterMk cId="0" sldId="2147483660"/>
            <pc:sldLayoutMk cId="2679588665" sldId="2147483668"/>
          </pc:sldLayoutMkLst>
        </pc:sldLayoutChg>
        <pc:sldLayoutChg chg="setBg">
          <pc:chgData name="Andrea L. Browning" userId="aa32dd76-d095-4f7c-ab83-e674fb590cec" providerId="ADAL" clId="{655BCBA1-9038-4ECD-A845-579CC5CB74D6}" dt="2025-03-17T14:47:29.990" v="11"/>
          <pc:sldLayoutMkLst>
            <pc:docMk/>
            <pc:sldMasterMk cId="0" sldId="2147483660"/>
            <pc:sldLayoutMk cId="1195651402" sldId="2147483669"/>
          </pc:sldLayoutMkLst>
        </pc:sldLayoutChg>
        <pc:sldLayoutChg chg="setBg">
          <pc:chgData name="Andrea L. Browning" userId="aa32dd76-d095-4f7c-ab83-e674fb590cec" providerId="ADAL" clId="{655BCBA1-9038-4ECD-A845-579CC5CB74D6}" dt="2025-03-17T14:47:29.990" v="11"/>
          <pc:sldLayoutMkLst>
            <pc:docMk/>
            <pc:sldMasterMk cId="0" sldId="2147483660"/>
            <pc:sldLayoutMk cId="881802683" sldId="2147483670"/>
          </pc:sldLayoutMkLst>
        </pc:sldLayoutChg>
        <pc:sldLayoutChg chg="setBg">
          <pc:chgData name="Andrea L. Browning" userId="aa32dd76-d095-4f7c-ab83-e674fb590cec" providerId="ADAL" clId="{655BCBA1-9038-4ECD-A845-579CC5CB74D6}" dt="2025-03-17T14:47:29.990" v="11"/>
          <pc:sldLayoutMkLst>
            <pc:docMk/>
            <pc:sldMasterMk cId="0" sldId="2147483660"/>
            <pc:sldLayoutMk cId="1756255475" sldId="2147483671"/>
          </pc:sldLayoutMkLst>
        </pc:sldLayoutChg>
      </pc:sldMasterChg>
    </pc:docChg>
  </pc:docChgLst>
</pc:chgInfo>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7890" name="Rectangle 2"/>
          <p:cNvSpPr>
            <a:spLocks noGrp="1" noChangeArrowheads="1"/>
          </p:cNvSpPr>
          <p:nvPr>
            <p:ph type="hdr" sz="quarter"/>
          </p:nvPr>
        </p:nvSpPr>
        <p:spPr bwMode="auto">
          <a:xfrm>
            <a:off x="0" y="0"/>
            <a:ext cx="2971800" cy="477838"/>
          </a:xfrm>
          <a:prstGeom prst="rect">
            <a:avLst/>
          </a:prstGeom>
          <a:noFill/>
          <a:ln>
            <a:noFill/>
          </a:ln>
          <a:effectLst/>
          <a:extLst>
            <a:ext uri="{FAA26D3D-D897-4be2-8F04-BA451C77F1D7}"/>
          </a:extLst>
        </p:spPr>
        <p:txBody>
          <a:bodyPr vert="horz" wrap="square" lIns="91440" tIns="45720" rIns="91440" bIns="45720" numCol="1" anchor="t" anchorCtr="0" compatLnSpc="1">
            <a:prstTxWarp prst="textNoShape">
              <a:avLst/>
            </a:prstTxWarp>
          </a:bodyPr>
          <a:lstStyle>
            <a:lvl1pPr>
              <a:defRPr sz="1200">
                <a:latin typeface="Times New Roman" charset="0"/>
                <a:ea typeface="ＭＳ Ｐゴシック" charset="0"/>
                <a:cs typeface="+mn-cs"/>
              </a:defRPr>
            </a:lvl1pPr>
          </a:lstStyle>
          <a:p>
            <a:pPr>
              <a:defRPr/>
            </a:pPr>
            <a:endParaRPr lang="en-GB"/>
          </a:p>
        </p:txBody>
      </p:sp>
      <p:sp>
        <p:nvSpPr>
          <p:cNvPr id="37891" name="Rectangle 3"/>
          <p:cNvSpPr>
            <a:spLocks noGrp="1" noChangeArrowheads="1"/>
          </p:cNvSpPr>
          <p:nvPr>
            <p:ph type="dt" sz="quarter" idx="1"/>
          </p:nvPr>
        </p:nvSpPr>
        <p:spPr bwMode="auto">
          <a:xfrm>
            <a:off x="3886200" y="0"/>
            <a:ext cx="2971800" cy="477838"/>
          </a:xfrm>
          <a:prstGeom prst="rect">
            <a:avLst/>
          </a:prstGeom>
          <a:noFill/>
          <a:ln>
            <a:noFill/>
          </a:ln>
          <a:effectLst/>
          <a:extLst>
            <a:ext uri="{FAA26D3D-D897-4be2-8F04-BA451C77F1D7}"/>
          </a:extLst>
        </p:spPr>
        <p:txBody>
          <a:bodyPr vert="horz" wrap="square" lIns="91440" tIns="45720" rIns="91440" bIns="45720" numCol="1" anchor="t" anchorCtr="0" compatLnSpc="1">
            <a:prstTxWarp prst="textNoShape">
              <a:avLst/>
            </a:prstTxWarp>
          </a:bodyPr>
          <a:lstStyle>
            <a:lvl1pPr algn="r">
              <a:defRPr sz="1200">
                <a:latin typeface="Times New Roman" charset="0"/>
                <a:ea typeface="ＭＳ Ｐゴシック" charset="0"/>
                <a:cs typeface="+mn-cs"/>
              </a:defRPr>
            </a:lvl1pPr>
          </a:lstStyle>
          <a:p>
            <a:pPr>
              <a:defRPr/>
            </a:pPr>
            <a:endParaRPr lang="en-GB"/>
          </a:p>
        </p:txBody>
      </p:sp>
      <p:sp>
        <p:nvSpPr>
          <p:cNvPr id="37892" name="Rectangle 4"/>
          <p:cNvSpPr>
            <a:spLocks noGrp="1" noChangeArrowheads="1"/>
          </p:cNvSpPr>
          <p:nvPr>
            <p:ph type="ftr" sz="quarter" idx="2"/>
          </p:nvPr>
        </p:nvSpPr>
        <p:spPr bwMode="auto">
          <a:xfrm>
            <a:off x="0" y="9077325"/>
            <a:ext cx="2971800" cy="477838"/>
          </a:xfrm>
          <a:prstGeom prst="rect">
            <a:avLst/>
          </a:prstGeom>
          <a:noFill/>
          <a:ln>
            <a:noFill/>
          </a:ln>
          <a:effectLst/>
          <a:extLst>
            <a:ext uri="{FAA26D3D-D897-4be2-8F04-BA451C77F1D7}"/>
          </a:extLst>
        </p:spPr>
        <p:txBody>
          <a:bodyPr vert="horz" wrap="square" lIns="91440" tIns="45720" rIns="91440" bIns="45720" numCol="1" anchor="b" anchorCtr="0" compatLnSpc="1">
            <a:prstTxWarp prst="textNoShape">
              <a:avLst/>
            </a:prstTxWarp>
          </a:bodyPr>
          <a:lstStyle>
            <a:lvl1pPr>
              <a:defRPr sz="1200">
                <a:latin typeface="Times New Roman" charset="0"/>
                <a:ea typeface="ＭＳ Ｐゴシック" charset="0"/>
                <a:cs typeface="+mn-cs"/>
              </a:defRPr>
            </a:lvl1pPr>
          </a:lstStyle>
          <a:p>
            <a:pPr>
              <a:defRPr/>
            </a:pPr>
            <a:endParaRPr lang="en-GB"/>
          </a:p>
        </p:txBody>
      </p:sp>
      <p:sp>
        <p:nvSpPr>
          <p:cNvPr id="37893" name="Rectangle 5"/>
          <p:cNvSpPr>
            <a:spLocks noGrp="1" noChangeArrowheads="1"/>
          </p:cNvSpPr>
          <p:nvPr>
            <p:ph type="sldNum" sz="quarter" idx="3"/>
          </p:nvPr>
        </p:nvSpPr>
        <p:spPr bwMode="auto">
          <a:xfrm>
            <a:off x="3886200" y="9077325"/>
            <a:ext cx="2971800" cy="477838"/>
          </a:xfrm>
          <a:prstGeom prst="rect">
            <a:avLst/>
          </a:prstGeom>
          <a:noFill/>
          <a:ln>
            <a:noFill/>
          </a:ln>
          <a:effectLst/>
          <a:extLst>
            <a:ext uri="{FAA26D3D-D897-4be2-8F04-BA451C77F1D7}"/>
          </a:extLst>
        </p:spPr>
        <p:txBody>
          <a:bodyPr vert="horz" wrap="square" lIns="91440" tIns="45720" rIns="91440" bIns="45720" numCol="1" anchor="b" anchorCtr="0" compatLnSpc="1">
            <a:prstTxWarp prst="textNoShape">
              <a:avLst/>
            </a:prstTxWarp>
          </a:bodyPr>
          <a:lstStyle>
            <a:lvl1pPr algn="r">
              <a:defRPr sz="1200"/>
            </a:lvl1pPr>
          </a:lstStyle>
          <a:p>
            <a:pPr>
              <a:defRPr/>
            </a:pPr>
            <a:fld id="{DDEC8518-AB69-46D7-83FA-D04CE0B6D5AA}" type="slidenum">
              <a:rPr lang="en-GB"/>
              <a:pPr>
                <a:defRPr/>
              </a:pPr>
              <a:t>‹#›</a:t>
            </a:fld>
            <a:endParaRPr lang="en-GB"/>
          </a:p>
        </p:txBody>
      </p:sp>
    </p:spTree>
    <p:extLst>
      <p:ext uri="{BB962C8B-B14F-4D97-AF65-F5344CB8AC3E}">
        <p14:creationId xmlns:p14="http://schemas.microsoft.com/office/powerpoint/2010/main" val="3694470251"/>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170" name="Rectangle 2"/>
          <p:cNvSpPr>
            <a:spLocks noGrp="1" noChangeArrowheads="1"/>
          </p:cNvSpPr>
          <p:nvPr>
            <p:ph type="hdr" sz="quarter"/>
          </p:nvPr>
        </p:nvSpPr>
        <p:spPr bwMode="auto">
          <a:xfrm>
            <a:off x="0" y="0"/>
            <a:ext cx="2971800" cy="477838"/>
          </a:xfrm>
          <a:prstGeom prst="rect">
            <a:avLst/>
          </a:prstGeom>
          <a:noFill/>
          <a:ln>
            <a:noFill/>
          </a:ln>
          <a:effectLst/>
          <a:extLst>
            <a:ext uri="{FAA26D3D-D897-4be2-8F04-BA451C77F1D7}"/>
          </a:extLst>
        </p:spPr>
        <p:txBody>
          <a:bodyPr vert="horz" wrap="square" lIns="91440" tIns="45720" rIns="91440" bIns="45720" numCol="1" anchor="t" anchorCtr="0" compatLnSpc="1">
            <a:prstTxWarp prst="textNoShape">
              <a:avLst/>
            </a:prstTxWarp>
          </a:bodyPr>
          <a:lstStyle>
            <a:lvl1pPr>
              <a:defRPr sz="1200">
                <a:latin typeface="Times New Roman" charset="0"/>
                <a:ea typeface="ＭＳ Ｐゴシック" charset="0"/>
                <a:cs typeface="+mn-cs"/>
              </a:defRPr>
            </a:lvl1pPr>
          </a:lstStyle>
          <a:p>
            <a:pPr>
              <a:defRPr/>
            </a:pPr>
            <a:endParaRPr lang="en-GB"/>
          </a:p>
        </p:txBody>
      </p:sp>
      <p:sp>
        <p:nvSpPr>
          <p:cNvPr id="7171" name="Rectangle 3"/>
          <p:cNvSpPr>
            <a:spLocks noGrp="1" noChangeArrowheads="1"/>
          </p:cNvSpPr>
          <p:nvPr>
            <p:ph type="dt" idx="1"/>
          </p:nvPr>
        </p:nvSpPr>
        <p:spPr bwMode="auto">
          <a:xfrm>
            <a:off x="3886200" y="0"/>
            <a:ext cx="2971800" cy="477838"/>
          </a:xfrm>
          <a:prstGeom prst="rect">
            <a:avLst/>
          </a:prstGeom>
          <a:noFill/>
          <a:ln>
            <a:noFill/>
          </a:ln>
          <a:effectLst/>
          <a:extLst>
            <a:ext uri="{FAA26D3D-D897-4be2-8F04-BA451C77F1D7}"/>
          </a:extLst>
        </p:spPr>
        <p:txBody>
          <a:bodyPr vert="horz" wrap="square" lIns="91440" tIns="45720" rIns="91440" bIns="45720" numCol="1" anchor="t" anchorCtr="0" compatLnSpc="1">
            <a:prstTxWarp prst="textNoShape">
              <a:avLst/>
            </a:prstTxWarp>
          </a:bodyPr>
          <a:lstStyle>
            <a:lvl1pPr algn="r">
              <a:defRPr sz="1200">
                <a:latin typeface="Times New Roman" charset="0"/>
                <a:ea typeface="ＭＳ Ｐゴシック" charset="0"/>
                <a:cs typeface="+mn-cs"/>
              </a:defRPr>
            </a:lvl1pPr>
          </a:lstStyle>
          <a:p>
            <a:pPr>
              <a:defRPr/>
            </a:pPr>
            <a:endParaRPr lang="en-GB"/>
          </a:p>
        </p:txBody>
      </p:sp>
      <p:sp>
        <p:nvSpPr>
          <p:cNvPr id="19460" name="Rectangle 4"/>
          <p:cNvSpPr>
            <a:spLocks noGrp="1" noRot="1" noChangeAspect="1" noChangeArrowheads="1" noTextEdit="1"/>
          </p:cNvSpPr>
          <p:nvPr>
            <p:ph type="sldImg" idx="2"/>
          </p:nvPr>
        </p:nvSpPr>
        <p:spPr bwMode="auto">
          <a:xfrm>
            <a:off x="1039813" y="715963"/>
            <a:ext cx="4779962" cy="3584575"/>
          </a:xfrm>
          <a:prstGeom prst="rect">
            <a:avLst/>
          </a:prstGeom>
          <a:noFill/>
          <a:ln w="9525">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173" name="Rectangle 5"/>
          <p:cNvSpPr>
            <a:spLocks noGrp="1" noChangeArrowheads="1"/>
          </p:cNvSpPr>
          <p:nvPr>
            <p:ph type="body" sz="quarter" idx="3"/>
          </p:nvPr>
        </p:nvSpPr>
        <p:spPr bwMode="auto">
          <a:xfrm>
            <a:off x="914400" y="4538663"/>
            <a:ext cx="5029200" cy="4300537"/>
          </a:xfrm>
          <a:prstGeom prst="rect">
            <a:avLst/>
          </a:prstGeom>
          <a:noFill/>
          <a:ln>
            <a:noFill/>
          </a:ln>
          <a:effectLst/>
          <a:extLst>
            <a:ext uri="{FAA26D3D-D897-4be2-8F04-BA451C77F1D7}"/>
          </a:extLst>
        </p:spPr>
        <p:txBody>
          <a:bodyPr vert="horz" wrap="square" lIns="91440" tIns="45720" rIns="91440" bIns="45720" numCol="1" anchor="t" anchorCtr="0" compatLnSpc="1">
            <a:prstTxWarp prst="textNoShape">
              <a:avLst/>
            </a:prstTxWarp>
          </a:bodyPr>
          <a:lstStyle/>
          <a:p>
            <a:pPr lvl="0"/>
            <a:r>
              <a:rPr lang="en-GB" noProof="0"/>
              <a:t>Click to edit Master text styles</a:t>
            </a:r>
          </a:p>
          <a:p>
            <a:pPr lvl="1"/>
            <a:r>
              <a:rPr lang="en-GB" noProof="0"/>
              <a:t>Second level</a:t>
            </a:r>
          </a:p>
          <a:p>
            <a:pPr lvl="2"/>
            <a:r>
              <a:rPr lang="en-GB" noProof="0"/>
              <a:t>Third level</a:t>
            </a:r>
          </a:p>
          <a:p>
            <a:pPr lvl="3"/>
            <a:r>
              <a:rPr lang="en-GB" noProof="0"/>
              <a:t>Fourth level</a:t>
            </a:r>
          </a:p>
          <a:p>
            <a:pPr lvl="4"/>
            <a:r>
              <a:rPr lang="en-GB" noProof="0"/>
              <a:t>Fifth level</a:t>
            </a:r>
          </a:p>
        </p:txBody>
      </p:sp>
      <p:sp>
        <p:nvSpPr>
          <p:cNvPr id="7174" name="Rectangle 6"/>
          <p:cNvSpPr>
            <a:spLocks noGrp="1" noChangeArrowheads="1"/>
          </p:cNvSpPr>
          <p:nvPr>
            <p:ph type="ftr" sz="quarter" idx="4"/>
          </p:nvPr>
        </p:nvSpPr>
        <p:spPr bwMode="auto">
          <a:xfrm>
            <a:off x="0" y="9077325"/>
            <a:ext cx="2971800" cy="477838"/>
          </a:xfrm>
          <a:prstGeom prst="rect">
            <a:avLst/>
          </a:prstGeom>
          <a:noFill/>
          <a:ln>
            <a:noFill/>
          </a:ln>
          <a:effectLst/>
          <a:extLst>
            <a:ext uri="{FAA26D3D-D897-4be2-8F04-BA451C77F1D7}"/>
          </a:extLst>
        </p:spPr>
        <p:txBody>
          <a:bodyPr vert="horz" wrap="square" lIns="91440" tIns="45720" rIns="91440" bIns="45720" numCol="1" anchor="b" anchorCtr="0" compatLnSpc="1">
            <a:prstTxWarp prst="textNoShape">
              <a:avLst/>
            </a:prstTxWarp>
          </a:bodyPr>
          <a:lstStyle>
            <a:lvl1pPr>
              <a:defRPr sz="1200">
                <a:latin typeface="Times New Roman" charset="0"/>
                <a:ea typeface="ＭＳ Ｐゴシック" charset="0"/>
                <a:cs typeface="+mn-cs"/>
              </a:defRPr>
            </a:lvl1pPr>
          </a:lstStyle>
          <a:p>
            <a:pPr>
              <a:defRPr/>
            </a:pPr>
            <a:endParaRPr lang="en-GB"/>
          </a:p>
        </p:txBody>
      </p:sp>
      <p:sp>
        <p:nvSpPr>
          <p:cNvPr id="7175" name="Rectangle 7"/>
          <p:cNvSpPr>
            <a:spLocks noGrp="1" noChangeArrowheads="1"/>
          </p:cNvSpPr>
          <p:nvPr>
            <p:ph type="sldNum" sz="quarter" idx="5"/>
          </p:nvPr>
        </p:nvSpPr>
        <p:spPr bwMode="auto">
          <a:xfrm>
            <a:off x="3886200" y="9077325"/>
            <a:ext cx="2971800" cy="477838"/>
          </a:xfrm>
          <a:prstGeom prst="rect">
            <a:avLst/>
          </a:prstGeom>
          <a:noFill/>
          <a:ln>
            <a:noFill/>
          </a:ln>
          <a:effectLst/>
          <a:extLst>
            <a:ext uri="{FAA26D3D-D897-4be2-8F04-BA451C77F1D7}"/>
          </a:extLst>
        </p:spPr>
        <p:txBody>
          <a:bodyPr vert="horz" wrap="square" lIns="91440" tIns="45720" rIns="91440" bIns="45720" numCol="1" anchor="b" anchorCtr="0" compatLnSpc="1">
            <a:prstTxWarp prst="textNoShape">
              <a:avLst/>
            </a:prstTxWarp>
          </a:bodyPr>
          <a:lstStyle>
            <a:lvl1pPr algn="r">
              <a:defRPr sz="1200"/>
            </a:lvl1pPr>
          </a:lstStyle>
          <a:p>
            <a:pPr>
              <a:defRPr/>
            </a:pPr>
            <a:fld id="{FE99D997-1FC9-4CF2-8F07-8862A09E491E}" type="slidenum">
              <a:rPr lang="en-GB"/>
              <a:pPr>
                <a:defRPr/>
              </a:pPr>
              <a:t>‹#›</a:t>
            </a:fld>
            <a:endParaRPr lang="en-GB"/>
          </a:p>
        </p:txBody>
      </p:sp>
    </p:spTree>
    <p:extLst>
      <p:ext uri="{BB962C8B-B14F-4D97-AF65-F5344CB8AC3E}">
        <p14:creationId xmlns:p14="http://schemas.microsoft.com/office/powerpoint/2010/main" val="4157646818"/>
      </p:ext>
    </p:extLst>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Times New Roman" charset="0"/>
        <a:ea typeface="MS PGothic" pitchFamily="34" charset="-128"/>
        <a:cs typeface="ＭＳ Ｐゴシック" charset="0"/>
      </a:defRPr>
    </a:lvl1pPr>
    <a:lvl2pPr marL="457200" algn="l" rtl="0" eaLnBrk="0" fontAlgn="base" hangingPunct="0">
      <a:spcBef>
        <a:spcPct val="30000"/>
      </a:spcBef>
      <a:spcAft>
        <a:spcPct val="0"/>
      </a:spcAft>
      <a:defRPr sz="1200" kern="1200">
        <a:solidFill>
          <a:schemeClr val="tx1"/>
        </a:solidFill>
        <a:latin typeface="Times New Roman" charset="0"/>
        <a:ea typeface="MS PGothic" pitchFamily="34" charset="-128"/>
        <a:cs typeface="+mn-cs"/>
      </a:defRPr>
    </a:lvl2pPr>
    <a:lvl3pPr marL="914400" algn="l" rtl="0" eaLnBrk="0" fontAlgn="base" hangingPunct="0">
      <a:spcBef>
        <a:spcPct val="30000"/>
      </a:spcBef>
      <a:spcAft>
        <a:spcPct val="0"/>
      </a:spcAft>
      <a:defRPr sz="1200" kern="1200">
        <a:solidFill>
          <a:schemeClr val="tx1"/>
        </a:solidFill>
        <a:latin typeface="Times New Roman" charset="0"/>
        <a:ea typeface="MS PGothic" pitchFamily="34" charset="-128"/>
        <a:cs typeface="+mn-cs"/>
      </a:defRPr>
    </a:lvl3pPr>
    <a:lvl4pPr marL="1371600" algn="l" rtl="0" eaLnBrk="0" fontAlgn="base" hangingPunct="0">
      <a:spcBef>
        <a:spcPct val="30000"/>
      </a:spcBef>
      <a:spcAft>
        <a:spcPct val="0"/>
      </a:spcAft>
      <a:defRPr sz="1200" kern="1200">
        <a:solidFill>
          <a:schemeClr val="tx1"/>
        </a:solidFill>
        <a:latin typeface="Times New Roman" charset="0"/>
        <a:ea typeface="MS PGothic" pitchFamily="34" charset="-128"/>
        <a:cs typeface="+mn-cs"/>
      </a:defRPr>
    </a:lvl4pPr>
    <a:lvl5pPr marL="1828800" algn="l" rtl="0" eaLnBrk="0" fontAlgn="base" hangingPunct="0">
      <a:spcBef>
        <a:spcPct val="30000"/>
      </a:spcBef>
      <a:spcAft>
        <a:spcPct val="0"/>
      </a:spcAft>
      <a:defRPr sz="1200" kern="1200">
        <a:solidFill>
          <a:schemeClr val="tx1"/>
        </a:solidFill>
        <a:latin typeface="Times New Roman" charset="0"/>
        <a:ea typeface="MS PGothic" pitchFamily="34" charset="-128"/>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82" name="Rectangle 7"/>
          <p:cNvSpPr>
            <a:spLocks noGrp="1" noChangeArrowheads="1"/>
          </p:cNvSpPr>
          <p:nvPr>
            <p:ph type="sldNum" sz="quarter" idx="5"/>
          </p:nvPr>
        </p:nvSpPr>
        <p:spPr>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New Roman" pitchFamily="18" charset="0"/>
                <a:ea typeface="MS PGothic" pitchFamily="34" charset="-128"/>
              </a:defRPr>
            </a:lvl1pPr>
            <a:lvl2pPr marL="742950" indent="-285750">
              <a:defRPr sz="2400">
                <a:solidFill>
                  <a:schemeClr val="tx1"/>
                </a:solidFill>
                <a:latin typeface="Times New Roman" pitchFamily="18" charset="0"/>
                <a:ea typeface="MS PGothic" pitchFamily="34" charset="-128"/>
              </a:defRPr>
            </a:lvl2pPr>
            <a:lvl3pPr marL="1143000" indent="-228600">
              <a:defRPr sz="2400">
                <a:solidFill>
                  <a:schemeClr val="tx1"/>
                </a:solidFill>
                <a:latin typeface="Times New Roman" pitchFamily="18" charset="0"/>
                <a:ea typeface="MS PGothic" pitchFamily="34" charset="-128"/>
              </a:defRPr>
            </a:lvl3pPr>
            <a:lvl4pPr marL="1600200" indent="-228600">
              <a:defRPr sz="2400">
                <a:solidFill>
                  <a:schemeClr val="tx1"/>
                </a:solidFill>
                <a:latin typeface="Times New Roman" pitchFamily="18" charset="0"/>
                <a:ea typeface="MS PGothic" pitchFamily="34" charset="-128"/>
              </a:defRPr>
            </a:lvl4pPr>
            <a:lvl5pPr marL="2057400" indent="-228600">
              <a:defRPr sz="2400">
                <a:solidFill>
                  <a:schemeClr val="tx1"/>
                </a:solidFill>
                <a:latin typeface="Times New Roman" pitchFamily="18" charset="0"/>
                <a:ea typeface="MS PGothic" pitchFamily="34" charset="-128"/>
              </a:defRPr>
            </a:lvl5pPr>
            <a:lvl6pPr marL="2514600" indent="-228600" eaLnBrk="0" fontAlgn="base" hangingPunct="0">
              <a:spcBef>
                <a:spcPct val="0"/>
              </a:spcBef>
              <a:spcAft>
                <a:spcPct val="0"/>
              </a:spcAft>
              <a:defRPr sz="2400">
                <a:solidFill>
                  <a:schemeClr val="tx1"/>
                </a:solidFill>
                <a:latin typeface="Times New Roman" pitchFamily="18" charset="0"/>
                <a:ea typeface="MS PGothic" pitchFamily="34" charset="-128"/>
              </a:defRPr>
            </a:lvl6pPr>
            <a:lvl7pPr marL="2971800" indent="-228600" eaLnBrk="0" fontAlgn="base" hangingPunct="0">
              <a:spcBef>
                <a:spcPct val="0"/>
              </a:spcBef>
              <a:spcAft>
                <a:spcPct val="0"/>
              </a:spcAft>
              <a:defRPr sz="2400">
                <a:solidFill>
                  <a:schemeClr val="tx1"/>
                </a:solidFill>
                <a:latin typeface="Times New Roman" pitchFamily="18" charset="0"/>
                <a:ea typeface="MS PGothic" pitchFamily="34" charset="-128"/>
              </a:defRPr>
            </a:lvl7pPr>
            <a:lvl8pPr marL="3429000" indent="-228600" eaLnBrk="0" fontAlgn="base" hangingPunct="0">
              <a:spcBef>
                <a:spcPct val="0"/>
              </a:spcBef>
              <a:spcAft>
                <a:spcPct val="0"/>
              </a:spcAft>
              <a:defRPr sz="2400">
                <a:solidFill>
                  <a:schemeClr val="tx1"/>
                </a:solidFill>
                <a:latin typeface="Times New Roman" pitchFamily="18" charset="0"/>
                <a:ea typeface="MS PGothic" pitchFamily="34" charset="-128"/>
              </a:defRPr>
            </a:lvl8pPr>
            <a:lvl9pPr marL="3886200" indent="-228600" eaLnBrk="0" fontAlgn="base" hangingPunct="0">
              <a:spcBef>
                <a:spcPct val="0"/>
              </a:spcBef>
              <a:spcAft>
                <a:spcPct val="0"/>
              </a:spcAft>
              <a:defRPr sz="2400">
                <a:solidFill>
                  <a:schemeClr val="tx1"/>
                </a:solidFill>
                <a:latin typeface="Times New Roman" pitchFamily="18" charset="0"/>
                <a:ea typeface="MS PGothic" pitchFamily="34" charset="-128"/>
              </a:defRPr>
            </a:lvl9pPr>
          </a:lstStyle>
          <a:p>
            <a:fld id="{61F5F330-8F31-49EB-912C-42A9012F3667}" type="slidenum">
              <a:rPr lang="en-GB" altLang="en-US" sz="1200" smtClean="0"/>
              <a:pPr/>
              <a:t>1</a:t>
            </a:fld>
            <a:endParaRPr lang="en-GB" altLang="en-US" sz="1200"/>
          </a:p>
        </p:txBody>
      </p:sp>
      <p:sp>
        <p:nvSpPr>
          <p:cNvPr id="20483" name="Rectangle 2"/>
          <p:cNvSpPr>
            <a:spLocks noGrp="1" noRot="1" noChangeAspect="1" noChangeArrowheads="1" noTextEdit="1"/>
          </p:cNvSpPr>
          <p:nvPr>
            <p:ph type="sldImg"/>
          </p:nvPr>
        </p:nvSpPr>
        <p:spPr>
          <a:ln/>
        </p:spPr>
      </p:sp>
      <p:sp>
        <p:nvSpPr>
          <p:cNvPr id="38915" name="Rectangle 3"/>
          <p:cNvSpPr>
            <a:spLocks noGrp="1" noChangeArrowheads="1"/>
          </p:cNvSpPr>
          <p:nvPr>
            <p:ph type="body" idx="1"/>
          </p:nvPr>
        </p:nvSpPr>
        <p:spPr/>
        <p:txBody>
          <a:bodyPr/>
          <a:lstStyle/>
          <a:p>
            <a:pPr>
              <a:defRPr/>
            </a:pPr>
            <a:endParaRPr lang="en-GB" dirty="0">
              <a:ea typeface="ＭＳ Ｐゴシック" charset="0"/>
              <a:cs typeface="+mn-cs"/>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506" name="Slide Image Placeholder 1"/>
          <p:cNvSpPr>
            <a:spLocks noGrp="1" noRot="1" noChangeAspect="1" noTextEdit="1"/>
          </p:cNvSpPr>
          <p:nvPr>
            <p:ph type="sldImg"/>
          </p:nvPr>
        </p:nvSpPr>
        <p:spPr>
          <a:ln/>
        </p:spPr>
      </p:sp>
      <p:sp>
        <p:nvSpPr>
          <p:cNvPr id="21507" name="Notes Placeholder 2"/>
          <p:cNvSpPr>
            <a:spLocks noGrp="1"/>
          </p:cNvSpPr>
          <p:nvPr>
            <p:ph type="body" idx="1"/>
          </p:nvPr>
        </p:nvSpPr>
        <p:spPr>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marL="171450" indent="-171450">
              <a:buFontTx/>
              <a:buChar char="•"/>
            </a:pPr>
            <a:r>
              <a:rPr lang="en-US" altLang="en-US" dirty="0">
                <a:latin typeface="Garamond" pitchFamily="18" charset="0"/>
                <a:cs typeface="Arial" charset="0"/>
              </a:rPr>
              <a:t>CLICK TO ADVANCE THE SLIDE WHICH WILL REVEAL THE QUESTION.</a:t>
            </a:r>
          </a:p>
          <a:p>
            <a:pPr marL="171450" indent="-171450">
              <a:buFontTx/>
              <a:buChar char="•"/>
            </a:pPr>
            <a:r>
              <a:rPr lang="en-US" altLang="en-US" dirty="0">
                <a:latin typeface="Garamond" pitchFamily="18" charset="0"/>
                <a:cs typeface="Arial" charset="0"/>
              </a:rPr>
              <a:t>DOUBLE CLICK TO REVEAL THE ANSWER SELECTIONS.</a:t>
            </a:r>
          </a:p>
          <a:p>
            <a:pPr marL="171450" indent="-171450">
              <a:buFontTx/>
              <a:buChar char="•"/>
            </a:pPr>
            <a:r>
              <a:rPr lang="en-US" altLang="en-US" dirty="0">
                <a:latin typeface="Garamond" pitchFamily="18" charset="0"/>
                <a:cs typeface="Arial" charset="0"/>
              </a:rPr>
              <a:t>ONCE THE PARTICIPANT ANSWERS THE QUESTION CLICK TO REVEAL THE CORRECT ANSWER.</a:t>
            </a:r>
          </a:p>
          <a:p>
            <a:pPr marL="171450" indent="-171450">
              <a:buFontTx/>
              <a:buChar char="•"/>
            </a:pPr>
            <a:r>
              <a:rPr lang="en-US" altLang="en-US" dirty="0">
                <a:latin typeface="Garamond" pitchFamily="18" charset="0"/>
                <a:cs typeface="Arial" charset="0"/>
              </a:rPr>
              <a:t>REPEAT FOR EACH SLIDE.</a:t>
            </a:r>
          </a:p>
          <a:p>
            <a:pPr marL="171450" indent="-171450">
              <a:buFontTx/>
              <a:buChar char="•"/>
            </a:pPr>
            <a:endParaRPr lang="en-US" altLang="en-US" dirty="0">
              <a:latin typeface="Garamond" pitchFamily="18" charset="0"/>
              <a:cs typeface="Arial" charset="0"/>
            </a:endParaRPr>
          </a:p>
          <a:p>
            <a:pPr marL="171450" indent="-171450">
              <a:buFontTx/>
              <a:buChar char="•"/>
            </a:pPr>
            <a:r>
              <a:rPr lang="en-US" altLang="en-US" dirty="0">
                <a:latin typeface="Garamond" pitchFamily="18" charset="0"/>
                <a:cs typeface="Arial" charset="0"/>
              </a:rPr>
              <a:t>THE SPEAKER NOTES ADDED TO EACH SLIDE OFFER FURTHER INFORMATION ABOUT THE QUESTION TO  ELICIT DISCUSSION.</a:t>
            </a:r>
          </a:p>
          <a:p>
            <a:pPr marL="171450" indent="-171450">
              <a:buFontTx/>
              <a:buChar char="•"/>
            </a:pPr>
            <a:r>
              <a:rPr lang="en-US" altLang="en-US" dirty="0">
                <a:latin typeface="Garamond" pitchFamily="18" charset="0"/>
                <a:cs typeface="Arial" charset="0"/>
              </a:rPr>
              <a:t>LINKS ARE OFFERED IN SOME OF THE SLIDES FOR FURTHER INFORMATION ON USING TOOLS TO EVALUATE THE ISSUES HIGHLIGHTED IN THE QUESTION.</a:t>
            </a:r>
          </a:p>
        </p:txBody>
      </p:sp>
      <p:sp>
        <p:nvSpPr>
          <p:cNvPr id="21508" name="Slide Number Placeholder 3"/>
          <p:cNvSpPr>
            <a:spLocks noGrp="1"/>
          </p:cNvSpPr>
          <p:nvPr>
            <p:ph type="sldNum" sz="quarter" idx="5"/>
          </p:nvPr>
        </p:nvSpPr>
        <p:spPr>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New Roman" pitchFamily="18" charset="0"/>
                <a:ea typeface="MS PGothic" pitchFamily="34" charset="-128"/>
              </a:defRPr>
            </a:lvl1pPr>
            <a:lvl2pPr marL="742950" indent="-285750">
              <a:defRPr sz="2400">
                <a:solidFill>
                  <a:schemeClr val="tx1"/>
                </a:solidFill>
                <a:latin typeface="Times New Roman" pitchFamily="18" charset="0"/>
                <a:ea typeface="MS PGothic" pitchFamily="34" charset="-128"/>
              </a:defRPr>
            </a:lvl2pPr>
            <a:lvl3pPr marL="1143000" indent="-228600">
              <a:defRPr sz="2400">
                <a:solidFill>
                  <a:schemeClr val="tx1"/>
                </a:solidFill>
                <a:latin typeface="Times New Roman" pitchFamily="18" charset="0"/>
                <a:ea typeface="MS PGothic" pitchFamily="34" charset="-128"/>
              </a:defRPr>
            </a:lvl3pPr>
            <a:lvl4pPr marL="1600200" indent="-228600">
              <a:defRPr sz="2400">
                <a:solidFill>
                  <a:schemeClr val="tx1"/>
                </a:solidFill>
                <a:latin typeface="Times New Roman" pitchFamily="18" charset="0"/>
                <a:ea typeface="MS PGothic" pitchFamily="34" charset="-128"/>
              </a:defRPr>
            </a:lvl4pPr>
            <a:lvl5pPr marL="2057400" indent="-228600">
              <a:defRPr sz="2400">
                <a:solidFill>
                  <a:schemeClr val="tx1"/>
                </a:solidFill>
                <a:latin typeface="Times New Roman" pitchFamily="18" charset="0"/>
                <a:ea typeface="MS PGothic" pitchFamily="34" charset="-128"/>
              </a:defRPr>
            </a:lvl5pPr>
            <a:lvl6pPr marL="2514600" indent="-228600" eaLnBrk="0" fontAlgn="base" hangingPunct="0">
              <a:spcBef>
                <a:spcPct val="0"/>
              </a:spcBef>
              <a:spcAft>
                <a:spcPct val="0"/>
              </a:spcAft>
              <a:defRPr sz="2400">
                <a:solidFill>
                  <a:schemeClr val="tx1"/>
                </a:solidFill>
                <a:latin typeface="Times New Roman" pitchFamily="18" charset="0"/>
                <a:ea typeface="MS PGothic" pitchFamily="34" charset="-128"/>
              </a:defRPr>
            </a:lvl6pPr>
            <a:lvl7pPr marL="2971800" indent="-228600" eaLnBrk="0" fontAlgn="base" hangingPunct="0">
              <a:spcBef>
                <a:spcPct val="0"/>
              </a:spcBef>
              <a:spcAft>
                <a:spcPct val="0"/>
              </a:spcAft>
              <a:defRPr sz="2400">
                <a:solidFill>
                  <a:schemeClr val="tx1"/>
                </a:solidFill>
                <a:latin typeface="Times New Roman" pitchFamily="18" charset="0"/>
                <a:ea typeface="MS PGothic" pitchFamily="34" charset="-128"/>
              </a:defRPr>
            </a:lvl7pPr>
            <a:lvl8pPr marL="3429000" indent="-228600" eaLnBrk="0" fontAlgn="base" hangingPunct="0">
              <a:spcBef>
                <a:spcPct val="0"/>
              </a:spcBef>
              <a:spcAft>
                <a:spcPct val="0"/>
              </a:spcAft>
              <a:defRPr sz="2400">
                <a:solidFill>
                  <a:schemeClr val="tx1"/>
                </a:solidFill>
                <a:latin typeface="Times New Roman" pitchFamily="18" charset="0"/>
                <a:ea typeface="MS PGothic" pitchFamily="34" charset="-128"/>
              </a:defRPr>
            </a:lvl8pPr>
            <a:lvl9pPr marL="3886200" indent="-228600" eaLnBrk="0" fontAlgn="base" hangingPunct="0">
              <a:spcBef>
                <a:spcPct val="0"/>
              </a:spcBef>
              <a:spcAft>
                <a:spcPct val="0"/>
              </a:spcAft>
              <a:defRPr sz="2400">
                <a:solidFill>
                  <a:schemeClr val="tx1"/>
                </a:solidFill>
                <a:latin typeface="Times New Roman" pitchFamily="18" charset="0"/>
                <a:ea typeface="MS PGothic" pitchFamily="34" charset="-128"/>
              </a:defRPr>
            </a:lvl9pPr>
          </a:lstStyle>
          <a:p>
            <a:fld id="{4D0D6FC7-486D-476F-BC71-C756804A91D5}" type="slidenum">
              <a:rPr lang="en-GB" altLang="en-US" sz="1200" smtClean="0"/>
              <a:pPr/>
              <a:t>2</a:t>
            </a:fld>
            <a:endParaRPr lang="en-GB" altLang="en-US" sz="1200"/>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30" name="Slide Image Placeholder 1"/>
          <p:cNvSpPr>
            <a:spLocks noGrp="1" noRot="1" noChangeAspect="1" noTextEdit="1"/>
          </p:cNvSpPr>
          <p:nvPr>
            <p:ph type="sldImg"/>
          </p:nvPr>
        </p:nvSpPr>
        <p:spPr>
          <a:ln/>
        </p:spPr>
      </p:sp>
      <p:sp>
        <p:nvSpPr>
          <p:cNvPr id="22531" name="Notes Placeholder 2"/>
          <p:cNvSpPr>
            <a:spLocks noGrp="1"/>
          </p:cNvSpPr>
          <p:nvPr>
            <p:ph type="body" idx="1"/>
          </p:nvPr>
        </p:nvSpPr>
        <p:spPr>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a:r>
              <a:rPr lang="en-US" altLang="en-US" dirty="0">
                <a:latin typeface="Arial" charset="0"/>
                <a:cs typeface="Arial" charset="0"/>
              </a:rPr>
              <a:t>Alzheimer’s dementia has an insidious onset of symptoms often not noticeable in the beginning stages of the illness. Changes can occur in the brain (that are not evident on brain imaging) years before symptoms become evident.  The beginning symptoms often go unnoticed or are attributed “aging.” Remember that the aging process begins at age 30, and memory issues are linked to increased difficulty retrieving information, in part due to the increased amount of information that needs to be managed as we age. </a:t>
            </a:r>
          </a:p>
          <a:p>
            <a:pPr algn="just"/>
            <a:endParaRPr lang="en-US" altLang="en-US" dirty="0">
              <a:latin typeface="Arial" charset="0"/>
              <a:cs typeface="Arial" charset="0"/>
            </a:endParaRPr>
          </a:p>
          <a:p>
            <a:pPr algn="just"/>
            <a:r>
              <a:rPr lang="en-US" altLang="en-US" dirty="0">
                <a:latin typeface="Arial" charset="0"/>
                <a:cs typeface="Arial" charset="0"/>
              </a:rPr>
              <a:t>This of course is different from Alzheimer’s dementia where the information cannot be retrieved, and the disease progressively affects functioning. Those close to the individual in the early stages of Alzheimer’s disease are generally the first to catch a change in thinking. For example, judgment and reasoning may be impaired. The ability to manage finances, which are considered part of our executive functioning , become an issue (asking a question about managing finances, balancing a check book, is a good assessment tool to start understanding when early signs of Alzheimer’s dementia started.  Of course, it is not a good indicator if the individual never did his or her finances.). </a:t>
            </a:r>
          </a:p>
          <a:p>
            <a:pPr algn="just"/>
            <a:endParaRPr lang="en-US" altLang="en-US" dirty="0">
              <a:latin typeface="Arial" charset="0"/>
              <a:cs typeface="Arial" charset="0"/>
            </a:endParaRPr>
          </a:p>
          <a:p>
            <a:pPr algn="just"/>
            <a:r>
              <a:rPr lang="en-US" altLang="en-US" dirty="0">
                <a:latin typeface="Arial" charset="0"/>
                <a:cs typeface="Arial" charset="0"/>
              </a:rPr>
              <a:t>Another early sign is increased difficulty with driving; being able to take in However, the stimulation and the motor skills required to drive can become more difficult for the individual. However, it is rare that insight will accompany this struggle. While the symptoms of dementia are insidious and often not recognized for quite some time, an acute issue such as a hospitalization can highlight the cognitive deficits. The acute episode likely did not cause the dementia to worsen drastically, but the change in environment and routine now makes functioning more difficult which of course will affect functioning.  </a:t>
            </a:r>
          </a:p>
          <a:p>
            <a:pPr algn="just"/>
            <a:endParaRPr lang="en-US" altLang="en-US" dirty="0">
              <a:latin typeface="Arial" charset="0"/>
              <a:cs typeface="Arial" charset="0"/>
            </a:endParaRPr>
          </a:p>
          <a:p>
            <a:pPr algn="just"/>
            <a:r>
              <a:rPr lang="en-US" altLang="en-US" dirty="0">
                <a:latin typeface="Arial" charset="0"/>
                <a:cs typeface="Arial" charset="0"/>
              </a:rPr>
              <a:t>Delirium has an acute onset (hours/days) with a marked change in cognition. This is sometimes evident with psychotic symptoms such as hallucinations or paranoia, or increased confusion. Knowing what the individual’s baseline status is can help to better delineate the change and better understand what cognition will look like once the delirium clears.</a:t>
            </a:r>
          </a:p>
          <a:p>
            <a:pPr algn="just"/>
            <a:endParaRPr lang="en-US" altLang="en-US" dirty="0">
              <a:latin typeface="Arial" charset="0"/>
              <a:cs typeface="Arial" charset="0"/>
            </a:endParaRPr>
          </a:p>
          <a:p>
            <a:pPr algn="just"/>
            <a:r>
              <a:rPr lang="en-US" altLang="en-US" dirty="0">
                <a:latin typeface="Arial" charset="0"/>
                <a:cs typeface="Arial" charset="0"/>
              </a:rPr>
              <a:t>Depression is generally marked by a marked change in functioning that can often be isolated to a specific time.</a:t>
            </a:r>
          </a:p>
        </p:txBody>
      </p:sp>
      <p:sp>
        <p:nvSpPr>
          <p:cNvPr id="22532" name="Slide Number Placeholder 3"/>
          <p:cNvSpPr>
            <a:spLocks noGrp="1"/>
          </p:cNvSpPr>
          <p:nvPr>
            <p:ph type="sldNum" sz="quarter" idx="5"/>
          </p:nvPr>
        </p:nvSpPr>
        <p:spPr>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New Roman" pitchFamily="18" charset="0"/>
                <a:ea typeface="MS PGothic" pitchFamily="34" charset="-128"/>
              </a:defRPr>
            </a:lvl1pPr>
            <a:lvl2pPr marL="742950" indent="-285750">
              <a:defRPr sz="2400">
                <a:solidFill>
                  <a:schemeClr val="tx1"/>
                </a:solidFill>
                <a:latin typeface="Times New Roman" pitchFamily="18" charset="0"/>
                <a:ea typeface="MS PGothic" pitchFamily="34" charset="-128"/>
              </a:defRPr>
            </a:lvl2pPr>
            <a:lvl3pPr marL="1143000" indent="-228600">
              <a:defRPr sz="2400">
                <a:solidFill>
                  <a:schemeClr val="tx1"/>
                </a:solidFill>
                <a:latin typeface="Times New Roman" pitchFamily="18" charset="0"/>
                <a:ea typeface="MS PGothic" pitchFamily="34" charset="-128"/>
              </a:defRPr>
            </a:lvl3pPr>
            <a:lvl4pPr marL="1600200" indent="-228600">
              <a:defRPr sz="2400">
                <a:solidFill>
                  <a:schemeClr val="tx1"/>
                </a:solidFill>
                <a:latin typeface="Times New Roman" pitchFamily="18" charset="0"/>
                <a:ea typeface="MS PGothic" pitchFamily="34" charset="-128"/>
              </a:defRPr>
            </a:lvl4pPr>
            <a:lvl5pPr marL="2057400" indent="-228600">
              <a:defRPr sz="2400">
                <a:solidFill>
                  <a:schemeClr val="tx1"/>
                </a:solidFill>
                <a:latin typeface="Times New Roman" pitchFamily="18" charset="0"/>
                <a:ea typeface="MS PGothic" pitchFamily="34" charset="-128"/>
              </a:defRPr>
            </a:lvl5pPr>
            <a:lvl6pPr marL="2514600" indent="-228600" eaLnBrk="0" fontAlgn="base" hangingPunct="0">
              <a:spcBef>
                <a:spcPct val="0"/>
              </a:spcBef>
              <a:spcAft>
                <a:spcPct val="0"/>
              </a:spcAft>
              <a:defRPr sz="2400">
                <a:solidFill>
                  <a:schemeClr val="tx1"/>
                </a:solidFill>
                <a:latin typeface="Times New Roman" pitchFamily="18" charset="0"/>
                <a:ea typeface="MS PGothic" pitchFamily="34" charset="-128"/>
              </a:defRPr>
            </a:lvl6pPr>
            <a:lvl7pPr marL="2971800" indent="-228600" eaLnBrk="0" fontAlgn="base" hangingPunct="0">
              <a:spcBef>
                <a:spcPct val="0"/>
              </a:spcBef>
              <a:spcAft>
                <a:spcPct val="0"/>
              </a:spcAft>
              <a:defRPr sz="2400">
                <a:solidFill>
                  <a:schemeClr val="tx1"/>
                </a:solidFill>
                <a:latin typeface="Times New Roman" pitchFamily="18" charset="0"/>
                <a:ea typeface="MS PGothic" pitchFamily="34" charset="-128"/>
              </a:defRPr>
            </a:lvl7pPr>
            <a:lvl8pPr marL="3429000" indent="-228600" eaLnBrk="0" fontAlgn="base" hangingPunct="0">
              <a:spcBef>
                <a:spcPct val="0"/>
              </a:spcBef>
              <a:spcAft>
                <a:spcPct val="0"/>
              </a:spcAft>
              <a:defRPr sz="2400">
                <a:solidFill>
                  <a:schemeClr val="tx1"/>
                </a:solidFill>
                <a:latin typeface="Times New Roman" pitchFamily="18" charset="0"/>
                <a:ea typeface="MS PGothic" pitchFamily="34" charset="-128"/>
              </a:defRPr>
            </a:lvl8pPr>
            <a:lvl9pPr marL="3886200" indent="-228600" eaLnBrk="0" fontAlgn="base" hangingPunct="0">
              <a:spcBef>
                <a:spcPct val="0"/>
              </a:spcBef>
              <a:spcAft>
                <a:spcPct val="0"/>
              </a:spcAft>
              <a:defRPr sz="2400">
                <a:solidFill>
                  <a:schemeClr val="tx1"/>
                </a:solidFill>
                <a:latin typeface="Times New Roman" pitchFamily="18" charset="0"/>
                <a:ea typeface="MS PGothic" pitchFamily="34" charset="-128"/>
              </a:defRPr>
            </a:lvl9pPr>
          </a:lstStyle>
          <a:p>
            <a:fld id="{0C8A9407-CFF8-4700-89A4-7AB8103C8F32}" type="slidenum">
              <a:rPr lang="en-GB" altLang="en-US" sz="1200" smtClean="0"/>
              <a:pPr/>
              <a:t>3</a:t>
            </a:fld>
            <a:endParaRPr lang="en-GB" altLang="en-US" sz="1200"/>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554" name="Slide Image Placeholder 1"/>
          <p:cNvSpPr>
            <a:spLocks noGrp="1" noRot="1" noChangeAspect="1" noTextEdit="1"/>
          </p:cNvSpPr>
          <p:nvPr>
            <p:ph type="sldImg"/>
          </p:nvPr>
        </p:nvSpPr>
        <p:spPr>
          <a:ln/>
        </p:spPr>
      </p:sp>
      <p:sp>
        <p:nvSpPr>
          <p:cNvPr id="3" name="Notes Placeholder 2"/>
          <p:cNvSpPr>
            <a:spLocks noGrp="1"/>
          </p:cNvSpPr>
          <p:nvPr>
            <p:ph type="body" idx="1"/>
          </p:nvPr>
        </p:nvSpPr>
        <p:spPr/>
        <p:txBody>
          <a:bodyPr/>
          <a:lstStyle/>
          <a:p>
            <a:pPr marL="171450" indent="-171450">
              <a:buFont typeface="Arial"/>
              <a:buChar char="•"/>
              <a:defRPr/>
            </a:pPr>
            <a:r>
              <a:rPr lang="en-US" dirty="0">
                <a:latin typeface="Arial" pitchFamily="34" charset="0"/>
                <a:ea typeface="ＭＳ Ｐゴシック" charset="0"/>
                <a:cs typeface="Arial" pitchFamily="34" charset="0"/>
              </a:rPr>
              <a:t>10-31 percent of older adults have delirium on admission to an acute care facility </a:t>
            </a:r>
          </a:p>
          <a:p>
            <a:pPr marL="171450" indent="-171450">
              <a:buFont typeface="Arial"/>
              <a:buChar char="•"/>
              <a:defRPr/>
            </a:pPr>
            <a:r>
              <a:rPr lang="en-US" dirty="0">
                <a:latin typeface="Arial" pitchFamily="34" charset="0"/>
                <a:ea typeface="ＭＳ Ｐゴシック" charset="0"/>
                <a:cs typeface="Arial" pitchFamily="34" charset="0"/>
              </a:rPr>
              <a:t>11-42 percent of older adults develop delirium during hospitalization</a:t>
            </a:r>
          </a:p>
          <a:p>
            <a:pPr marL="171450" indent="-171450">
              <a:buFont typeface="Arial"/>
              <a:buChar char="•"/>
              <a:defRPr/>
            </a:pPr>
            <a:r>
              <a:rPr lang="ro-RO" dirty="0">
                <a:latin typeface="Arial" pitchFamily="34" charset="0"/>
                <a:ea typeface="ＭＳ Ｐゴシック" charset="0"/>
                <a:cs typeface="Arial" pitchFamily="34" charset="0"/>
              </a:rPr>
              <a:t>Older patients presenting to ER: up to 30</a:t>
            </a:r>
            <a:r>
              <a:rPr lang="en-US" dirty="0">
                <a:latin typeface="Arial" pitchFamily="34" charset="0"/>
                <a:ea typeface="ＭＳ Ｐゴシック" charset="0"/>
                <a:cs typeface="Arial" pitchFamily="34" charset="0"/>
              </a:rPr>
              <a:t> percent</a:t>
            </a:r>
            <a:r>
              <a:rPr lang="ro-RO" dirty="0">
                <a:latin typeface="Arial" pitchFamily="34" charset="0"/>
                <a:ea typeface="ＭＳ Ｐゴシック" charset="0"/>
                <a:cs typeface="Arial" pitchFamily="34" charset="0"/>
              </a:rPr>
              <a:t> </a:t>
            </a:r>
          </a:p>
          <a:p>
            <a:pPr marL="171450" indent="-171450">
              <a:buFont typeface="Arial"/>
              <a:buChar char="•"/>
              <a:defRPr/>
            </a:pPr>
            <a:r>
              <a:rPr lang="ro-RO" dirty="0">
                <a:latin typeface="Arial" pitchFamily="34" charset="0"/>
                <a:ea typeface="ＭＳ Ｐゴシック" charset="0"/>
                <a:cs typeface="Arial" pitchFamily="34" charset="0"/>
              </a:rPr>
              <a:t>Long-term care home residents: 6-14</a:t>
            </a:r>
            <a:r>
              <a:rPr lang="en-US" dirty="0">
                <a:latin typeface="Arial" pitchFamily="34" charset="0"/>
                <a:ea typeface="ＭＳ Ｐゴシック" charset="0"/>
                <a:cs typeface="Arial" pitchFamily="34" charset="0"/>
              </a:rPr>
              <a:t> percent</a:t>
            </a:r>
            <a:r>
              <a:rPr lang="ro-RO" dirty="0">
                <a:latin typeface="Arial" pitchFamily="34" charset="0"/>
                <a:ea typeface="ＭＳ Ｐゴシック" charset="0"/>
                <a:cs typeface="Arial" pitchFamily="34" charset="0"/>
              </a:rPr>
              <a:t> </a:t>
            </a:r>
          </a:p>
          <a:p>
            <a:pPr marL="171450" indent="-171450">
              <a:buFont typeface="Arial"/>
              <a:buChar char="•"/>
              <a:defRPr/>
            </a:pPr>
            <a:r>
              <a:rPr lang="ro-RO" dirty="0">
                <a:latin typeface="Arial" pitchFamily="34" charset="0"/>
                <a:ea typeface="ＭＳ Ｐゴシック" charset="0"/>
                <a:cs typeface="Arial" pitchFamily="34" charset="0"/>
              </a:rPr>
              <a:t>General surgical patients: 10-15</a:t>
            </a:r>
            <a:r>
              <a:rPr lang="en-US" dirty="0">
                <a:latin typeface="Arial" pitchFamily="34" charset="0"/>
                <a:ea typeface="ＭＳ Ｐゴシック" charset="0"/>
                <a:cs typeface="Arial" pitchFamily="34" charset="0"/>
              </a:rPr>
              <a:t> percent</a:t>
            </a:r>
            <a:endParaRPr lang="ro-RO" dirty="0">
              <a:latin typeface="Arial" pitchFamily="34" charset="0"/>
              <a:ea typeface="ＭＳ Ｐゴシック" charset="0"/>
              <a:cs typeface="Arial" pitchFamily="34" charset="0"/>
            </a:endParaRPr>
          </a:p>
          <a:p>
            <a:pPr marL="171450" indent="-171450">
              <a:buFont typeface="Arial"/>
              <a:buChar char="•"/>
              <a:defRPr/>
            </a:pPr>
            <a:r>
              <a:rPr lang="ro-RO" dirty="0">
                <a:latin typeface="Arial" pitchFamily="34" charset="0"/>
                <a:ea typeface="ＭＳ Ｐゴシック" charset="0"/>
                <a:cs typeface="Arial" pitchFamily="34" charset="0"/>
              </a:rPr>
              <a:t>Cardiac surgery patients: 30</a:t>
            </a:r>
            <a:r>
              <a:rPr lang="en-US" dirty="0">
                <a:latin typeface="Arial" pitchFamily="34" charset="0"/>
                <a:ea typeface="ＭＳ Ｐゴシック" charset="0"/>
                <a:cs typeface="Arial" pitchFamily="34" charset="0"/>
              </a:rPr>
              <a:t> percent</a:t>
            </a:r>
            <a:endParaRPr lang="ro-RO" dirty="0">
              <a:latin typeface="Arial" pitchFamily="34" charset="0"/>
              <a:ea typeface="ＭＳ Ｐゴシック" charset="0"/>
              <a:cs typeface="Arial" pitchFamily="34" charset="0"/>
            </a:endParaRPr>
          </a:p>
          <a:p>
            <a:pPr marL="171450" indent="-171450">
              <a:buFont typeface="Arial"/>
              <a:buChar char="•"/>
              <a:defRPr/>
            </a:pPr>
            <a:r>
              <a:rPr lang="ro-RO" dirty="0">
                <a:latin typeface="Arial" pitchFamily="34" charset="0"/>
                <a:ea typeface="ＭＳ Ｐゴシック" charset="0"/>
                <a:cs typeface="Arial" pitchFamily="34" charset="0"/>
              </a:rPr>
              <a:t>Hip fractures: 50</a:t>
            </a:r>
            <a:r>
              <a:rPr lang="en-US" dirty="0">
                <a:latin typeface="Arial" pitchFamily="34" charset="0"/>
                <a:ea typeface="ＭＳ Ｐゴシック" charset="0"/>
                <a:cs typeface="Arial" pitchFamily="34" charset="0"/>
              </a:rPr>
              <a:t> percent</a:t>
            </a:r>
            <a:r>
              <a:rPr lang="ro-RO" dirty="0">
                <a:latin typeface="Arial" pitchFamily="34" charset="0"/>
                <a:ea typeface="ＭＳ Ｐゴシック" charset="0"/>
                <a:cs typeface="Arial" pitchFamily="34" charset="0"/>
              </a:rPr>
              <a:t> </a:t>
            </a:r>
          </a:p>
          <a:p>
            <a:pPr marL="171450" indent="-171450">
              <a:buFont typeface="Arial"/>
              <a:buChar char="•"/>
              <a:defRPr/>
            </a:pPr>
            <a:r>
              <a:rPr lang="en-US" dirty="0">
                <a:latin typeface="Arial" pitchFamily="34" charset="0"/>
                <a:ea typeface="ＭＳ Ｐゴシック" charset="0"/>
                <a:cs typeface="Arial" pitchFamily="34" charset="0"/>
              </a:rPr>
              <a:t>Age &gt;65 admitted to ICU: 70 percent </a:t>
            </a:r>
          </a:p>
          <a:p>
            <a:pPr>
              <a:buFont typeface="Arial"/>
              <a:buNone/>
              <a:defRPr/>
            </a:pPr>
            <a:endParaRPr lang="en-US" dirty="0">
              <a:latin typeface="Arial" pitchFamily="34" charset="0"/>
              <a:ea typeface="ＭＳ Ｐゴシック" charset="0"/>
              <a:cs typeface="Arial" pitchFamily="34" charset="0"/>
            </a:endParaRPr>
          </a:p>
          <a:p>
            <a:pPr>
              <a:buFont typeface="Arial"/>
              <a:buNone/>
              <a:defRPr/>
            </a:pPr>
            <a:r>
              <a:rPr lang="en-US" b="1" dirty="0">
                <a:latin typeface="Arial" pitchFamily="34" charset="0"/>
                <a:ea typeface="ＭＳ Ｐゴシック" charset="0"/>
                <a:cs typeface="Arial" pitchFamily="34" charset="0"/>
              </a:rPr>
              <a:t>CAM Confusion Assessment Method</a:t>
            </a:r>
          </a:p>
          <a:p>
            <a:pPr marL="171450" indent="-171450">
              <a:buFont typeface="Arial"/>
              <a:buChar char="•"/>
              <a:defRPr/>
            </a:pPr>
            <a:r>
              <a:rPr lang="en-US" dirty="0">
                <a:latin typeface="Arial" pitchFamily="34" charset="0"/>
                <a:ea typeface="ＭＳ Ｐゴシック" charset="0"/>
                <a:cs typeface="Arial" pitchFamily="34" charset="0"/>
              </a:rPr>
              <a:t>https://consultgeri.org/try-this/general-assessment/issue-13</a:t>
            </a:r>
          </a:p>
          <a:p>
            <a:pPr marL="171450" indent="-171450">
              <a:buFont typeface="Arial"/>
              <a:buChar char="•"/>
              <a:defRPr/>
            </a:pPr>
            <a:endParaRPr lang="en-US" dirty="0">
              <a:latin typeface="Arial" pitchFamily="34" charset="0"/>
              <a:ea typeface="ＭＳ Ｐゴシック" charset="0"/>
              <a:cs typeface="Arial" pitchFamily="34" charset="0"/>
            </a:endParaRPr>
          </a:p>
          <a:p>
            <a:pPr>
              <a:buFont typeface="Arial"/>
              <a:buNone/>
              <a:defRPr/>
            </a:pPr>
            <a:r>
              <a:rPr lang="en-US" dirty="0">
                <a:latin typeface="Arial" pitchFamily="34" charset="0"/>
                <a:ea typeface="ＭＳ Ｐゴシック" charset="0"/>
                <a:cs typeface="Arial" pitchFamily="34" charset="0"/>
              </a:rPr>
              <a:t>According to the National  Institutes of Health, the mortality and morbidity rates are increased greatly in older adults with delirium.</a:t>
            </a:r>
          </a:p>
          <a:p>
            <a:pPr>
              <a:buFont typeface="Arial"/>
              <a:buNone/>
              <a:defRPr/>
            </a:pPr>
            <a:endParaRPr lang="en-US" dirty="0">
              <a:latin typeface="Arial" pitchFamily="34" charset="0"/>
              <a:ea typeface="ＭＳ Ｐゴシック" charset="0"/>
              <a:cs typeface="Arial" pitchFamily="34" charset="0"/>
            </a:endParaRPr>
          </a:p>
          <a:p>
            <a:pPr>
              <a:buFont typeface="Arial"/>
              <a:buNone/>
              <a:defRPr/>
            </a:pPr>
            <a:endParaRPr lang="en-US" dirty="0">
              <a:latin typeface="Arial" pitchFamily="34" charset="0"/>
              <a:ea typeface="ＭＳ Ｐゴシック" charset="0"/>
              <a:cs typeface="Arial" pitchFamily="34" charset="0"/>
            </a:endParaRPr>
          </a:p>
          <a:p>
            <a:pPr>
              <a:defRPr/>
            </a:pPr>
            <a:r>
              <a:rPr lang="en-US" b="1" dirty="0">
                <a:latin typeface="Arial" pitchFamily="34" charset="0"/>
                <a:ea typeface="ＭＳ Ｐゴシック" charset="0"/>
                <a:cs typeface="Arial" pitchFamily="34" charset="0"/>
              </a:rPr>
              <a:t>Potentially Modifiable Risk Factors of Delirium</a:t>
            </a:r>
            <a:endParaRPr lang="en-US" dirty="0">
              <a:latin typeface="Arial" pitchFamily="34" charset="0"/>
              <a:ea typeface="ＭＳ Ｐゴシック" charset="0"/>
              <a:cs typeface="Arial" pitchFamily="34" charset="0"/>
            </a:endParaRPr>
          </a:p>
          <a:p>
            <a:pPr>
              <a:defRPr/>
            </a:pPr>
            <a:r>
              <a:rPr lang="en-US" dirty="0">
                <a:latin typeface="Arial" pitchFamily="34" charset="0"/>
                <a:ea typeface="ＭＳ Ｐゴシック" charset="0"/>
                <a:cs typeface="Arial" pitchFamily="34" charset="0"/>
              </a:rPr>
              <a:t>Sensory impairment (hearing or vision)</a:t>
            </a:r>
          </a:p>
          <a:p>
            <a:pPr>
              <a:defRPr/>
            </a:pPr>
            <a:r>
              <a:rPr lang="en-US" dirty="0">
                <a:latin typeface="Arial" pitchFamily="34" charset="0"/>
                <a:ea typeface="ＭＳ Ｐゴシック" charset="0"/>
                <a:cs typeface="Arial" pitchFamily="34" charset="0"/>
              </a:rPr>
              <a:t>Immobilization (catheters or restraints)</a:t>
            </a:r>
          </a:p>
          <a:p>
            <a:pPr>
              <a:defRPr/>
            </a:pPr>
            <a:r>
              <a:rPr lang="en-US" dirty="0">
                <a:latin typeface="Arial" pitchFamily="34" charset="0"/>
                <a:ea typeface="ＭＳ Ｐゴシック" charset="0"/>
                <a:cs typeface="Arial" pitchFamily="34" charset="0"/>
              </a:rPr>
              <a:t>Medications (for example, sedative hypnotics, narcotics, anticholinergic drugs, corticosteroids, </a:t>
            </a:r>
            <a:r>
              <a:rPr lang="en-US" dirty="0" err="1">
                <a:latin typeface="Arial" pitchFamily="34" charset="0"/>
                <a:ea typeface="ＭＳ Ｐゴシック" charset="0"/>
                <a:cs typeface="Arial" pitchFamily="34" charset="0"/>
              </a:rPr>
              <a:t>polypharmacy</a:t>
            </a:r>
            <a:r>
              <a:rPr lang="en-US" dirty="0">
                <a:latin typeface="Arial" pitchFamily="34" charset="0"/>
                <a:ea typeface="ＭＳ Ｐゴシック" charset="0"/>
                <a:cs typeface="Arial" pitchFamily="34" charset="0"/>
              </a:rPr>
              <a:t>, alcohol withdrawal</a:t>
            </a:r>
          </a:p>
          <a:p>
            <a:pPr>
              <a:defRPr/>
            </a:pPr>
            <a:r>
              <a:rPr lang="en-US" dirty="0">
                <a:latin typeface="Arial" pitchFamily="34" charset="0"/>
                <a:ea typeface="ＭＳ Ｐゴシック" charset="0"/>
                <a:cs typeface="Arial" pitchFamily="34" charset="0"/>
              </a:rPr>
              <a:t>Metabolic instability</a:t>
            </a:r>
          </a:p>
          <a:p>
            <a:pPr>
              <a:defRPr/>
            </a:pPr>
            <a:r>
              <a:rPr lang="en-US" dirty="0">
                <a:latin typeface="Arial" pitchFamily="34" charset="0"/>
                <a:ea typeface="ＭＳ Ｐゴシック" charset="0"/>
                <a:cs typeface="Arial" pitchFamily="34" charset="0"/>
              </a:rPr>
              <a:t>Surgery</a:t>
            </a:r>
          </a:p>
          <a:p>
            <a:pPr>
              <a:defRPr/>
            </a:pPr>
            <a:r>
              <a:rPr lang="en-US" dirty="0">
                <a:latin typeface="Arial" pitchFamily="34" charset="0"/>
                <a:ea typeface="ＭＳ Ｐゴシック" charset="0"/>
                <a:cs typeface="Arial" pitchFamily="34" charset="0"/>
              </a:rPr>
              <a:t>Environment (for example, admission to an intensive care unit)</a:t>
            </a:r>
          </a:p>
          <a:p>
            <a:pPr>
              <a:defRPr/>
            </a:pPr>
            <a:r>
              <a:rPr lang="en-US" dirty="0">
                <a:latin typeface="Arial" pitchFamily="34" charset="0"/>
                <a:ea typeface="ＭＳ Ｐゴシック" charset="0"/>
                <a:cs typeface="Arial" pitchFamily="34" charset="0"/>
              </a:rPr>
              <a:t>Pain</a:t>
            </a:r>
          </a:p>
          <a:p>
            <a:pPr>
              <a:defRPr/>
            </a:pPr>
            <a:r>
              <a:rPr lang="en-US" dirty="0">
                <a:latin typeface="Arial" pitchFamily="34" charset="0"/>
                <a:ea typeface="ＭＳ Ｐゴシック" charset="0"/>
                <a:cs typeface="Arial" pitchFamily="34" charset="0"/>
              </a:rPr>
              <a:t>Emotional distress</a:t>
            </a:r>
          </a:p>
          <a:p>
            <a:pPr>
              <a:defRPr/>
            </a:pPr>
            <a:r>
              <a:rPr lang="en-US" dirty="0">
                <a:latin typeface="Arial" pitchFamily="34" charset="0"/>
                <a:ea typeface="ＭＳ Ｐゴシック" charset="0"/>
                <a:cs typeface="Arial" pitchFamily="34" charset="0"/>
              </a:rPr>
              <a:t>Sleep deprivation</a:t>
            </a:r>
          </a:p>
          <a:p>
            <a:pPr>
              <a:defRPr/>
            </a:pPr>
            <a:endParaRPr lang="en-US" dirty="0">
              <a:latin typeface="Arial" pitchFamily="34" charset="0"/>
              <a:ea typeface="ＭＳ Ｐゴシック" charset="0"/>
              <a:cs typeface="Arial" pitchFamily="34" charset="0"/>
            </a:endParaRPr>
          </a:p>
          <a:p>
            <a:pPr>
              <a:defRPr/>
            </a:pPr>
            <a:r>
              <a:rPr lang="en-US" b="1" dirty="0">
                <a:latin typeface="Arial" pitchFamily="34" charset="0"/>
                <a:ea typeface="ＭＳ Ｐゴシック" charset="0"/>
                <a:cs typeface="Arial" pitchFamily="34" charset="0"/>
              </a:rPr>
              <a:t>Non-modifiable Risk Factors</a:t>
            </a:r>
            <a:endParaRPr lang="en-US" dirty="0">
              <a:latin typeface="Arial" pitchFamily="34" charset="0"/>
              <a:ea typeface="ＭＳ Ｐゴシック" charset="0"/>
              <a:cs typeface="Arial" pitchFamily="34" charset="0"/>
            </a:endParaRPr>
          </a:p>
          <a:p>
            <a:pPr>
              <a:defRPr/>
            </a:pPr>
            <a:r>
              <a:rPr lang="en-US" dirty="0">
                <a:latin typeface="Arial" pitchFamily="34" charset="0"/>
                <a:ea typeface="ＭＳ Ｐゴシック" charset="0"/>
                <a:cs typeface="Arial" pitchFamily="34" charset="0"/>
              </a:rPr>
              <a:t>Dementia </a:t>
            </a:r>
          </a:p>
          <a:p>
            <a:pPr>
              <a:defRPr/>
            </a:pPr>
            <a:r>
              <a:rPr lang="en-US" dirty="0">
                <a:latin typeface="Arial" pitchFamily="34" charset="0"/>
                <a:ea typeface="ＭＳ Ｐゴシック" charset="0"/>
                <a:cs typeface="Arial" pitchFamily="34" charset="0"/>
              </a:rPr>
              <a:t>Advancing age (&gt;65 years)</a:t>
            </a:r>
          </a:p>
          <a:p>
            <a:pPr>
              <a:defRPr/>
            </a:pPr>
            <a:r>
              <a:rPr lang="en-US" dirty="0">
                <a:latin typeface="Arial" pitchFamily="34" charset="0"/>
                <a:ea typeface="ＭＳ Ｐゴシック" charset="0"/>
                <a:cs typeface="Arial" pitchFamily="34" charset="0"/>
              </a:rPr>
              <a:t>History of delirium, stroke, neurological disease, falls, or gait disorder</a:t>
            </a:r>
          </a:p>
          <a:p>
            <a:pPr>
              <a:defRPr/>
            </a:pPr>
            <a:r>
              <a:rPr lang="en-US" dirty="0">
                <a:latin typeface="Arial" pitchFamily="34" charset="0"/>
                <a:ea typeface="ＭＳ Ｐゴシック" charset="0"/>
                <a:cs typeface="Arial" pitchFamily="34" charset="0"/>
              </a:rPr>
              <a:t>Multiple co-morbidities</a:t>
            </a:r>
          </a:p>
          <a:p>
            <a:pPr>
              <a:defRPr/>
            </a:pPr>
            <a:r>
              <a:rPr lang="en-US" dirty="0">
                <a:latin typeface="Arial" pitchFamily="34" charset="0"/>
                <a:ea typeface="ＭＳ Ｐゴシック" charset="0"/>
                <a:cs typeface="Arial" pitchFamily="34" charset="0"/>
              </a:rPr>
              <a:t>Male sex</a:t>
            </a:r>
          </a:p>
          <a:p>
            <a:pPr>
              <a:defRPr/>
            </a:pPr>
            <a:r>
              <a:rPr lang="en-US" dirty="0">
                <a:latin typeface="Arial" pitchFamily="34" charset="0"/>
                <a:ea typeface="ＭＳ Ｐゴシック" charset="0"/>
                <a:cs typeface="Arial" pitchFamily="34" charset="0"/>
              </a:rPr>
              <a:t>Chronic renal or hepatic disease</a:t>
            </a:r>
          </a:p>
        </p:txBody>
      </p:sp>
      <p:sp>
        <p:nvSpPr>
          <p:cNvPr id="23556" name="Slide Number Placeholder 3"/>
          <p:cNvSpPr>
            <a:spLocks noGrp="1"/>
          </p:cNvSpPr>
          <p:nvPr>
            <p:ph type="sldNum" sz="quarter" idx="5"/>
          </p:nvPr>
        </p:nvSpPr>
        <p:spPr>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New Roman" pitchFamily="18" charset="0"/>
                <a:ea typeface="MS PGothic" pitchFamily="34" charset="-128"/>
              </a:defRPr>
            </a:lvl1pPr>
            <a:lvl2pPr marL="742950" indent="-285750">
              <a:defRPr sz="2400">
                <a:solidFill>
                  <a:schemeClr val="tx1"/>
                </a:solidFill>
                <a:latin typeface="Times New Roman" pitchFamily="18" charset="0"/>
                <a:ea typeface="MS PGothic" pitchFamily="34" charset="-128"/>
              </a:defRPr>
            </a:lvl2pPr>
            <a:lvl3pPr marL="1143000" indent="-228600">
              <a:defRPr sz="2400">
                <a:solidFill>
                  <a:schemeClr val="tx1"/>
                </a:solidFill>
                <a:latin typeface="Times New Roman" pitchFamily="18" charset="0"/>
                <a:ea typeface="MS PGothic" pitchFamily="34" charset="-128"/>
              </a:defRPr>
            </a:lvl3pPr>
            <a:lvl4pPr marL="1600200" indent="-228600">
              <a:defRPr sz="2400">
                <a:solidFill>
                  <a:schemeClr val="tx1"/>
                </a:solidFill>
                <a:latin typeface="Times New Roman" pitchFamily="18" charset="0"/>
                <a:ea typeface="MS PGothic" pitchFamily="34" charset="-128"/>
              </a:defRPr>
            </a:lvl4pPr>
            <a:lvl5pPr marL="2057400" indent="-228600">
              <a:defRPr sz="2400">
                <a:solidFill>
                  <a:schemeClr val="tx1"/>
                </a:solidFill>
                <a:latin typeface="Times New Roman" pitchFamily="18" charset="0"/>
                <a:ea typeface="MS PGothic" pitchFamily="34" charset="-128"/>
              </a:defRPr>
            </a:lvl5pPr>
            <a:lvl6pPr marL="2514600" indent="-228600" eaLnBrk="0" fontAlgn="base" hangingPunct="0">
              <a:spcBef>
                <a:spcPct val="0"/>
              </a:spcBef>
              <a:spcAft>
                <a:spcPct val="0"/>
              </a:spcAft>
              <a:defRPr sz="2400">
                <a:solidFill>
                  <a:schemeClr val="tx1"/>
                </a:solidFill>
                <a:latin typeface="Times New Roman" pitchFamily="18" charset="0"/>
                <a:ea typeface="MS PGothic" pitchFamily="34" charset="-128"/>
              </a:defRPr>
            </a:lvl6pPr>
            <a:lvl7pPr marL="2971800" indent="-228600" eaLnBrk="0" fontAlgn="base" hangingPunct="0">
              <a:spcBef>
                <a:spcPct val="0"/>
              </a:spcBef>
              <a:spcAft>
                <a:spcPct val="0"/>
              </a:spcAft>
              <a:defRPr sz="2400">
                <a:solidFill>
                  <a:schemeClr val="tx1"/>
                </a:solidFill>
                <a:latin typeface="Times New Roman" pitchFamily="18" charset="0"/>
                <a:ea typeface="MS PGothic" pitchFamily="34" charset="-128"/>
              </a:defRPr>
            </a:lvl7pPr>
            <a:lvl8pPr marL="3429000" indent="-228600" eaLnBrk="0" fontAlgn="base" hangingPunct="0">
              <a:spcBef>
                <a:spcPct val="0"/>
              </a:spcBef>
              <a:spcAft>
                <a:spcPct val="0"/>
              </a:spcAft>
              <a:defRPr sz="2400">
                <a:solidFill>
                  <a:schemeClr val="tx1"/>
                </a:solidFill>
                <a:latin typeface="Times New Roman" pitchFamily="18" charset="0"/>
                <a:ea typeface="MS PGothic" pitchFamily="34" charset="-128"/>
              </a:defRPr>
            </a:lvl8pPr>
            <a:lvl9pPr marL="3886200" indent="-228600" eaLnBrk="0" fontAlgn="base" hangingPunct="0">
              <a:spcBef>
                <a:spcPct val="0"/>
              </a:spcBef>
              <a:spcAft>
                <a:spcPct val="0"/>
              </a:spcAft>
              <a:defRPr sz="2400">
                <a:solidFill>
                  <a:schemeClr val="tx1"/>
                </a:solidFill>
                <a:latin typeface="Times New Roman" pitchFamily="18" charset="0"/>
                <a:ea typeface="MS PGothic" pitchFamily="34" charset="-128"/>
              </a:defRPr>
            </a:lvl9pPr>
          </a:lstStyle>
          <a:p>
            <a:fld id="{15E8AE18-E818-4E7C-9F1E-0B6A663CEEB0}" type="slidenum">
              <a:rPr lang="en-GB" altLang="en-US" sz="1200" smtClean="0"/>
              <a:pPr/>
              <a:t>4</a:t>
            </a:fld>
            <a:endParaRPr lang="en-GB" altLang="en-US" sz="1200"/>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8" name="Slide Image Placeholder 1"/>
          <p:cNvSpPr>
            <a:spLocks noGrp="1" noRot="1" noChangeAspect="1" noTextEdit="1"/>
          </p:cNvSpPr>
          <p:nvPr>
            <p:ph type="sldImg"/>
          </p:nvPr>
        </p:nvSpPr>
        <p:spPr>
          <a:ln/>
        </p:spPr>
      </p:sp>
      <p:sp>
        <p:nvSpPr>
          <p:cNvPr id="24579" name="Notes Placeholder 2"/>
          <p:cNvSpPr>
            <a:spLocks noGrp="1"/>
          </p:cNvSpPr>
          <p:nvPr>
            <p:ph type="body" idx="1"/>
          </p:nvPr>
        </p:nvSpPr>
        <p:spPr>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a:r>
              <a:rPr lang="en-US" altLang="en-US" dirty="0">
                <a:latin typeface="Arial" charset="0"/>
                <a:cs typeface="Arial" charset="0"/>
              </a:rPr>
              <a:t>Older adults frequently have an atypical presentation of depression (as well as delirium). Oftentimes older adults think of depression as a weakness and can become defensive when asked if they feel depressed. Asking questions like “how are your spirits?” or “do you feel blue?” can be less intimidating. They often present with symptoms such as irritability, difficulty processing information, somatic complaints, behavioral changes. It is important to stress that especially in terms of somatic complaints (which frequently come in the form of pains, gastrointestinal discomfort, constipation), older adults genuinely feel these symptoms; they are not making them up. It is also important that all physical complaints get assessed and addressed before assuming they are psychological in nature. </a:t>
            </a:r>
          </a:p>
          <a:p>
            <a:pPr algn="just"/>
            <a:endParaRPr lang="en-US" altLang="en-US" b="0" dirty="0">
              <a:latin typeface="Arial" charset="0"/>
              <a:cs typeface="Arial" charset="0"/>
            </a:endParaRPr>
          </a:p>
          <a:p>
            <a:pPr algn="just"/>
            <a:r>
              <a:rPr lang="en-US" altLang="en-US" dirty="0">
                <a:latin typeface="Arial" charset="0"/>
                <a:cs typeface="Arial" charset="0"/>
              </a:rPr>
              <a:t>Also of note is that someone with cognitive slowing looks different than the person with dementia. For example, the person with dementia will attempt to answer the questions in a cognitive exam but will get them wrong. The person with cognitive slowing will say “I don’t know” as they often don’t have the energy to even try and answer the question. In terms of assessment asking a question such as “do you find things are getting on your nerves more,” can get to the irritability and behavioral change symptoms.  It is sometimes also good to ask the client’s permission to talk with family members or friends about behavior or irritability as they may not have the awareness they are presenting in such a way.  </a:t>
            </a:r>
          </a:p>
        </p:txBody>
      </p:sp>
      <p:sp>
        <p:nvSpPr>
          <p:cNvPr id="24580" name="Slide Number Placeholder 3"/>
          <p:cNvSpPr>
            <a:spLocks noGrp="1"/>
          </p:cNvSpPr>
          <p:nvPr>
            <p:ph type="sldNum" sz="quarter" idx="5"/>
          </p:nvPr>
        </p:nvSpPr>
        <p:spPr>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New Roman" pitchFamily="18" charset="0"/>
                <a:ea typeface="MS PGothic" pitchFamily="34" charset="-128"/>
              </a:defRPr>
            </a:lvl1pPr>
            <a:lvl2pPr marL="742950" indent="-285750">
              <a:defRPr sz="2400">
                <a:solidFill>
                  <a:schemeClr val="tx1"/>
                </a:solidFill>
                <a:latin typeface="Times New Roman" pitchFamily="18" charset="0"/>
                <a:ea typeface="MS PGothic" pitchFamily="34" charset="-128"/>
              </a:defRPr>
            </a:lvl2pPr>
            <a:lvl3pPr marL="1143000" indent="-228600">
              <a:defRPr sz="2400">
                <a:solidFill>
                  <a:schemeClr val="tx1"/>
                </a:solidFill>
                <a:latin typeface="Times New Roman" pitchFamily="18" charset="0"/>
                <a:ea typeface="MS PGothic" pitchFamily="34" charset="-128"/>
              </a:defRPr>
            </a:lvl3pPr>
            <a:lvl4pPr marL="1600200" indent="-228600">
              <a:defRPr sz="2400">
                <a:solidFill>
                  <a:schemeClr val="tx1"/>
                </a:solidFill>
                <a:latin typeface="Times New Roman" pitchFamily="18" charset="0"/>
                <a:ea typeface="MS PGothic" pitchFamily="34" charset="-128"/>
              </a:defRPr>
            </a:lvl4pPr>
            <a:lvl5pPr marL="2057400" indent="-228600">
              <a:defRPr sz="2400">
                <a:solidFill>
                  <a:schemeClr val="tx1"/>
                </a:solidFill>
                <a:latin typeface="Times New Roman" pitchFamily="18" charset="0"/>
                <a:ea typeface="MS PGothic" pitchFamily="34" charset="-128"/>
              </a:defRPr>
            </a:lvl5pPr>
            <a:lvl6pPr marL="2514600" indent="-228600" eaLnBrk="0" fontAlgn="base" hangingPunct="0">
              <a:spcBef>
                <a:spcPct val="0"/>
              </a:spcBef>
              <a:spcAft>
                <a:spcPct val="0"/>
              </a:spcAft>
              <a:defRPr sz="2400">
                <a:solidFill>
                  <a:schemeClr val="tx1"/>
                </a:solidFill>
                <a:latin typeface="Times New Roman" pitchFamily="18" charset="0"/>
                <a:ea typeface="MS PGothic" pitchFamily="34" charset="-128"/>
              </a:defRPr>
            </a:lvl6pPr>
            <a:lvl7pPr marL="2971800" indent="-228600" eaLnBrk="0" fontAlgn="base" hangingPunct="0">
              <a:spcBef>
                <a:spcPct val="0"/>
              </a:spcBef>
              <a:spcAft>
                <a:spcPct val="0"/>
              </a:spcAft>
              <a:defRPr sz="2400">
                <a:solidFill>
                  <a:schemeClr val="tx1"/>
                </a:solidFill>
                <a:latin typeface="Times New Roman" pitchFamily="18" charset="0"/>
                <a:ea typeface="MS PGothic" pitchFamily="34" charset="-128"/>
              </a:defRPr>
            </a:lvl7pPr>
            <a:lvl8pPr marL="3429000" indent="-228600" eaLnBrk="0" fontAlgn="base" hangingPunct="0">
              <a:spcBef>
                <a:spcPct val="0"/>
              </a:spcBef>
              <a:spcAft>
                <a:spcPct val="0"/>
              </a:spcAft>
              <a:defRPr sz="2400">
                <a:solidFill>
                  <a:schemeClr val="tx1"/>
                </a:solidFill>
                <a:latin typeface="Times New Roman" pitchFamily="18" charset="0"/>
                <a:ea typeface="MS PGothic" pitchFamily="34" charset="-128"/>
              </a:defRPr>
            </a:lvl8pPr>
            <a:lvl9pPr marL="3886200" indent="-228600" eaLnBrk="0" fontAlgn="base" hangingPunct="0">
              <a:spcBef>
                <a:spcPct val="0"/>
              </a:spcBef>
              <a:spcAft>
                <a:spcPct val="0"/>
              </a:spcAft>
              <a:defRPr sz="2400">
                <a:solidFill>
                  <a:schemeClr val="tx1"/>
                </a:solidFill>
                <a:latin typeface="Times New Roman" pitchFamily="18" charset="0"/>
                <a:ea typeface="MS PGothic" pitchFamily="34" charset="-128"/>
              </a:defRPr>
            </a:lvl9pPr>
          </a:lstStyle>
          <a:p>
            <a:fld id="{67E67077-972D-412B-9455-A2E1CC5BF137}" type="slidenum">
              <a:rPr lang="en-GB" altLang="en-US" sz="1200" smtClean="0"/>
              <a:pPr/>
              <a:t>5</a:t>
            </a:fld>
            <a:endParaRPr lang="en-GB" altLang="en-US" sz="1200"/>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602" name="Rectangle 7"/>
          <p:cNvSpPr>
            <a:spLocks noGrp="1" noChangeArrowheads="1"/>
          </p:cNvSpPr>
          <p:nvPr>
            <p:ph type="sldNum" sz="quarter" idx="5"/>
          </p:nvPr>
        </p:nvSpPr>
        <p:spPr>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New Roman" pitchFamily="18" charset="0"/>
                <a:ea typeface="MS PGothic" pitchFamily="34" charset="-128"/>
              </a:defRPr>
            </a:lvl1pPr>
            <a:lvl2pPr marL="742950" indent="-285750">
              <a:defRPr sz="2400">
                <a:solidFill>
                  <a:schemeClr val="tx1"/>
                </a:solidFill>
                <a:latin typeface="Times New Roman" pitchFamily="18" charset="0"/>
                <a:ea typeface="MS PGothic" pitchFamily="34" charset="-128"/>
              </a:defRPr>
            </a:lvl2pPr>
            <a:lvl3pPr marL="1143000" indent="-228600">
              <a:defRPr sz="2400">
                <a:solidFill>
                  <a:schemeClr val="tx1"/>
                </a:solidFill>
                <a:latin typeface="Times New Roman" pitchFamily="18" charset="0"/>
                <a:ea typeface="MS PGothic" pitchFamily="34" charset="-128"/>
              </a:defRPr>
            </a:lvl3pPr>
            <a:lvl4pPr marL="1600200" indent="-228600">
              <a:defRPr sz="2400">
                <a:solidFill>
                  <a:schemeClr val="tx1"/>
                </a:solidFill>
                <a:latin typeface="Times New Roman" pitchFamily="18" charset="0"/>
                <a:ea typeface="MS PGothic" pitchFamily="34" charset="-128"/>
              </a:defRPr>
            </a:lvl4pPr>
            <a:lvl5pPr marL="2057400" indent="-228600">
              <a:defRPr sz="2400">
                <a:solidFill>
                  <a:schemeClr val="tx1"/>
                </a:solidFill>
                <a:latin typeface="Times New Roman" pitchFamily="18" charset="0"/>
                <a:ea typeface="MS PGothic" pitchFamily="34" charset="-128"/>
              </a:defRPr>
            </a:lvl5pPr>
            <a:lvl6pPr marL="2514600" indent="-228600" eaLnBrk="0" fontAlgn="base" hangingPunct="0">
              <a:spcBef>
                <a:spcPct val="0"/>
              </a:spcBef>
              <a:spcAft>
                <a:spcPct val="0"/>
              </a:spcAft>
              <a:defRPr sz="2400">
                <a:solidFill>
                  <a:schemeClr val="tx1"/>
                </a:solidFill>
                <a:latin typeface="Times New Roman" pitchFamily="18" charset="0"/>
                <a:ea typeface="MS PGothic" pitchFamily="34" charset="-128"/>
              </a:defRPr>
            </a:lvl6pPr>
            <a:lvl7pPr marL="2971800" indent="-228600" eaLnBrk="0" fontAlgn="base" hangingPunct="0">
              <a:spcBef>
                <a:spcPct val="0"/>
              </a:spcBef>
              <a:spcAft>
                <a:spcPct val="0"/>
              </a:spcAft>
              <a:defRPr sz="2400">
                <a:solidFill>
                  <a:schemeClr val="tx1"/>
                </a:solidFill>
                <a:latin typeface="Times New Roman" pitchFamily="18" charset="0"/>
                <a:ea typeface="MS PGothic" pitchFamily="34" charset="-128"/>
              </a:defRPr>
            </a:lvl7pPr>
            <a:lvl8pPr marL="3429000" indent="-228600" eaLnBrk="0" fontAlgn="base" hangingPunct="0">
              <a:spcBef>
                <a:spcPct val="0"/>
              </a:spcBef>
              <a:spcAft>
                <a:spcPct val="0"/>
              </a:spcAft>
              <a:defRPr sz="2400">
                <a:solidFill>
                  <a:schemeClr val="tx1"/>
                </a:solidFill>
                <a:latin typeface="Times New Roman" pitchFamily="18" charset="0"/>
                <a:ea typeface="MS PGothic" pitchFamily="34" charset="-128"/>
              </a:defRPr>
            </a:lvl8pPr>
            <a:lvl9pPr marL="3886200" indent="-228600" eaLnBrk="0" fontAlgn="base" hangingPunct="0">
              <a:spcBef>
                <a:spcPct val="0"/>
              </a:spcBef>
              <a:spcAft>
                <a:spcPct val="0"/>
              </a:spcAft>
              <a:defRPr sz="2400">
                <a:solidFill>
                  <a:schemeClr val="tx1"/>
                </a:solidFill>
                <a:latin typeface="Times New Roman" pitchFamily="18" charset="0"/>
                <a:ea typeface="MS PGothic" pitchFamily="34" charset="-128"/>
              </a:defRPr>
            </a:lvl9pPr>
          </a:lstStyle>
          <a:p>
            <a:fld id="{B792ABA7-C52C-485B-9896-BA36B310BA8F}" type="slidenum">
              <a:rPr lang="en-GB" altLang="en-US" sz="1200" smtClean="0"/>
              <a:pPr/>
              <a:t>6</a:t>
            </a:fld>
            <a:endParaRPr lang="en-GB" altLang="en-US" sz="1200"/>
          </a:p>
        </p:txBody>
      </p:sp>
      <p:sp>
        <p:nvSpPr>
          <p:cNvPr id="25603" name="Rectangle 2"/>
          <p:cNvSpPr>
            <a:spLocks noGrp="1" noRot="1" noChangeAspect="1" noChangeArrowheads="1" noTextEdit="1"/>
          </p:cNvSpPr>
          <p:nvPr>
            <p:ph type="sldImg"/>
          </p:nvPr>
        </p:nvSpPr>
        <p:spPr>
          <a:ln/>
        </p:spPr>
      </p:sp>
      <p:sp>
        <p:nvSpPr>
          <p:cNvPr id="25604" name="Rectangle 3"/>
          <p:cNvSpPr>
            <a:spLocks noGrp="1" noChangeArrowheads="1"/>
          </p:cNvSpPr>
          <p:nvPr>
            <p:ph type="body" idx="1"/>
          </p:nvPr>
        </p:nvSpPr>
        <p:spPr>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r>
              <a:rPr lang="en-GB" altLang="en-US" b="1" dirty="0">
                <a:latin typeface="Arial" charset="0"/>
                <a:cs typeface="Arial" charset="0"/>
              </a:rPr>
              <a:t>CAM - Confusion Assessment Model  differentiates  dementia and delirium.</a:t>
            </a:r>
          </a:p>
          <a:p>
            <a:r>
              <a:rPr lang="en-GB" altLang="en-US" dirty="0">
                <a:latin typeface="Arial" charset="0"/>
                <a:cs typeface="Arial" charset="0"/>
              </a:rPr>
              <a:t>https://hign.org/consultgeri/try-this-series/confusion-assessment-method-cam</a:t>
            </a:r>
          </a:p>
          <a:p>
            <a:endParaRPr lang="en-GB" altLang="en-US" dirty="0">
              <a:latin typeface="Arial" charset="0"/>
              <a:cs typeface="Arial" charset="0"/>
            </a:endParaRPr>
          </a:p>
          <a:p>
            <a:r>
              <a:rPr lang="en-GB" altLang="en-US" b="1" dirty="0">
                <a:latin typeface="Arial" charset="0"/>
                <a:cs typeface="Arial" charset="0"/>
              </a:rPr>
              <a:t>Mini-Cog and </a:t>
            </a:r>
            <a:r>
              <a:rPr lang="en-GB" altLang="en-US" b="1" dirty="0" err="1">
                <a:latin typeface="Arial" charset="0"/>
                <a:cs typeface="Arial" charset="0"/>
              </a:rPr>
              <a:t>MoCA</a:t>
            </a:r>
            <a:r>
              <a:rPr lang="en-GB" altLang="en-US" b="1" dirty="0">
                <a:latin typeface="Arial" charset="0"/>
                <a:cs typeface="Arial" charset="0"/>
              </a:rPr>
              <a:t> evaluate cognition.</a:t>
            </a:r>
          </a:p>
          <a:p>
            <a:r>
              <a:rPr lang="en-GB" altLang="en-US" dirty="0">
                <a:latin typeface="Arial" charset="0"/>
                <a:cs typeface="Arial" charset="0"/>
              </a:rPr>
              <a:t>https://hign.org/consultgeri/try-this-series/mental-status-assessment-older-adults-mini-cog</a:t>
            </a:r>
          </a:p>
          <a:p>
            <a:r>
              <a:rPr lang="en-GB" altLang="en-US" dirty="0">
                <a:latin typeface="Arial" charset="0"/>
                <a:cs typeface="Arial" charset="0"/>
              </a:rPr>
              <a:t>https://mocacognition.com/</a:t>
            </a:r>
          </a:p>
          <a:p>
            <a:endParaRPr lang="en-GB" altLang="en-US" dirty="0">
              <a:latin typeface="Arial" charset="0"/>
              <a:cs typeface="Arial" charset="0"/>
            </a:endParaRPr>
          </a:p>
          <a:p>
            <a:r>
              <a:rPr lang="en-GB" altLang="en-US" b="1" dirty="0">
                <a:latin typeface="Arial" charset="0"/>
                <a:cs typeface="Arial" charset="0"/>
              </a:rPr>
              <a:t>GDS Geriatric Depression Scale assesses for depression.</a:t>
            </a:r>
          </a:p>
          <a:p>
            <a:r>
              <a:rPr lang="en-GB" altLang="en-US" dirty="0">
                <a:latin typeface="Arial" charset="0"/>
                <a:cs typeface="Arial" charset="0"/>
              </a:rPr>
              <a:t>https://hign.org/consultgeri/try-this-series/geriatric-depression-scale-gds</a:t>
            </a:r>
          </a:p>
          <a:p>
            <a:endParaRPr lang="en-GB" altLang="en-US" dirty="0">
              <a:latin typeface="Arial" charset="0"/>
              <a:cs typeface="Arial" charset="0"/>
            </a:endParaRPr>
          </a:p>
          <a:p>
            <a:r>
              <a:rPr lang="en-GB" altLang="en-US" dirty="0">
                <a:latin typeface="Arial" charset="0"/>
                <a:cs typeface="Arial" charset="0"/>
              </a:rPr>
              <a:t>It is important to note that none of the tools are completely diagnostic. They collect information that needs to be correlated</a:t>
            </a:r>
            <a:r>
              <a:rPr lang="en-GB" altLang="en-US" baseline="0" dirty="0">
                <a:latin typeface="Arial" charset="0"/>
                <a:cs typeface="Arial" charset="0"/>
              </a:rPr>
              <a:t> </a:t>
            </a:r>
            <a:r>
              <a:rPr lang="en-GB" altLang="en-US" dirty="0">
                <a:latin typeface="Arial" charset="0"/>
                <a:cs typeface="Arial" charset="0"/>
              </a:rPr>
              <a:t>with other assessments and a history on the patient. </a:t>
            </a:r>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626" name="Slide Image Placeholder 1"/>
          <p:cNvSpPr>
            <a:spLocks noGrp="1" noRot="1" noChangeAspect="1" noTextEdit="1"/>
          </p:cNvSpPr>
          <p:nvPr>
            <p:ph type="sldImg"/>
          </p:nvPr>
        </p:nvSpPr>
        <p:spPr>
          <a:ln/>
        </p:spPr>
      </p:sp>
      <p:sp>
        <p:nvSpPr>
          <p:cNvPr id="3" name="Notes Placeholder 2"/>
          <p:cNvSpPr>
            <a:spLocks noGrp="1"/>
          </p:cNvSpPr>
          <p:nvPr>
            <p:ph type="body" idx="1"/>
          </p:nvPr>
        </p:nvSpPr>
        <p:spPr/>
        <p:txBody>
          <a:bodyPr/>
          <a:lstStyle/>
          <a:p>
            <a:pPr marL="171450" indent="-171450">
              <a:buFont typeface="Arial"/>
              <a:buChar char="•"/>
              <a:defRPr/>
            </a:pPr>
            <a:r>
              <a:rPr lang="en-US" dirty="0">
                <a:ea typeface="ＭＳ Ｐゴシック" charset="0"/>
              </a:rPr>
              <a:t>Delirium onset is acute and the symptoms are reversible however an underlying cognitive deficit or delayed recognition of the delirium can compromise full return to baseline </a:t>
            </a:r>
          </a:p>
          <a:p>
            <a:pPr marL="171450" indent="-171450">
              <a:buFont typeface="Arial"/>
              <a:buChar char="•"/>
              <a:defRPr/>
            </a:pPr>
            <a:r>
              <a:rPr lang="en-US" dirty="0">
                <a:ea typeface="ＭＳ Ｐゴシック" charset="0"/>
              </a:rPr>
              <a:t>The marked change in mental status is a hallmark symptom of delirium</a:t>
            </a:r>
          </a:p>
          <a:p>
            <a:pPr marL="171450" indent="-171450">
              <a:buFont typeface="Arial"/>
              <a:buChar char="•"/>
              <a:defRPr/>
            </a:pPr>
            <a:r>
              <a:rPr lang="en-US" dirty="0">
                <a:ea typeface="ＭＳ Ｐゴシック" charset="0"/>
              </a:rPr>
              <a:t>Fluctuation or waxing and waning of symptoms</a:t>
            </a:r>
          </a:p>
          <a:p>
            <a:pPr marL="171450" indent="-171450">
              <a:buFont typeface="Arial"/>
              <a:buChar char="•"/>
              <a:defRPr/>
            </a:pPr>
            <a:r>
              <a:rPr lang="en-US" dirty="0">
                <a:ea typeface="ＭＳ Ｐゴシック" charset="0"/>
              </a:rPr>
              <a:t>Inattention, distractibility, disorientation, perceptual changes, disturbed sleep-wake cycle are additional symptoms</a:t>
            </a:r>
          </a:p>
          <a:p>
            <a:pPr>
              <a:buFont typeface="Arial"/>
              <a:buNone/>
              <a:defRPr/>
            </a:pPr>
            <a:endParaRPr lang="en-US" dirty="0">
              <a:ea typeface="ＭＳ Ｐゴシック" charset="0"/>
            </a:endParaRPr>
          </a:p>
          <a:p>
            <a:pPr>
              <a:buFont typeface="Arial"/>
              <a:buNone/>
              <a:defRPr/>
            </a:pPr>
            <a:r>
              <a:rPr lang="en-US" dirty="0">
                <a:ea typeface="ＭＳ Ｐゴシック" charset="0"/>
              </a:rPr>
              <a:t>The CAM tool further discusses the symptoms of delirium and the algorithm which differentiates symptoms from dementia</a:t>
            </a:r>
          </a:p>
          <a:p>
            <a:r>
              <a:rPr lang="en-GB" altLang="en-US" dirty="0">
                <a:latin typeface="Arial" charset="0"/>
                <a:cs typeface="Arial" charset="0"/>
              </a:rPr>
              <a:t>https://consultgeri.org/try-this/general-assessment/issue-13</a:t>
            </a:r>
          </a:p>
        </p:txBody>
      </p:sp>
      <p:sp>
        <p:nvSpPr>
          <p:cNvPr id="26628" name="Slide Number Placeholder 3"/>
          <p:cNvSpPr>
            <a:spLocks noGrp="1"/>
          </p:cNvSpPr>
          <p:nvPr>
            <p:ph type="sldNum" sz="quarter" idx="5"/>
          </p:nvPr>
        </p:nvSpPr>
        <p:spPr>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New Roman" pitchFamily="18" charset="0"/>
                <a:ea typeface="MS PGothic" pitchFamily="34" charset="-128"/>
              </a:defRPr>
            </a:lvl1pPr>
            <a:lvl2pPr marL="742950" indent="-285750">
              <a:defRPr sz="2400">
                <a:solidFill>
                  <a:schemeClr val="tx1"/>
                </a:solidFill>
                <a:latin typeface="Times New Roman" pitchFamily="18" charset="0"/>
                <a:ea typeface="MS PGothic" pitchFamily="34" charset="-128"/>
              </a:defRPr>
            </a:lvl2pPr>
            <a:lvl3pPr marL="1143000" indent="-228600">
              <a:defRPr sz="2400">
                <a:solidFill>
                  <a:schemeClr val="tx1"/>
                </a:solidFill>
                <a:latin typeface="Times New Roman" pitchFamily="18" charset="0"/>
                <a:ea typeface="MS PGothic" pitchFamily="34" charset="-128"/>
              </a:defRPr>
            </a:lvl3pPr>
            <a:lvl4pPr marL="1600200" indent="-228600">
              <a:defRPr sz="2400">
                <a:solidFill>
                  <a:schemeClr val="tx1"/>
                </a:solidFill>
                <a:latin typeface="Times New Roman" pitchFamily="18" charset="0"/>
                <a:ea typeface="MS PGothic" pitchFamily="34" charset="-128"/>
              </a:defRPr>
            </a:lvl4pPr>
            <a:lvl5pPr marL="2057400" indent="-228600">
              <a:defRPr sz="2400">
                <a:solidFill>
                  <a:schemeClr val="tx1"/>
                </a:solidFill>
                <a:latin typeface="Times New Roman" pitchFamily="18" charset="0"/>
                <a:ea typeface="MS PGothic" pitchFamily="34" charset="-128"/>
              </a:defRPr>
            </a:lvl5pPr>
            <a:lvl6pPr marL="2514600" indent="-228600" eaLnBrk="0" fontAlgn="base" hangingPunct="0">
              <a:spcBef>
                <a:spcPct val="0"/>
              </a:spcBef>
              <a:spcAft>
                <a:spcPct val="0"/>
              </a:spcAft>
              <a:defRPr sz="2400">
                <a:solidFill>
                  <a:schemeClr val="tx1"/>
                </a:solidFill>
                <a:latin typeface="Times New Roman" pitchFamily="18" charset="0"/>
                <a:ea typeface="MS PGothic" pitchFamily="34" charset="-128"/>
              </a:defRPr>
            </a:lvl6pPr>
            <a:lvl7pPr marL="2971800" indent="-228600" eaLnBrk="0" fontAlgn="base" hangingPunct="0">
              <a:spcBef>
                <a:spcPct val="0"/>
              </a:spcBef>
              <a:spcAft>
                <a:spcPct val="0"/>
              </a:spcAft>
              <a:defRPr sz="2400">
                <a:solidFill>
                  <a:schemeClr val="tx1"/>
                </a:solidFill>
                <a:latin typeface="Times New Roman" pitchFamily="18" charset="0"/>
                <a:ea typeface="MS PGothic" pitchFamily="34" charset="-128"/>
              </a:defRPr>
            </a:lvl7pPr>
            <a:lvl8pPr marL="3429000" indent="-228600" eaLnBrk="0" fontAlgn="base" hangingPunct="0">
              <a:spcBef>
                <a:spcPct val="0"/>
              </a:spcBef>
              <a:spcAft>
                <a:spcPct val="0"/>
              </a:spcAft>
              <a:defRPr sz="2400">
                <a:solidFill>
                  <a:schemeClr val="tx1"/>
                </a:solidFill>
                <a:latin typeface="Times New Roman" pitchFamily="18" charset="0"/>
                <a:ea typeface="MS PGothic" pitchFamily="34" charset="-128"/>
              </a:defRPr>
            </a:lvl8pPr>
            <a:lvl9pPr marL="3886200" indent="-228600" eaLnBrk="0" fontAlgn="base" hangingPunct="0">
              <a:spcBef>
                <a:spcPct val="0"/>
              </a:spcBef>
              <a:spcAft>
                <a:spcPct val="0"/>
              </a:spcAft>
              <a:defRPr sz="2400">
                <a:solidFill>
                  <a:schemeClr val="tx1"/>
                </a:solidFill>
                <a:latin typeface="Times New Roman" pitchFamily="18" charset="0"/>
                <a:ea typeface="MS PGothic" pitchFamily="34" charset="-128"/>
              </a:defRPr>
            </a:lvl9pPr>
          </a:lstStyle>
          <a:p>
            <a:fld id="{7BC5C919-0B19-4685-804E-EA2210C39590}" type="slidenum">
              <a:rPr lang="en-GB" altLang="en-US" sz="1200" smtClean="0"/>
              <a:pPr/>
              <a:t>7</a:t>
            </a:fld>
            <a:endParaRPr lang="en-GB" altLang="en-US" sz="1200"/>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650" name="Slide Image Placeholder 1"/>
          <p:cNvSpPr>
            <a:spLocks noGrp="1" noRot="1" noChangeAspect="1" noTextEdit="1"/>
          </p:cNvSpPr>
          <p:nvPr>
            <p:ph type="sldImg"/>
          </p:nvPr>
        </p:nvSpPr>
        <p:spPr>
          <a:ln/>
        </p:spPr>
      </p:sp>
      <p:sp>
        <p:nvSpPr>
          <p:cNvPr id="27651" name="Notes Placeholder 2"/>
          <p:cNvSpPr>
            <a:spLocks noGrp="1"/>
          </p:cNvSpPr>
          <p:nvPr>
            <p:ph type="body" idx="1"/>
          </p:nvPr>
        </p:nvSpPr>
        <p:spPr>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r>
              <a:rPr lang="en-US" altLang="en-US" dirty="0">
                <a:latin typeface="Times New Roman" pitchFamily="18" charset="0"/>
              </a:rPr>
              <a:t>Understanding how an individual functions at baseline is the key to being able to assess where they may be now.  For example the expectation is that after clearing a delirium or being treated for depression the individual would return to their baseline status of functioning.  Understanding what this baseline looks like helps to target an outcome.  It is helpful to have a yearly updated cognitive evaluation tool on a chart (primary care provider, assisted living or long term care chart) in order to use as a comparison for when the mental status changes. Being able to communicate across the disciplines with the result of a mini cog or a mini mental status examination can give a clear picture of what the patient looks like cognitive.  For example if a patient is admitted to the hospital and the their baseline mini cog was 5 or their baseline mini mental status examination was 27 and their current exam shows a mini cog of 2 or a mini mental status examination of 18 the examining practitioner clearly recognizes a marked change in mental status. </a:t>
            </a:r>
          </a:p>
        </p:txBody>
      </p:sp>
      <p:sp>
        <p:nvSpPr>
          <p:cNvPr id="27652" name="Slide Number Placeholder 3"/>
          <p:cNvSpPr>
            <a:spLocks noGrp="1"/>
          </p:cNvSpPr>
          <p:nvPr>
            <p:ph type="sldNum" sz="quarter" idx="5"/>
          </p:nvPr>
        </p:nvSpPr>
        <p:spPr>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New Roman" pitchFamily="18" charset="0"/>
                <a:ea typeface="MS PGothic" pitchFamily="34" charset="-128"/>
              </a:defRPr>
            </a:lvl1pPr>
            <a:lvl2pPr marL="742950" indent="-285750">
              <a:defRPr sz="2400">
                <a:solidFill>
                  <a:schemeClr val="tx1"/>
                </a:solidFill>
                <a:latin typeface="Times New Roman" pitchFamily="18" charset="0"/>
                <a:ea typeface="MS PGothic" pitchFamily="34" charset="-128"/>
              </a:defRPr>
            </a:lvl2pPr>
            <a:lvl3pPr marL="1143000" indent="-228600">
              <a:defRPr sz="2400">
                <a:solidFill>
                  <a:schemeClr val="tx1"/>
                </a:solidFill>
                <a:latin typeface="Times New Roman" pitchFamily="18" charset="0"/>
                <a:ea typeface="MS PGothic" pitchFamily="34" charset="-128"/>
              </a:defRPr>
            </a:lvl3pPr>
            <a:lvl4pPr marL="1600200" indent="-228600">
              <a:defRPr sz="2400">
                <a:solidFill>
                  <a:schemeClr val="tx1"/>
                </a:solidFill>
                <a:latin typeface="Times New Roman" pitchFamily="18" charset="0"/>
                <a:ea typeface="MS PGothic" pitchFamily="34" charset="-128"/>
              </a:defRPr>
            </a:lvl4pPr>
            <a:lvl5pPr marL="2057400" indent="-228600">
              <a:defRPr sz="2400">
                <a:solidFill>
                  <a:schemeClr val="tx1"/>
                </a:solidFill>
                <a:latin typeface="Times New Roman" pitchFamily="18" charset="0"/>
                <a:ea typeface="MS PGothic" pitchFamily="34" charset="-128"/>
              </a:defRPr>
            </a:lvl5pPr>
            <a:lvl6pPr marL="2514600" indent="-228600" eaLnBrk="0" fontAlgn="base" hangingPunct="0">
              <a:spcBef>
                <a:spcPct val="0"/>
              </a:spcBef>
              <a:spcAft>
                <a:spcPct val="0"/>
              </a:spcAft>
              <a:defRPr sz="2400">
                <a:solidFill>
                  <a:schemeClr val="tx1"/>
                </a:solidFill>
                <a:latin typeface="Times New Roman" pitchFamily="18" charset="0"/>
                <a:ea typeface="MS PGothic" pitchFamily="34" charset="-128"/>
              </a:defRPr>
            </a:lvl6pPr>
            <a:lvl7pPr marL="2971800" indent="-228600" eaLnBrk="0" fontAlgn="base" hangingPunct="0">
              <a:spcBef>
                <a:spcPct val="0"/>
              </a:spcBef>
              <a:spcAft>
                <a:spcPct val="0"/>
              </a:spcAft>
              <a:defRPr sz="2400">
                <a:solidFill>
                  <a:schemeClr val="tx1"/>
                </a:solidFill>
                <a:latin typeface="Times New Roman" pitchFamily="18" charset="0"/>
                <a:ea typeface="MS PGothic" pitchFamily="34" charset="-128"/>
              </a:defRPr>
            </a:lvl7pPr>
            <a:lvl8pPr marL="3429000" indent="-228600" eaLnBrk="0" fontAlgn="base" hangingPunct="0">
              <a:spcBef>
                <a:spcPct val="0"/>
              </a:spcBef>
              <a:spcAft>
                <a:spcPct val="0"/>
              </a:spcAft>
              <a:defRPr sz="2400">
                <a:solidFill>
                  <a:schemeClr val="tx1"/>
                </a:solidFill>
                <a:latin typeface="Times New Roman" pitchFamily="18" charset="0"/>
                <a:ea typeface="MS PGothic" pitchFamily="34" charset="-128"/>
              </a:defRPr>
            </a:lvl8pPr>
            <a:lvl9pPr marL="3886200" indent="-228600" eaLnBrk="0" fontAlgn="base" hangingPunct="0">
              <a:spcBef>
                <a:spcPct val="0"/>
              </a:spcBef>
              <a:spcAft>
                <a:spcPct val="0"/>
              </a:spcAft>
              <a:defRPr sz="2400">
                <a:solidFill>
                  <a:schemeClr val="tx1"/>
                </a:solidFill>
                <a:latin typeface="Times New Roman" pitchFamily="18" charset="0"/>
                <a:ea typeface="MS PGothic" pitchFamily="34" charset="-128"/>
              </a:defRPr>
            </a:lvl9pPr>
          </a:lstStyle>
          <a:p>
            <a:fld id="{BAECE745-4433-4AC3-998D-7D2CFCECD48A}" type="slidenum">
              <a:rPr lang="en-GB" altLang="en-US" sz="1200" smtClean="0"/>
              <a:pPr/>
              <a:t>8</a:t>
            </a:fld>
            <a:endParaRPr lang="en-GB" altLang="en-US" sz="1200"/>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674" name="Slide Image Placeholder 1"/>
          <p:cNvSpPr>
            <a:spLocks noGrp="1" noRot="1" noChangeAspect="1" noTextEdit="1"/>
          </p:cNvSpPr>
          <p:nvPr>
            <p:ph type="sldImg"/>
          </p:nvPr>
        </p:nvSpPr>
        <p:spPr>
          <a:ln/>
        </p:spPr>
      </p:sp>
      <p:sp>
        <p:nvSpPr>
          <p:cNvPr id="28675" name="Notes Placeholder 2"/>
          <p:cNvSpPr>
            <a:spLocks noGrp="1"/>
          </p:cNvSpPr>
          <p:nvPr>
            <p:ph type="body" idx="1"/>
          </p:nvPr>
        </p:nvSpPr>
        <p:spPr>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endParaRPr lang="en-US" altLang="en-US">
              <a:latin typeface="Times New Roman" pitchFamily="18" charset="0"/>
            </a:endParaRPr>
          </a:p>
        </p:txBody>
      </p:sp>
      <p:sp>
        <p:nvSpPr>
          <p:cNvPr id="28676" name="Slide Number Placeholder 3"/>
          <p:cNvSpPr>
            <a:spLocks noGrp="1"/>
          </p:cNvSpPr>
          <p:nvPr>
            <p:ph type="sldNum" sz="quarter" idx="5"/>
          </p:nvPr>
        </p:nvSpPr>
        <p:spPr>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New Roman" pitchFamily="18" charset="0"/>
                <a:ea typeface="MS PGothic" pitchFamily="34" charset="-128"/>
              </a:defRPr>
            </a:lvl1pPr>
            <a:lvl2pPr marL="742950" indent="-285750">
              <a:defRPr sz="2400">
                <a:solidFill>
                  <a:schemeClr val="tx1"/>
                </a:solidFill>
                <a:latin typeface="Times New Roman" pitchFamily="18" charset="0"/>
                <a:ea typeface="MS PGothic" pitchFamily="34" charset="-128"/>
              </a:defRPr>
            </a:lvl2pPr>
            <a:lvl3pPr marL="1143000" indent="-228600">
              <a:defRPr sz="2400">
                <a:solidFill>
                  <a:schemeClr val="tx1"/>
                </a:solidFill>
                <a:latin typeface="Times New Roman" pitchFamily="18" charset="0"/>
                <a:ea typeface="MS PGothic" pitchFamily="34" charset="-128"/>
              </a:defRPr>
            </a:lvl3pPr>
            <a:lvl4pPr marL="1600200" indent="-228600">
              <a:defRPr sz="2400">
                <a:solidFill>
                  <a:schemeClr val="tx1"/>
                </a:solidFill>
                <a:latin typeface="Times New Roman" pitchFamily="18" charset="0"/>
                <a:ea typeface="MS PGothic" pitchFamily="34" charset="-128"/>
              </a:defRPr>
            </a:lvl4pPr>
            <a:lvl5pPr marL="2057400" indent="-228600">
              <a:defRPr sz="2400">
                <a:solidFill>
                  <a:schemeClr val="tx1"/>
                </a:solidFill>
                <a:latin typeface="Times New Roman" pitchFamily="18" charset="0"/>
                <a:ea typeface="MS PGothic" pitchFamily="34" charset="-128"/>
              </a:defRPr>
            </a:lvl5pPr>
            <a:lvl6pPr marL="2514600" indent="-228600" eaLnBrk="0" fontAlgn="base" hangingPunct="0">
              <a:spcBef>
                <a:spcPct val="0"/>
              </a:spcBef>
              <a:spcAft>
                <a:spcPct val="0"/>
              </a:spcAft>
              <a:defRPr sz="2400">
                <a:solidFill>
                  <a:schemeClr val="tx1"/>
                </a:solidFill>
                <a:latin typeface="Times New Roman" pitchFamily="18" charset="0"/>
                <a:ea typeface="MS PGothic" pitchFamily="34" charset="-128"/>
              </a:defRPr>
            </a:lvl6pPr>
            <a:lvl7pPr marL="2971800" indent="-228600" eaLnBrk="0" fontAlgn="base" hangingPunct="0">
              <a:spcBef>
                <a:spcPct val="0"/>
              </a:spcBef>
              <a:spcAft>
                <a:spcPct val="0"/>
              </a:spcAft>
              <a:defRPr sz="2400">
                <a:solidFill>
                  <a:schemeClr val="tx1"/>
                </a:solidFill>
                <a:latin typeface="Times New Roman" pitchFamily="18" charset="0"/>
                <a:ea typeface="MS PGothic" pitchFamily="34" charset="-128"/>
              </a:defRPr>
            </a:lvl7pPr>
            <a:lvl8pPr marL="3429000" indent="-228600" eaLnBrk="0" fontAlgn="base" hangingPunct="0">
              <a:spcBef>
                <a:spcPct val="0"/>
              </a:spcBef>
              <a:spcAft>
                <a:spcPct val="0"/>
              </a:spcAft>
              <a:defRPr sz="2400">
                <a:solidFill>
                  <a:schemeClr val="tx1"/>
                </a:solidFill>
                <a:latin typeface="Times New Roman" pitchFamily="18" charset="0"/>
                <a:ea typeface="MS PGothic" pitchFamily="34" charset="-128"/>
              </a:defRPr>
            </a:lvl8pPr>
            <a:lvl9pPr marL="3886200" indent="-228600" eaLnBrk="0" fontAlgn="base" hangingPunct="0">
              <a:spcBef>
                <a:spcPct val="0"/>
              </a:spcBef>
              <a:spcAft>
                <a:spcPct val="0"/>
              </a:spcAft>
              <a:defRPr sz="2400">
                <a:solidFill>
                  <a:schemeClr val="tx1"/>
                </a:solidFill>
                <a:latin typeface="Times New Roman" pitchFamily="18" charset="0"/>
                <a:ea typeface="MS PGothic" pitchFamily="34" charset="-128"/>
              </a:defRPr>
            </a:lvl9pPr>
          </a:lstStyle>
          <a:p>
            <a:fld id="{ED0A67C8-DCD6-4710-B934-B5ADBCCA938F}" type="slidenum">
              <a:rPr lang="en-GB" altLang="en-US" sz="1200" smtClean="0"/>
              <a:pPr/>
              <a:t>9</a:t>
            </a:fld>
            <a:endParaRPr lang="en-GB" altLang="en-US" sz="1200"/>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698" name="Slide Image Placeholder 1"/>
          <p:cNvSpPr>
            <a:spLocks noGrp="1" noRot="1" noChangeAspect="1" noTextEdit="1"/>
          </p:cNvSpPr>
          <p:nvPr>
            <p:ph type="sldImg"/>
          </p:nvPr>
        </p:nvSpPr>
        <p:spPr>
          <a:ln/>
        </p:spPr>
      </p:sp>
      <p:sp>
        <p:nvSpPr>
          <p:cNvPr id="29699" name="Notes Placeholder 2"/>
          <p:cNvSpPr>
            <a:spLocks noGrp="1"/>
          </p:cNvSpPr>
          <p:nvPr>
            <p:ph type="body" idx="1"/>
          </p:nvPr>
        </p:nvSpPr>
        <p:spPr>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a:r>
              <a:rPr lang="en-US" altLang="en-US" dirty="0">
                <a:latin typeface="Arial" charset="0"/>
                <a:cs typeface="Arial" charset="0"/>
              </a:rPr>
              <a:t>The change in behavioral symptoms will often prompt a treatment of those symptoms by sedating or “calming” the patient. However best practices are to treat the underlying cause and subsequently symptoms will improve. Adding medication to the picture often clouds the issue and worsens behavioral symptoms. If medications are used, they should not sedate the patient and they should only be used for a short term and as the delirium clears. Overstimulation will add to confusion and behavioral disturbances in the delirious patient. Though pain should not be ignored and could worsen behavioral symptoms, treating the underlying cause of the delirium is the priority. It is also important to note that even when the underlying cause is treated, it could take weeks and even months for the delirium to resolve. Do not expect the delirium to clear as soon as a course of antibiotics is completed in treating the underlying infection. </a:t>
            </a:r>
          </a:p>
        </p:txBody>
      </p:sp>
      <p:sp>
        <p:nvSpPr>
          <p:cNvPr id="29700" name="Slide Number Placeholder 3"/>
          <p:cNvSpPr>
            <a:spLocks noGrp="1"/>
          </p:cNvSpPr>
          <p:nvPr>
            <p:ph type="sldNum" sz="quarter" idx="5"/>
          </p:nvPr>
        </p:nvSpPr>
        <p:spPr>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New Roman" pitchFamily="18" charset="0"/>
                <a:ea typeface="MS PGothic" pitchFamily="34" charset="-128"/>
              </a:defRPr>
            </a:lvl1pPr>
            <a:lvl2pPr marL="742950" indent="-285750">
              <a:defRPr sz="2400">
                <a:solidFill>
                  <a:schemeClr val="tx1"/>
                </a:solidFill>
                <a:latin typeface="Times New Roman" pitchFamily="18" charset="0"/>
                <a:ea typeface="MS PGothic" pitchFamily="34" charset="-128"/>
              </a:defRPr>
            </a:lvl2pPr>
            <a:lvl3pPr marL="1143000" indent="-228600">
              <a:defRPr sz="2400">
                <a:solidFill>
                  <a:schemeClr val="tx1"/>
                </a:solidFill>
                <a:latin typeface="Times New Roman" pitchFamily="18" charset="0"/>
                <a:ea typeface="MS PGothic" pitchFamily="34" charset="-128"/>
              </a:defRPr>
            </a:lvl3pPr>
            <a:lvl4pPr marL="1600200" indent="-228600">
              <a:defRPr sz="2400">
                <a:solidFill>
                  <a:schemeClr val="tx1"/>
                </a:solidFill>
                <a:latin typeface="Times New Roman" pitchFamily="18" charset="0"/>
                <a:ea typeface="MS PGothic" pitchFamily="34" charset="-128"/>
              </a:defRPr>
            </a:lvl4pPr>
            <a:lvl5pPr marL="2057400" indent="-228600">
              <a:defRPr sz="2400">
                <a:solidFill>
                  <a:schemeClr val="tx1"/>
                </a:solidFill>
                <a:latin typeface="Times New Roman" pitchFamily="18" charset="0"/>
                <a:ea typeface="MS PGothic" pitchFamily="34" charset="-128"/>
              </a:defRPr>
            </a:lvl5pPr>
            <a:lvl6pPr marL="2514600" indent="-228600" eaLnBrk="0" fontAlgn="base" hangingPunct="0">
              <a:spcBef>
                <a:spcPct val="0"/>
              </a:spcBef>
              <a:spcAft>
                <a:spcPct val="0"/>
              </a:spcAft>
              <a:defRPr sz="2400">
                <a:solidFill>
                  <a:schemeClr val="tx1"/>
                </a:solidFill>
                <a:latin typeface="Times New Roman" pitchFamily="18" charset="0"/>
                <a:ea typeface="MS PGothic" pitchFamily="34" charset="-128"/>
              </a:defRPr>
            </a:lvl6pPr>
            <a:lvl7pPr marL="2971800" indent="-228600" eaLnBrk="0" fontAlgn="base" hangingPunct="0">
              <a:spcBef>
                <a:spcPct val="0"/>
              </a:spcBef>
              <a:spcAft>
                <a:spcPct val="0"/>
              </a:spcAft>
              <a:defRPr sz="2400">
                <a:solidFill>
                  <a:schemeClr val="tx1"/>
                </a:solidFill>
                <a:latin typeface="Times New Roman" pitchFamily="18" charset="0"/>
                <a:ea typeface="MS PGothic" pitchFamily="34" charset="-128"/>
              </a:defRPr>
            </a:lvl7pPr>
            <a:lvl8pPr marL="3429000" indent="-228600" eaLnBrk="0" fontAlgn="base" hangingPunct="0">
              <a:spcBef>
                <a:spcPct val="0"/>
              </a:spcBef>
              <a:spcAft>
                <a:spcPct val="0"/>
              </a:spcAft>
              <a:defRPr sz="2400">
                <a:solidFill>
                  <a:schemeClr val="tx1"/>
                </a:solidFill>
                <a:latin typeface="Times New Roman" pitchFamily="18" charset="0"/>
                <a:ea typeface="MS PGothic" pitchFamily="34" charset="-128"/>
              </a:defRPr>
            </a:lvl8pPr>
            <a:lvl9pPr marL="3886200" indent="-228600" eaLnBrk="0" fontAlgn="base" hangingPunct="0">
              <a:spcBef>
                <a:spcPct val="0"/>
              </a:spcBef>
              <a:spcAft>
                <a:spcPct val="0"/>
              </a:spcAft>
              <a:defRPr sz="2400">
                <a:solidFill>
                  <a:schemeClr val="tx1"/>
                </a:solidFill>
                <a:latin typeface="Times New Roman" pitchFamily="18" charset="0"/>
                <a:ea typeface="MS PGothic" pitchFamily="34" charset="-128"/>
              </a:defRPr>
            </a:lvl9pPr>
          </a:lstStyle>
          <a:p>
            <a:fld id="{F3695475-48F2-4814-B983-CCD2178C3CFB}" type="slidenum">
              <a:rPr lang="en-GB" altLang="en-US" sz="1200" smtClean="0"/>
              <a:pPr/>
              <a:t>10</a:t>
            </a:fld>
            <a:endParaRPr lang="en-GB" altLang="en-US" sz="1200"/>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22" name="Rectangle 7"/>
          <p:cNvSpPr>
            <a:spLocks noGrp="1" noChangeArrowheads="1"/>
          </p:cNvSpPr>
          <p:nvPr>
            <p:ph type="sldNum" sz="quarter" idx="5"/>
          </p:nvPr>
        </p:nvSpPr>
        <p:spPr>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New Roman" pitchFamily="18" charset="0"/>
                <a:ea typeface="MS PGothic" pitchFamily="34" charset="-128"/>
              </a:defRPr>
            </a:lvl1pPr>
            <a:lvl2pPr marL="742950" indent="-285750">
              <a:defRPr sz="2400">
                <a:solidFill>
                  <a:schemeClr val="tx1"/>
                </a:solidFill>
                <a:latin typeface="Times New Roman" pitchFamily="18" charset="0"/>
                <a:ea typeface="MS PGothic" pitchFamily="34" charset="-128"/>
              </a:defRPr>
            </a:lvl2pPr>
            <a:lvl3pPr marL="1143000" indent="-228600">
              <a:defRPr sz="2400">
                <a:solidFill>
                  <a:schemeClr val="tx1"/>
                </a:solidFill>
                <a:latin typeface="Times New Roman" pitchFamily="18" charset="0"/>
                <a:ea typeface="MS PGothic" pitchFamily="34" charset="-128"/>
              </a:defRPr>
            </a:lvl3pPr>
            <a:lvl4pPr marL="1600200" indent="-228600">
              <a:defRPr sz="2400">
                <a:solidFill>
                  <a:schemeClr val="tx1"/>
                </a:solidFill>
                <a:latin typeface="Times New Roman" pitchFamily="18" charset="0"/>
                <a:ea typeface="MS PGothic" pitchFamily="34" charset="-128"/>
              </a:defRPr>
            </a:lvl4pPr>
            <a:lvl5pPr marL="2057400" indent="-228600">
              <a:defRPr sz="2400">
                <a:solidFill>
                  <a:schemeClr val="tx1"/>
                </a:solidFill>
                <a:latin typeface="Times New Roman" pitchFamily="18" charset="0"/>
                <a:ea typeface="MS PGothic" pitchFamily="34" charset="-128"/>
              </a:defRPr>
            </a:lvl5pPr>
            <a:lvl6pPr marL="2514600" indent="-228600" eaLnBrk="0" fontAlgn="base" hangingPunct="0">
              <a:spcBef>
                <a:spcPct val="0"/>
              </a:spcBef>
              <a:spcAft>
                <a:spcPct val="0"/>
              </a:spcAft>
              <a:defRPr sz="2400">
                <a:solidFill>
                  <a:schemeClr val="tx1"/>
                </a:solidFill>
                <a:latin typeface="Times New Roman" pitchFamily="18" charset="0"/>
                <a:ea typeface="MS PGothic" pitchFamily="34" charset="-128"/>
              </a:defRPr>
            </a:lvl6pPr>
            <a:lvl7pPr marL="2971800" indent="-228600" eaLnBrk="0" fontAlgn="base" hangingPunct="0">
              <a:spcBef>
                <a:spcPct val="0"/>
              </a:spcBef>
              <a:spcAft>
                <a:spcPct val="0"/>
              </a:spcAft>
              <a:defRPr sz="2400">
                <a:solidFill>
                  <a:schemeClr val="tx1"/>
                </a:solidFill>
                <a:latin typeface="Times New Roman" pitchFamily="18" charset="0"/>
                <a:ea typeface="MS PGothic" pitchFamily="34" charset="-128"/>
              </a:defRPr>
            </a:lvl7pPr>
            <a:lvl8pPr marL="3429000" indent="-228600" eaLnBrk="0" fontAlgn="base" hangingPunct="0">
              <a:spcBef>
                <a:spcPct val="0"/>
              </a:spcBef>
              <a:spcAft>
                <a:spcPct val="0"/>
              </a:spcAft>
              <a:defRPr sz="2400">
                <a:solidFill>
                  <a:schemeClr val="tx1"/>
                </a:solidFill>
                <a:latin typeface="Times New Roman" pitchFamily="18" charset="0"/>
                <a:ea typeface="MS PGothic" pitchFamily="34" charset="-128"/>
              </a:defRPr>
            </a:lvl8pPr>
            <a:lvl9pPr marL="3886200" indent="-228600" eaLnBrk="0" fontAlgn="base" hangingPunct="0">
              <a:spcBef>
                <a:spcPct val="0"/>
              </a:spcBef>
              <a:spcAft>
                <a:spcPct val="0"/>
              </a:spcAft>
              <a:defRPr sz="2400">
                <a:solidFill>
                  <a:schemeClr val="tx1"/>
                </a:solidFill>
                <a:latin typeface="Times New Roman" pitchFamily="18" charset="0"/>
                <a:ea typeface="MS PGothic" pitchFamily="34" charset="-128"/>
              </a:defRPr>
            </a:lvl9pPr>
          </a:lstStyle>
          <a:p>
            <a:fld id="{992A653B-956C-4522-BE2A-25F012EE0B54}" type="slidenum">
              <a:rPr lang="en-GB" altLang="en-US" sz="1200" smtClean="0"/>
              <a:pPr/>
              <a:t>11</a:t>
            </a:fld>
            <a:endParaRPr lang="en-GB" altLang="en-US" sz="1200"/>
          </a:p>
        </p:txBody>
      </p:sp>
      <p:sp>
        <p:nvSpPr>
          <p:cNvPr id="30723" name="Rectangle 2"/>
          <p:cNvSpPr>
            <a:spLocks noGrp="1" noRot="1" noChangeAspect="1" noChangeArrowheads="1" noTextEdit="1"/>
          </p:cNvSpPr>
          <p:nvPr>
            <p:ph type="sldImg"/>
          </p:nvPr>
        </p:nvSpPr>
        <p:spPr>
          <a:ln/>
        </p:spPr>
      </p:sp>
      <p:sp>
        <p:nvSpPr>
          <p:cNvPr id="30724" name="Rectangle 3"/>
          <p:cNvSpPr>
            <a:spLocks noGrp="1" noChangeArrowheads="1"/>
          </p:cNvSpPr>
          <p:nvPr>
            <p:ph type="body" idx="1"/>
          </p:nvPr>
        </p:nvSpPr>
        <p:spPr>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a:r>
              <a:rPr lang="en-GB" altLang="en-US" dirty="0">
                <a:latin typeface="Arial" charset="0"/>
                <a:cs typeface="Arial" charset="0"/>
              </a:rPr>
              <a:t>Sedative hypnotics, opioids, and anticholinergic medications can all contribute to confusion in older adults. The Beers Criteria outline medications that could be potentially dangerous to older adults and more likely to contribute to delirium:</a:t>
            </a:r>
          </a:p>
          <a:p>
            <a:pPr algn="just"/>
            <a:endParaRPr lang="en-GB" altLang="en-US" dirty="0">
              <a:latin typeface="Arial" charset="0"/>
              <a:cs typeface="Arial" charset="0"/>
            </a:endParaRPr>
          </a:p>
          <a:p>
            <a:pPr algn="just"/>
            <a:r>
              <a:rPr lang="en-GB" altLang="en-US" dirty="0">
                <a:latin typeface="Arial" charset="0"/>
                <a:cs typeface="Arial" charset="0"/>
              </a:rPr>
              <a:t>https://hign.org/consultgeri/try-this-series/american-geriatrics-society-ags-2023-updated-ags-beers-criteria-r</a:t>
            </a:r>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746" name="Rectangle 7"/>
          <p:cNvSpPr>
            <a:spLocks noGrp="1" noChangeArrowheads="1"/>
          </p:cNvSpPr>
          <p:nvPr>
            <p:ph type="sldNum" sz="quarter" idx="5"/>
          </p:nvPr>
        </p:nvSpPr>
        <p:spPr>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New Roman" pitchFamily="18" charset="0"/>
                <a:ea typeface="MS PGothic" pitchFamily="34" charset="-128"/>
              </a:defRPr>
            </a:lvl1pPr>
            <a:lvl2pPr marL="742950" indent="-285750">
              <a:defRPr sz="2400">
                <a:solidFill>
                  <a:schemeClr val="tx1"/>
                </a:solidFill>
                <a:latin typeface="Times New Roman" pitchFamily="18" charset="0"/>
                <a:ea typeface="MS PGothic" pitchFamily="34" charset="-128"/>
              </a:defRPr>
            </a:lvl2pPr>
            <a:lvl3pPr marL="1143000" indent="-228600">
              <a:defRPr sz="2400">
                <a:solidFill>
                  <a:schemeClr val="tx1"/>
                </a:solidFill>
                <a:latin typeface="Times New Roman" pitchFamily="18" charset="0"/>
                <a:ea typeface="MS PGothic" pitchFamily="34" charset="-128"/>
              </a:defRPr>
            </a:lvl3pPr>
            <a:lvl4pPr marL="1600200" indent="-228600">
              <a:defRPr sz="2400">
                <a:solidFill>
                  <a:schemeClr val="tx1"/>
                </a:solidFill>
                <a:latin typeface="Times New Roman" pitchFamily="18" charset="0"/>
                <a:ea typeface="MS PGothic" pitchFamily="34" charset="-128"/>
              </a:defRPr>
            </a:lvl4pPr>
            <a:lvl5pPr marL="2057400" indent="-228600">
              <a:defRPr sz="2400">
                <a:solidFill>
                  <a:schemeClr val="tx1"/>
                </a:solidFill>
                <a:latin typeface="Times New Roman" pitchFamily="18" charset="0"/>
                <a:ea typeface="MS PGothic" pitchFamily="34" charset="-128"/>
              </a:defRPr>
            </a:lvl5pPr>
            <a:lvl6pPr marL="2514600" indent="-228600" eaLnBrk="0" fontAlgn="base" hangingPunct="0">
              <a:spcBef>
                <a:spcPct val="0"/>
              </a:spcBef>
              <a:spcAft>
                <a:spcPct val="0"/>
              </a:spcAft>
              <a:defRPr sz="2400">
                <a:solidFill>
                  <a:schemeClr val="tx1"/>
                </a:solidFill>
                <a:latin typeface="Times New Roman" pitchFamily="18" charset="0"/>
                <a:ea typeface="MS PGothic" pitchFamily="34" charset="-128"/>
              </a:defRPr>
            </a:lvl6pPr>
            <a:lvl7pPr marL="2971800" indent="-228600" eaLnBrk="0" fontAlgn="base" hangingPunct="0">
              <a:spcBef>
                <a:spcPct val="0"/>
              </a:spcBef>
              <a:spcAft>
                <a:spcPct val="0"/>
              </a:spcAft>
              <a:defRPr sz="2400">
                <a:solidFill>
                  <a:schemeClr val="tx1"/>
                </a:solidFill>
                <a:latin typeface="Times New Roman" pitchFamily="18" charset="0"/>
                <a:ea typeface="MS PGothic" pitchFamily="34" charset="-128"/>
              </a:defRPr>
            </a:lvl7pPr>
            <a:lvl8pPr marL="3429000" indent="-228600" eaLnBrk="0" fontAlgn="base" hangingPunct="0">
              <a:spcBef>
                <a:spcPct val="0"/>
              </a:spcBef>
              <a:spcAft>
                <a:spcPct val="0"/>
              </a:spcAft>
              <a:defRPr sz="2400">
                <a:solidFill>
                  <a:schemeClr val="tx1"/>
                </a:solidFill>
                <a:latin typeface="Times New Roman" pitchFamily="18" charset="0"/>
                <a:ea typeface="MS PGothic" pitchFamily="34" charset="-128"/>
              </a:defRPr>
            </a:lvl8pPr>
            <a:lvl9pPr marL="3886200" indent="-228600" eaLnBrk="0" fontAlgn="base" hangingPunct="0">
              <a:spcBef>
                <a:spcPct val="0"/>
              </a:spcBef>
              <a:spcAft>
                <a:spcPct val="0"/>
              </a:spcAft>
              <a:defRPr sz="2400">
                <a:solidFill>
                  <a:schemeClr val="tx1"/>
                </a:solidFill>
                <a:latin typeface="Times New Roman" pitchFamily="18" charset="0"/>
                <a:ea typeface="MS PGothic" pitchFamily="34" charset="-128"/>
              </a:defRPr>
            </a:lvl9pPr>
          </a:lstStyle>
          <a:p>
            <a:fld id="{183BFCC8-684F-4A63-A877-5F3CA4A8F8D6}" type="slidenum">
              <a:rPr lang="en-GB" altLang="en-US" sz="1200" smtClean="0"/>
              <a:pPr/>
              <a:t>12</a:t>
            </a:fld>
            <a:endParaRPr lang="en-GB" altLang="en-US" sz="1200"/>
          </a:p>
        </p:txBody>
      </p:sp>
      <p:sp>
        <p:nvSpPr>
          <p:cNvPr id="31747" name="Rectangle 2"/>
          <p:cNvSpPr>
            <a:spLocks noGrp="1" noRot="1" noChangeAspect="1" noChangeArrowheads="1" noTextEdit="1"/>
          </p:cNvSpPr>
          <p:nvPr>
            <p:ph type="sldImg"/>
          </p:nvPr>
        </p:nvSpPr>
        <p:spPr>
          <a:ln/>
        </p:spPr>
      </p:sp>
      <p:sp>
        <p:nvSpPr>
          <p:cNvPr id="31748" name="Rectangle 3"/>
          <p:cNvSpPr>
            <a:spLocks noGrp="1" noChangeArrowheads="1"/>
          </p:cNvSpPr>
          <p:nvPr>
            <p:ph type="body" idx="1"/>
          </p:nvPr>
        </p:nvSpPr>
        <p:spPr>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a:r>
              <a:rPr lang="en-US" altLang="en-US" dirty="0">
                <a:latin typeface="Arial" charset="0"/>
                <a:cs typeface="Arial" charset="0"/>
              </a:rPr>
              <a:t>Polypharmacy is much more common in the elderly. Drug interactions increase the incidence of intoxication from prescribed medications, especially with combinations of analgesics, digoxin, diuretics, and anticholinergics. With drug intoxication, the onset of the delirium typically is quick. Although cancer, impaired hearing, and heart failure could lead to delirium in the elderly, the onset would be more gradual.</a:t>
            </a:r>
          </a:p>
          <a:p>
            <a:pPr algn="just"/>
            <a:endParaRPr lang="en-US" altLang="en-US" dirty="0">
              <a:latin typeface="Arial" charset="0"/>
              <a:cs typeface="Arial" charset="0"/>
            </a:endParaRPr>
          </a:p>
          <a:p>
            <a:pPr algn="l">
              <a:spcBef>
                <a:spcPts val="2250"/>
              </a:spcBef>
              <a:spcAft>
                <a:spcPts val="750"/>
              </a:spcAft>
              <a:buNone/>
            </a:pPr>
            <a:r>
              <a:rPr lang="en-US" b="0" i="0" dirty="0">
                <a:solidFill>
                  <a:srgbClr val="3B4351"/>
                </a:solidFill>
                <a:effectLst/>
                <a:latin typeface="Gotham 4r"/>
              </a:rPr>
              <a:t>The American Geriatrics Society (AGS) 2023 Updated AGS Beers Criteria® for Potentially Inappropriate Medication Use in Older Adults</a:t>
            </a:r>
            <a:r>
              <a:rPr lang="en-US" altLang="en-US" dirty="0">
                <a:latin typeface="Arial" charset="0"/>
                <a:cs typeface="Arial" charset="0"/>
              </a:rPr>
              <a:t>:</a:t>
            </a:r>
          </a:p>
          <a:p>
            <a:pPr algn="just"/>
            <a:endParaRPr lang="en-US" altLang="en-US" dirty="0">
              <a:latin typeface="Arial" charset="0"/>
              <a:cs typeface="Arial" charset="0"/>
            </a:endParaRPr>
          </a:p>
          <a:p>
            <a:pPr algn="just"/>
            <a:r>
              <a:rPr lang="en-US" altLang="en-US" dirty="0">
                <a:latin typeface="Arial" charset="0"/>
                <a:cs typeface="Arial" charset="0"/>
              </a:rPr>
              <a:t>https://hign.org/consultgeri/try-this-series/american-geriatrics-society-ags-2023-updated-ags-beers-criteria-r</a:t>
            </a:r>
            <a:endParaRPr lang="en-GB" altLang="en-US" dirty="0">
              <a:latin typeface="Arial" charset="0"/>
              <a:cs typeface="Arial" charset="0"/>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770" name="Slide Image Placeholder 1"/>
          <p:cNvSpPr>
            <a:spLocks noGrp="1" noRot="1" noChangeAspect="1" noTextEdit="1"/>
          </p:cNvSpPr>
          <p:nvPr>
            <p:ph type="sldImg"/>
          </p:nvPr>
        </p:nvSpPr>
        <p:spPr>
          <a:ln/>
        </p:spPr>
      </p:sp>
      <p:sp>
        <p:nvSpPr>
          <p:cNvPr id="32771" name="Notes Placeholder 2"/>
          <p:cNvSpPr>
            <a:spLocks noGrp="1"/>
          </p:cNvSpPr>
          <p:nvPr>
            <p:ph type="body" idx="1"/>
          </p:nvPr>
        </p:nvSpPr>
        <p:spPr>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a:r>
              <a:rPr lang="en-US" altLang="en-US">
                <a:latin typeface="Arial" charset="0"/>
                <a:cs typeface="Arial" charset="0"/>
              </a:rPr>
              <a:t>This patient is hyponatremic and is demonstrating an acute change in mental status consistent with delirium. Bun, Creatinine, and potassium levels are unremarkable. She has an underlying Alzheimer’s dementia which puts her at higher risk of developing a delirium. Dementia does not advance that quickly, and while agitation (behavioral changes) and appetite changes can occur as an atypical presentation of depression, the sodium level in the context of the behavioral changes is most likely to indicate a delirium.</a:t>
            </a:r>
          </a:p>
          <a:p>
            <a:pPr algn="just"/>
            <a:endParaRPr lang="en-US" altLang="en-US">
              <a:latin typeface="Arial" charset="0"/>
              <a:cs typeface="Arial" charset="0"/>
            </a:endParaRPr>
          </a:p>
          <a:p>
            <a:pPr algn="just"/>
            <a:r>
              <a:rPr lang="en-US" altLang="en-US">
                <a:latin typeface="Arial" charset="0"/>
                <a:cs typeface="Arial" charset="0"/>
              </a:rPr>
              <a:t>Dehydration and medications (Selective Seratonin Reuptake Inhibitors) can contribute to hyponatremia.</a:t>
            </a:r>
          </a:p>
        </p:txBody>
      </p:sp>
      <p:sp>
        <p:nvSpPr>
          <p:cNvPr id="32772" name="Slide Number Placeholder 3"/>
          <p:cNvSpPr>
            <a:spLocks noGrp="1"/>
          </p:cNvSpPr>
          <p:nvPr>
            <p:ph type="sldNum" sz="quarter" idx="5"/>
          </p:nvPr>
        </p:nvSpPr>
        <p:spPr>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New Roman" pitchFamily="18" charset="0"/>
                <a:ea typeface="MS PGothic" pitchFamily="34" charset="-128"/>
              </a:defRPr>
            </a:lvl1pPr>
            <a:lvl2pPr marL="742950" indent="-285750">
              <a:defRPr sz="2400">
                <a:solidFill>
                  <a:schemeClr val="tx1"/>
                </a:solidFill>
                <a:latin typeface="Times New Roman" pitchFamily="18" charset="0"/>
                <a:ea typeface="MS PGothic" pitchFamily="34" charset="-128"/>
              </a:defRPr>
            </a:lvl2pPr>
            <a:lvl3pPr marL="1143000" indent="-228600">
              <a:defRPr sz="2400">
                <a:solidFill>
                  <a:schemeClr val="tx1"/>
                </a:solidFill>
                <a:latin typeface="Times New Roman" pitchFamily="18" charset="0"/>
                <a:ea typeface="MS PGothic" pitchFamily="34" charset="-128"/>
              </a:defRPr>
            </a:lvl3pPr>
            <a:lvl4pPr marL="1600200" indent="-228600">
              <a:defRPr sz="2400">
                <a:solidFill>
                  <a:schemeClr val="tx1"/>
                </a:solidFill>
                <a:latin typeface="Times New Roman" pitchFamily="18" charset="0"/>
                <a:ea typeface="MS PGothic" pitchFamily="34" charset="-128"/>
              </a:defRPr>
            </a:lvl4pPr>
            <a:lvl5pPr marL="2057400" indent="-228600">
              <a:defRPr sz="2400">
                <a:solidFill>
                  <a:schemeClr val="tx1"/>
                </a:solidFill>
                <a:latin typeface="Times New Roman" pitchFamily="18" charset="0"/>
                <a:ea typeface="MS PGothic" pitchFamily="34" charset="-128"/>
              </a:defRPr>
            </a:lvl5pPr>
            <a:lvl6pPr marL="2514600" indent="-228600" eaLnBrk="0" fontAlgn="base" hangingPunct="0">
              <a:spcBef>
                <a:spcPct val="0"/>
              </a:spcBef>
              <a:spcAft>
                <a:spcPct val="0"/>
              </a:spcAft>
              <a:defRPr sz="2400">
                <a:solidFill>
                  <a:schemeClr val="tx1"/>
                </a:solidFill>
                <a:latin typeface="Times New Roman" pitchFamily="18" charset="0"/>
                <a:ea typeface="MS PGothic" pitchFamily="34" charset="-128"/>
              </a:defRPr>
            </a:lvl6pPr>
            <a:lvl7pPr marL="2971800" indent="-228600" eaLnBrk="0" fontAlgn="base" hangingPunct="0">
              <a:spcBef>
                <a:spcPct val="0"/>
              </a:spcBef>
              <a:spcAft>
                <a:spcPct val="0"/>
              </a:spcAft>
              <a:defRPr sz="2400">
                <a:solidFill>
                  <a:schemeClr val="tx1"/>
                </a:solidFill>
                <a:latin typeface="Times New Roman" pitchFamily="18" charset="0"/>
                <a:ea typeface="MS PGothic" pitchFamily="34" charset="-128"/>
              </a:defRPr>
            </a:lvl7pPr>
            <a:lvl8pPr marL="3429000" indent="-228600" eaLnBrk="0" fontAlgn="base" hangingPunct="0">
              <a:spcBef>
                <a:spcPct val="0"/>
              </a:spcBef>
              <a:spcAft>
                <a:spcPct val="0"/>
              </a:spcAft>
              <a:defRPr sz="2400">
                <a:solidFill>
                  <a:schemeClr val="tx1"/>
                </a:solidFill>
                <a:latin typeface="Times New Roman" pitchFamily="18" charset="0"/>
                <a:ea typeface="MS PGothic" pitchFamily="34" charset="-128"/>
              </a:defRPr>
            </a:lvl8pPr>
            <a:lvl9pPr marL="3886200" indent="-228600" eaLnBrk="0" fontAlgn="base" hangingPunct="0">
              <a:spcBef>
                <a:spcPct val="0"/>
              </a:spcBef>
              <a:spcAft>
                <a:spcPct val="0"/>
              </a:spcAft>
              <a:defRPr sz="2400">
                <a:solidFill>
                  <a:schemeClr val="tx1"/>
                </a:solidFill>
                <a:latin typeface="Times New Roman" pitchFamily="18" charset="0"/>
                <a:ea typeface="MS PGothic" pitchFamily="34" charset="-128"/>
              </a:defRPr>
            </a:lvl9pPr>
          </a:lstStyle>
          <a:p>
            <a:fld id="{8EFDD337-2B7E-493C-9644-AE6AF143C775}" type="slidenum">
              <a:rPr lang="en-GB" altLang="en-US" sz="1200" smtClean="0"/>
              <a:pPr/>
              <a:t>13</a:t>
            </a:fld>
            <a:endParaRPr lang="en-GB" altLang="en-US" sz="1200"/>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3794" name="Slide Image Placeholder 1"/>
          <p:cNvSpPr>
            <a:spLocks noGrp="1" noRot="1" noChangeAspect="1" noTextEdit="1"/>
          </p:cNvSpPr>
          <p:nvPr>
            <p:ph type="sldImg"/>
          </p:nvPr>
        </p:nvSpPr>
        <p:spPr>
          <a:ln/>
        </p:spPr>
      </p:sp>
      <p:sp>
        <p:nvSpPr>
          <p:cNvPr id="33795" name="Notes Placeholder 2"/>
          <p:cNvSpPr>
            <a:spLocks noGrp="1"/>
          </p:cNvSpPr>
          <p:nvPr>
            <p:ph type="body" idx="1"/>
          </p:nvPr>
        </p:nvSpPr>
        <p:spPr>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a:r>
              <a:rPr lang="en-US" altLang="en-US" dirty="0">
                <a:latin typeface="Arial" charset="0"/>
                <a:cs typeface="Arial" charset="0"/>
              </a:rPr>
              <a:t>Expect cognitive slowing with depression in older adults. One of the differences between this cognitive slowing and cognitive impairment is that the patient will be aware (and often times upset) that he or she did not remember the appointments. The patient with dementia would most likely not remember that he or she forgot.  Concurrently, a patient with delirium would most likely not be aware of the confusion he or she is exhibiting. </a:t>
            </a:r>
          </a:p>
        </p:txBody>
      </p:sp>
      <p:sp>
        <p:nvSpPr>
          <p:cNvPr id="33796" name="Slide Number Placeholder 3"/>
          <p:cNvSpPr>
            <a:spLocks noGrp="1"/>
          </p:cNvSpPr>
          <p:nvPr>
            <p:ph type="sldNum" sz="quarter" idx="5"/>
          </p:nvPr>
        </p:nvSpPr>
        <p:spPr>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New Roman" pitchFamily="18" charset="0"/>
                <a:ea typeface="MS PGothic" pitchFamily="34" charset="-128"/>
              </a:defRPr>
            </a:lvl1pPr>
            <a:lvl2pPr marL="742950" indent="-285750">
              <a:defRPr sz="2400">
                <a:solidFill>
                  <a:schemeClr val="tx1"/>
                </a:solidFill>
                <a:latin typeface="Times New Roman" pitchFamily="18" charset="0"/>
                <a:ea typeface="MS PGothic" pitchFamily="34" charset="-128"/>
              </a:defRPr>
            </a:lvl2pPr>
            <a:lvl3pPr marL="1143000" indent="-228600">
              <a:defRPr sz="2400">
                <a:solidFill>
                  <a:schemeClr val="tx1"/>
                </a:solidFill>
                <a:latin typeface="Times New Roman" pitchFamily="18" charset="0"/>
                <a:ea typeface="MS PGothic" pitchFamily="34" charset="-128"/>
              </a:defRPr>
            </a:lvl3pPr>
            <a:lvl4pPr marL="1600200" indent="-228600">
              <a:defRPr sz="2400">
                <a:solidFill>
                  <a:schemeClr val="tx1"/>
                </a:solidFill>
                <a:latin typeface="Times New Roman" pitchFamily="18" charset="0"/>
                <a:ea typeface="MS PGothic" pitchFamily="34" charset="-128"/>
              </a:defRPr>
            </a:lvl4pPr>
            <a:lvl5pPr marL="2057400" indent="-228600">
              <a:defRPr sz="2400">
                <a:solidFill>
                  <a:schemeClr val="tx1"/>
                </a:solidFill>
                <a:latin typeface="Times New Roman" pitchFamily="18" charset="0"/>
                <a:ea typeface="MS PGothic" pitchFamily="34" charset="-128"/>
              </a:defRPr>
            </a:lvl5pPr>
            <a:lvl6pPr marL="2514600" indent="-228600" eaLnBrk="0" fontAlgn="base" hangingPunct="0">
              <a:spcBef>
                <a:spcPct val="0"/>
              </a:spcBef>
              <a:spcAft>
                <a:spcPct val="0"/>
              </a:spcAft>
              <a:defRPr sz="2400">
                <a:solidFill>
                  <a:schemeClr val="tx1"/>
                </a:solidFill>
                <a:latin typeface="Times New Roman" pitchFamily="18" charset="0"/>
                <a:ea typeface="MS PGothic" pitchFamily="34" charset="-128"/>
              </a:defRPr>
            </a:lvl6pPr>
            <a:lvl7pPr marL="2971800" indent="-228600" eaLnBrk="0" fontAlgn="base" hangingPunct="0">
              <a:spcBef>
                <a:spcPct val="0"/>
              </a:spcBef>
              <a:spcAft>
                <a:spcPct val="0"/>
              </a:spcAft>
              <a:defRPr sz="2400">
                <a:solidFill>
                  <a:schemeClr val="tx1"/>
                </a:solidFill>
                <a:latin typeface="Times New Roman" pitchFamily="18" charset="0"/>
                <a:ea typeface="MS PGothic" pitchFamily="34" charset="-128"/>
              </a:defRPr>
            </a:lvl7pPr>
            <a:lvl8pPr marL="3429000" indent="-228600" eaLnBrk="0" fontAlgn="base" hangingPunct="0">
              <a:spcBef>
                <a:spcPct val="0"/>
              </a:spcBef>
              <a:spcAft>
                <a:spcPct val="0"/>
              </a:spcAft>
              <a:defRPr sz="2400">
                <a:solidFill>
                  <a:schemeClr val="tx1"/>
                </a:solidFill>
                <a:latin typeface="Times New Roman" pitchFamily="18" charset="0"/>
                <a:ea typeface="MS PGothic" pitchFamily="34" charset="-128"/>
              </a:defRPr>
            </a:lvl8pPr>
            <a:lvl9pPr marL="3886200" indent="-228600" eaLnBrk="0" fontAlgn="base" hangingPunct="0">
              <a:spcBef>
                <a:spcPct val="0"/>
              </a:spcBef>
              <a:spcAft>
                <a:spcPct val="0"/>
              </a:spcAft>
              <a:defRPr sz="2400">
                <a:solidFill>
                  <a:schemeClr val="tx1"/>
                </a:solidFill>
                <a:latin typeface="Times New Roman" pitchFamily="18" charset="0"/>
                <a:ea typeface="MS PGothic" pitchFamily="34" charset="-128"/>
              </a:defRPr>
            </a:lvl9pPr>
          </a:lstStyle>
          <a:p>
            <a:fld id="{6F721A51-CB14-4834-BE8E-84A1229B7D8C}" type="slidenum">
              <a:rPr lang="en-GB" altLang="en-US" sz="1200" smtClean="0"/>
              <a:pPr/>
              <a:t>14</a:t>
            </a:fld>
            <a:endParaRPr lang="en-GB" altLang="en-US" sz="1200"/>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818" name="Slide Image Placeholder 1"/>
          <p:cNvSpPr>
            <a:spLocks noGrp="1" noRot="1" noChangeAspect="1" noTextEdit="1"/>
          </p:cNvSpPr>
          <p:nvPr>
            <p:ph type="sldImg"/>
          </p:nvPr>
        </p:nvSpPr>
        <p:spPr>
          <a:ln/>
        </p:spPr>
      </p:sp>
      <p:sp>
        <p:nvSpPr>
          <p:cNvPr id="34819" name="Notes Placeholder 2"/>
          <p:cNvSpPr>
            <a:spLocks noGrp="1"/>
          </p:cNvSpPr>
          <p:nvPr>
            <p:ph type="body" idx="1"/>
          </p:nvPr>
        </p:nvSpPr>
        <p:spPr>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r>
              <a:rPr lang="en-US" altLang="en-US" dirty="0">
                <a:latin typeface="Times New Roman" pitchFamily="18" charset="0"/>
              </a:rPr>
              <a:t>https://hign.org/consultgeri/try-this-series/confusion-assessment-method-cam</a:t>
            </a:r>
          </a:p>
        </p:txBody>
      </p:sp>
      <p:sp>
        <p:nvSpPr>
          <p:cNvPr id="34820" name="Slide Number Placeholder 3"/>
          <p:cNvSpPr>
            <a:spLocks noGrp="1"/>
          </p:cNvSpPr>
          <p:nvPr>
            <p:ph type="sldNum" sz="quarter" idx="5"/>
          </p:nvPr>
        </p:nvSpPr>
        <p:spPr>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New Roman" pitchFamily="18" charset="0"/>
                <a:ea typeface="MS PGothic" pitchFamily="34" charset="-128"/>
              </a:defRPr>
            </a:lvl1pPr>
            <a:lvl2pPr marL="742950" indent="-285750">
              <a:defRPr sz="2400">
                <a:solidFill>
                  <a:schemeClr val="tx1"/>
                </a:solidFill>
                <a:latin typeface="Times New Roman" pitchFamily="18" charset="0"/>
                <a:ea typeface="MS PGothic" pitchFamily="34" charset="-128"/>
              </a:defRPr>
            </a:lvl2pPr>
            <a:lvl3pPr marL="1143000" indent="-228600">
              <a:defRPr sz="2400">
                <a:solidFill>
                  <a:schemeClr val="tx1"/>
                </a:solidFill>
                <a:latin typeface="Times New Roman" pitchFamily="18" charset="0"/>
                <a:ea typeface="MS PGothic" pitchFamily="34" charset="-128"/>
              </a:defRPr>
            </a:lvl3pPr>
            <a:lvl4pPr marL="1600200" indent="-228600">
              <a:defRPr sz="2400">
                <a:solidFill>
                  <a:schemeClr val="tx1"/>
                </a:solidFill>
                <a:latin typeface="Times New Roman" pitchFamily="18" charset="0"/>
                <a:ea typeface="MS PGothic" pitchFamily="34" charset="-128"/>
              </a:defRPr>
            </a:lvl4pPr>
            <a:lvl5pPr marL="2057400" indent="-228600">
              <a:defRPr sz="2400">
                <a:solidFill>
                  <a:schemeClr val="tx1"/>
                </a:solidFill>
                <a:latin typeface="Times New Roman" pitchFamily="18" charset="0"/>
                <a:ea typeface="MS PGothic" pitchFamily="34" charset="-128"/>
              </a:defRPr>
            </a:lvl5pPr>
            <a:lvl6pPr marL="2514600" indent="-228600" eaLnBrk="0" fontAlgn="base" hangingPunct="0">
              <a:spcBef>
                <a:spcPct val="0"/>
              </a:spcBef>
              <a:spcAft>
                <a:spcPct val="0"/>
              </a:spcAft>
              <a:defRPr sz="2400">
                <a:solidFill>
                  <a:schemeClr val="tx1"/>
                </a:solidFill>
                <a:latin typeface="Times New Roman" pitchFamily="18" charset="0"/>
                <a:ea typeface="MS PGothic" pitchFamily="34" charset="-128"/>
              </a:defRPr>
            </a:lvl6pPr>
            <a:lvl7pPr marL="2971800" indent="-228600" eaLnBrk="0" fontAlgn="base" hangingPunct="0">
              <a:spcBef>
                <a:spcPct val="0"/>
              </a:spcBef>
              <a:spcAft>
                <a:spcPct val="0"/>
              </a:spcAft>
              <a:defRPr sz="2400">
                <a:solidFill>
                  <a:schemeClr val="tx1"/>
                </a:solidFill>
                <a:latin typeface="Times New Roman" pitchFamily="18" charset="0"/>
                <a:ea typeface="MS PGothic" pitchFamily="34" charset="-128"/>
              </a:defRPr>
            </a:lvl7pPr>
            <a:lvl8pPr marL="3429000" indent="-228600" eaLnBrk="0" fontAlgn="base" hangingPunct="0">
              <a:spcBef>
                <a:spcPct val="0"/>
              </a:spcBef>
              <a:spcAft>
                <a:spcPct val="0"/>
              </a:spcAft>
              <a:defRPr sz="2400">
                <a:solidFill>
                  <a:schemeClr val="tx1"/>
                </a:solidFill>
                <a:latin typeface="Times New Roman" pitchFamily="18" charset="0"/>
                <a:ea typeface="MS PGothic" pitchFamily="34" charset="-128"/>
              </a:defRPr>
            </a:lvl8pPr>
            <a:lvl9pPr marL="3886200" indent="-228600" eaLnBrk="0" fontAlgn="base" hangingPunct="0">
              <a:spcBef>
                <a:spcPct val="0"/>
              </a:spcBef>
              <a:spcAft>
                <a:spcPct val="0"/>
              </a:spcAft>
              <a:defRPr sz="2400">
                <a:solidFill>
                  <a:schemeClr val="tx1"/>
                </a:solidFill>
                <a:latin typeface="Times New Roman" pitchFamily="18" charset="0"/>
                <a:ea typeface="MS PGothic" pitchFamily="34" charset="-128"/>
              </a:defRPr>
            </a:lvl9pPr>
          </a:lstStyle>
          <a:p>
            <a:fld id="{AFA2D496-A16C-4BE0-8EEF-CD1C8AA43AD7}" type="slidenum">
              <a:rPr lang="en-GB" altLang="en-US" sz="1200" smtClean="0"/>
              <a:pPr/>
              <a:t>16</a:t>
            </a:fld>
            <a:endParaRPr lang="en-GB" altLang="en-US" sz="1200"/>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lvl1pPr>
              <a:defRPr>
                <a:solidFill>
                  <a:schemeClr val="tx1"/>
                </a:solidFill>
              </a:defRPr>
            </a:lvl1pPr>
          </a:lstStyle>
          <a:p>
            <a:r>
              <a:rPr lang="en-US" dirty="0"/>
              <a:t>Click to edit Master title style</a:t>
            </a:r>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a:t>Click to edit Master subtitle style</a:t>
            </a:r>
          </a:p>
        </p:txBody>
      </p:sp>
      <p:sp>
        <p:nvSpPr>
          <p:cNvPr id="4" name="Date Placeholder 3"/>
          <p:cNvSpPr>
            <a:spLocks noGrp="1"/>
          </p:cNvSpPr>
          <p:nvPr>
            <p:ph type="dt" sz="half" idx="10"/>
          </p:nvPr>
        </p:nvSpPr>
        <p:spPr/>
        <p:txBody>
          <a:bodyPr/>
          <a:lstStyle>
            <a:lvl1pPr>
              <a:defRPr/>
            </a:lvl1pPr>
          </a:lstStyle>
          <a:p>
            <a:pPr>
              <a:defRPr/>
            </a:pPr>
            <a:fld id="{68FC6C52-7809-4EC0-9386-27774336A56B}" type="datetimeFigureOut">
              <a:rPr lang="en-US"/>
              <a:pPr>
                <a:defRPr/>
              </a:pPr>
              <a:t>3/17/2025</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A587DCB7-E67B-45D7-81A6-71A3E8ACEAF1}" type="slidenum">
              <a:rPr lang="en-US"/>
              <a:pPr>
                <a:defRPr/>
              </a:pPr>
              <a:t>‹#›</a:t>
            </a:fld>
            <a:endParaRPr lang="en-US"/>
          </a:p>
        </p:txBody>
      </p:sp>
    </p:spTree>
    <p:extLst>
      <p:ext uri="{BB962C8B-B14F-4D97-AF65-F5344CB8AC3E}">
        <p14:creationId xmlns:p14="http://schemas.microsoft.com/office/powerpoint/2010/main" val="3975079668"/>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a:defRPr/>
            </a:lvl1pPr>
          </a:lstStyle>
          <a:p>
            <a:pPr>
              <a:defRPr/>
            </a:pPr>
            <a:fld id="{9AB293A6-25ED-4E6D-B238-82863F752F48}" type="datetimeFigureOut">
              <a:rPr lang="en-US"/>
              <a:pPr>
                <a:defRPr/>
              </a:pPr>
              <a:t>3/17/2025</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350B04BE-14DA-430C-95A6-F66EDEA4535C}" type="slidenum">
              <a:rPr lang="en-US"/>
              <a:pPr>
                <a:defRPr/>
              </a:pPr>
              <a:t>‹#›</a:t>
            </a:fld>
            <a:endParaRPr lang="en-US"/>
          </a:p>
        </p:txBody>
      </p:sp>
    </p:spTree>
    <p:extLst>
      <p:ext uri="{BB962C8B-B14F-4D97-AF65-F5344CB8AC3E}">
        <p14:creationId xmlns:p14="http://schemas.microsoft.com/office/powerpoint/2010/main" val="191778662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lvl1pPr>
              <a:defRPr/>
            </a:lvl1pPr>
          </a:lstStyle>
          <a:p>
            <a:pPr>
              <a:defRPr/>
            </a:pPr>
            <a:fld id="{8EE85EF9-94C9-4658-97A7-D4C663E72110}" type="datetimeFigureOut">
              <a:rPr lang="en-US"/>
              <a:pPr>
                <a:defRPr/>
              </a:pPr>
              <a:t>3/17/2025</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25CD34DB-B908-4967-8AE7-8FFEFAA1D6FC}" type="slidenum">
              <a:rPr lang="en-US"/>
              <a:pPr>
                <a:defRPr/>
              </a:pPr>
              <a:t>‹#›</a:t>
            </a:fld>
            <a:endParaRPr lang="en-US"/>
          </a:p>
        </p:txBody>
      </p:sp>
    </p:spTree>
    <p:extLst>
      <p:ext uri="{BB962C8B-B14F-4D97-AF65-F5344CB8AC3E}">
        <p14:creationId xmlns:p14="http://schemas.microsoft.com/office/powerpoint/2010/main" val="100249702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3"/>
          <p:cNvSpPr>
            <a:spLocks noGrp="1"/>
          </p:cNvSpPr>
          <p:nvPr>
            <p:ph type="dt" sz="half" idx="10"/>
          </p:nvPr>
        </p:nvSpPr>
        <p:spPr/>
        <p:txBody>
          <a:bodyPr/>
          <a:lstStyle>
            <a:lvl1pPr>
              <a:defRPr/>
            </a:lvl1pPr>
          </a:lstStyle>
          <a:p>
            <a:pPr>
              <a:defRPr/>
            </a:pPr>
            <a:fld id="{E15B8604-1E1F-4AB3-9DF6-62389CE4383C}" type="datetimeFigureOut">
              <a:rPr lang="en-US"/>
              <a:pPr>
                <a:defRPr/>
              </a:pPr>
              <a:t>3/17/2025</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pPr>
              <a:defRPr/>
            </a:pPr>
            <a:fld id="{8ACAC7EA-1AEA-449F-8132-19A2EE962C23}" type="slidenum">
              <a:rPr lang="en-US"/>
              <a:pPr>
                <a:defRPr/>
              </a:pPr>
              <a:t>‹#›</a:t>
            </a:fld>
            <a:endParaRPr lang="en-US"/>
          </a:p>
        </p:txBody>
      </p:sp>
    </p:spTree>
    <p:extLst>
      <p:ext uri="{BB962C8B-B14F-4D97-AF65-F5344CB8AC3E}">
        <p14:creationId xmlns:p14="http://schemas.microsoft.com/office/powerpoint/2010/main" val="976219197"/>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3"/>
          <p:cNvSpPr>
            <a:spLocks noGrp="1"/>
          </p:cNvSpPr>
          <p:nvPr>
            <p:ph type="dt" sz="half" idx="10"/>
          </p:nvPr>
        </p:nvSpPr>
        <p:spPr/>
        <p:txBody>
          <a:bodyPr/>
          <a:lstStyle>
            <a:lvl1pPr>
              <a:defRPr/>
            </a:lvl1pPr>
          </a:lstStyle>
          <a:p>
            <a:pPr>
              <a:defRPr/>
            </a:pPr>
            <a:fld id="{9578FB32-8070-449D-9306-003DFC4F17E1}" type="datetimeFigureOut">
              <a:rPr lang="en-US"/>
              <a:pPr>
                <a:defRPr/>
              </a:pPr>
              <a:t>3/17/2025</a:t>
            </a:fld>
            <a:endParaRPr lang="en-US"/>
          </a:p>
        </p:txBody>
      </p:sp>
      <p:sp>
        <p:nvSpPr>
          <p:cNvPr id="8" name="Footer Placeholder 4"/>
          <p:cNvSpPr>
            <a:spLocks noGrp="1"/>
          </p:cNvSpPr>
          <p:nvPr>
            <p:ph type="ftr" sz="quarter" idx="11"/>
          </p:nvPr>
        </p:nvSpPr>
        <p:spPr/>
        <p:txBody>
          <a:bodyPr/>
          <a:lstStyle>
            <a:lvl1pPr>
              <a:defRPr/>
            </a:lvl1pPr>
          </a:lstStyle>
          <a:p>
            <a:pPr>
              <a:defRPr/>
            </a:pPr>
            <a:endParaRPr lang="en-US"/>
          </a:p>
        </p:txBody>
      </p:sp>
      <p:sp>
        <p:nvSpPr>
          <p:cNvPr id="9" name="Slide Number Placeholder 5"/>
          <p:cNvSpPr>
            <a:spLocks noGrp="1"/>
          </p:cNvSpPr>
          <p:nvPr>
            <p:ph type="sldNum" sz="quarter" idx="12"/>
          </p:nvPr>
        </p:nvSpPr>
        <p:spPr/>
        <p:txBody>
          <a:bodyPr/>
          <a:lstStyle>
            <a:lvl1pPr>
              <a:defRPr/>
            </a:lvl1pPr>
          </a:lstStyle>
          <a:p>
            <a:pPr>
              <a:defRPr/>
            </a:pPr>
            <a:fld id="{1C0E426D-7CA7-454D-9655-DAF558B87EC1}" type="slidenum">
              <a:rPr lang="en-US"/>
              <a:pPr>
                <a:defRPr/>
              </a:pPr>
              <a:t>‹#›</a:t>
            </a:fld>
            <a:endParaRPr lang="en-US"/>
          </a:p>
        </p:txBody>
      </p:sp>
    </p:spTree>
    <p:extLst>
      <p:ext uri="{BB962C8B-B14F-4D97-AF65-F5344CB8AC3E}">
        <p14:creationId xmlns:p14="http://schemas.microsoft.com/office/powerpoint/2010/main" val="212889844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3"/>
          <p:cNvSpPr>
            <a:spLocks noGrp="1"/>
          </p:cNvSpPr>
          <p:nvPr>
            <p:ph type="dt" sz="half" idx="10"/>
          </p:nvPr>
        </p:nvSpPr>
        <p:spPr/>
        <p:txBody>
          <a:bodyPr/>
          <a:lstStyle>
            <a:lvl1pPr>
              <a:defRPr/>
            </a:lvl1pPr>
          </a:lstStyle>
          <a:p>
            <a:pPr>
              <a:defRPr/>
            </a:pPr>
            <a:fld id="{1F1571D3-F060-4BF1-9C65-E43C78817BFB}" type="datetimeFigureOut">
              <a:rPr lang="en-US"/>
              <a:pPr>
                <a:defRPr/>
              </a:pPr>
              <a:t>3/17/2025</a:t>
            </a:fld>
            <a:endParaRPr lang="en-US"/>
          </a:p>
        </p:txBody>
      </p:sp>
      <p:sp>
        <p:nvSpPr>
          <p:cNvPr id="4" name="Footer Placeholder 4"/>
          <p:cNvSpPr>
            <a:spLocks noGrp="1"/>
          </p:cNvSpPr>
          <p:nvPr>
            <p:ph type="ftr" sz="quarter" idx="11"/>
          </p:nvPr>
        </p:nvSpPr>
        <p:spPr/>
        <p:txBody>
          <a:bodyPr/>
          <a:lstStyle>
            <a:lvl1pPr>
              <a:defRPr/>
            </a:lvl1pPr>
          </a:lstStyle>
          <a:p>
            <a:pPr>
              <a:defRPr/>
            </a:pPr>
            <a:endParaRPr lang="en-US"/>
          </a:p>
        </p:txBody>
      </p:sp>
      <p:sp>
        <p:nvSpPr>
          <p:cNvPr id="5" name="Slide Number Placeholder 5"/>
          <p:cNvSpPr>
            <a:spLocks noGrp="1"/>
          </p:cNvSpPr>
          <p:nvPr>
            <p:ph type="sldNum" sz="quarter" idx="12"/>
          </p:nvPr>
        </p:nvSpPr>
        <p:spPr/>
        <p:txBody>
          <a:bodyPr/>
          <a:lstStyle>
            <a:lvl1pPr>
              <a:defRPr/>
            </a:lvl1pPr>
          </a:lstStyle>
          <a:p>
            <a:pPr>
              <a:defRPr/>
            </a:pPr>
            <a:fld id="{5B67AA1C-953F-476C-A6DD-D2C491244006}" type="slidenum">
              <a:rPr lang="en-US"/>
              <a:pPr>
                <a:defRPr/>
              </a:pPr>
              <a:t>‹#›</a:t>
            </a:fld>
            <a:endParaRPr lang="en-US"/>
          </a:p>
        </p:txBody>
      </p:sp>
    </p:spTree>
    <p:extLst>
      <p:ext uri="{BB962C8B-B14F-4D97-AF65-F5344CB8AC3E}">
        <p14:creationId xmlns:p14="http://schemas.microsoft.com/office/powerpoint/2010/main" val="329166165"/>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3"/>
          <p:cNvSpPr>
            <a:spLocks noGrp="1"/>
          </p:cNvSpPr>
          <p:nvPr>
            <p:ph type="dt" sz="half" idx="10"/>
          </p:nvPr>
        </p:nvSpPr>
        <p:spPr/>
        <p:txBody>
          <a:bodyPr/>
          <a:lstStyle>
            <a:lvl1pPr>
              <a:defRPr/>
            </a:lvl1pPr>
          </a:lstStyle>
          <a:p>
            <a:pPr>
              <a:defRPr/>
            </a:pPr>
            <a:fld id="{2F0641F8-978E-44C6-A15C-430EDBFBA7E7}" type="datetimeFigureOut">
              <a:rPr lang="en-US"/>
              <a:pPr>
                <a:defRPr/>
              </a:pPr>
              <a:t>3/17/2025</a:t>
            </a:fld>
            <a:endParaRPr lang="en-US"/>
          </a:p>
        </p:txBody>
      </p:sp>
      <p:sp>
        <p:nvSpPr>
          <p:cNvPr id="3" name="Footer Placeholder 4"/>
          <p:cNvSpPr>
            <a:spLocks noGrp="1"/>
          </p:cNvSpPr>
          <p:nvPr>
            <p:ph type="ftr" sz="quarter" idx="11"/>
          </p:nvPr>
        </p:nvSpPr>
        <p:spPr/>
        <p:txBody>
          <a:bodyPr/>
          <a:lstStyle>
            <a:lvl1pPr>
              <a:defRPr/>
            </a:lvl1pPr>
          </a:lstStyle>
          <a:p>
            <a:pPr>
              <a:defRPr/>
            </a:pPr>
            <a:endParaRPr lang="en-US"/>
          </a:p>
        </p:txBody>
      </p:sp>
      <p:sp>
        <p:nvSpPr>
          <p:cNvPr id="4" name="Slide Number Placeholder 5"/>
          <p:cNvSpPr>
            <a:spLocks noGrp="1"/>
          </p:cNvSpPr>
          <p:nvPr>
            <p:ph type="sldNum" sz="quarter" idx="12"/>
          </p:nvPr>
        </p:nvSpPr>
        <p:spPr/>
        <p:txBody>
          <a:bodyPr/>
          <a:lstStyle>
            <a:lvl1pPr>
              <a:defRPr/>
            </a:lvl1pPr>
          </a:lstStyle>
          <a:p>
            <a:pPr>
              <a:defRPr/>
            </a:pPr>
            <a:fld id="{C1A7F643-FC41-4012-86E5-AB308519F03E}" type="slidenum">
              <a:rPr lang="en-US"/>
              <a:pPr>
                <a:defRPr/>
              </a:pPr>
              <a:t>‹#›</a:t>
            </a:fld>
            <a:endParaRPr lang="en-US"/>
          </a:p>
        </p:txBody>
      </p:sp>
    </p:spTree>
    <p:extLst>
      <p:ext uri="{BB962C8B-B14F-4D97-AF65-F5344CB8AC3E}">
        <p14:creationId xmlns:p14="http://schemas.microsoft.com/office/powerpoint/2010/main" val="2819908666"/>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3"/>
          <p:cNvSpPr>
            <a:spLocks noGrp="1"/>
          </p:cNvSpPr>
          <p:nvPr>
            <p:ph type="dt" sz="half" idx="10"/>
          </p:nvPr>
        </p:nvSpPr>
        <p:spPr/>
        <p:txBody>
          <a:bodyPr/>
          <a:lstStyle>
            <a:lvl1pPr>
              <a:defRPr/>
            </a:lvl1pPr>
          </a:lstStyle>
          <a:p>
            <a:pPr>
              <a:defRPr/>
            </a:pPr>
            <a:fld id="{69ED084C-E1A0-4178-9533-DF97F78D0BF8}" type="datetimeFigureOut">
              <a:rPr lang="en-US"/>
              <a:pPr>
                <a:defRPr/>
              </a:pPr>
              <a:t>3/17/2025</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pPr>
              <a:defRPr/>
            </a:pPr>
            <a:fld id="{B08B0718-0D53-431A-981E-FA1E732C218E}" type="slidenum">
              <a:rPr lang="en-US"/>
              <a:pPr>
                <a:defRPr/>
              </a:pPr>
              <a:t>‹#›</a:t>
            </a:fld>
            <a:endParaRPr lang="en-US"/>
          </a:p>
        </p:txBody>
      </p:sp>
    </p:spTree>
    <p:extLst>
      <p:ext uri="{BB962C8B-B14F-4D97-AF65-F5344CB8AC3E}">
        <p14:creationId xmlns:p14="http://schemas.microsoft.com/office/powerpoint/2010/main" val="2679588665"/>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p:spPr>
        <p:txBody>
          <a:bodyPr rtlCol="0">
            <a:normAutofit/>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r>
              <a:rPr lang="en-US" noProof="0"/>
              <a:t>Drag picture to placeholder or click icon to add</a:t>
            </a:r>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3"/>
          <p:cNvSpPr>
            <a:spLocks noGrp="1"/>
          </p:cNvSpPr>
          <p:nvPr>
            <p:ph type="dt" sz="half" idx="10"/>
          </p:nvPr>
        </p:nvSpPr>
        <p:spPr/>
        <p:txBody>
          <a:bodyPr/>
          <a:lstStyle>
            <a:lvl1pPr>
              <a:defRPr/>
            </a:lvl1pPr>
          </a:lstStyle>
          <a:p>
            <a:pPr>
              <a:defRPr/>
            </a:pPr>
            <a:fld id="{301E8D33-42AE-4C69-BCAF-4C02F9C73976}" type="datetimeFigureOut">
              <a:rPr lang="en-US"/>
              <a:pPr>
                <a:defRPr/>
              </a:pPr>
              <a:t>3/17/2025</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pPr>
              <a:defRPr/>
            </a:pPr>
            <a:fld id="{50E7D1C7-80CA-4D22-8B79-B7966DCA917C}" type="slidenum">
              <a:rPr lang="en-US"/>
              <a:pPr>
                <a:defRPr/>
              </a:pPr>
              <a:t>‹#›</a:t>
            </a:fld>
            <a:endParaRPr lang="en-US"/>
          </a:p>
        </p:txBody>
      </p:sp>
    </p:spTree>
    <p:extLst>
      <p:ext uri="{BB962C8B-B14F-4D97-AF65-F5344CB8AC3E}">
        <p14:creationId xmlns:p14="http://schemas.microsoft.com/office/powerpoint/2010/main" val="119565140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a:defRPr/>
            </a:lvl1pPr>
          </a:lstStyle>
          <a:p>
            <a:pPr>
              <a:defRPr/>
            </a:pPr>
            <a:fld id="{7942D531-B85A-4548-9D72-F401101AC7E3}" type="datetimeFigureOut">
              <a:rPr lang="en-US"/>
              <a:pPr>
                <a:defRPr/>
              </a:pPr>
              <a:t>3/17/2025</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6447980A-81C4-44A8-A563-6A2EE03317BD}" type="slidenum">
              <a:rPr lang="en-US"/>
              <a:pPr>
                <a:defRPr/>
              </a:pPr>
              <a:t>‹#›</a:t>
            </a:fld>
            <a:endParaRPr lang="en-US"/>
          </a:p>
        </p:txBody>
      </p:sp>
    </p:spTree>
    <p:extLst>
      <p:ext uri="{BB962C8B-B14F-4D97-AF65-F5344CB8AC3E}">
        <p14:creationId xmlns:p14="http://schemas.microsoft.com/office/powerpoint/2010/main" val="881802683"/>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a:defRPr/>
            </a:lvl1pPr>
          </a:lstStyle>
          <a:p>
            <a:pPr>
              <a:defRPr/>
            </a:pPr>
            <a:fld id="{A04D62AF-7927-47AF-A551-314607D5787F}" type="datetimeFigureOut">
              <a:rPr lang="en-US"/>
              <a:pPr>
                <a:defRPr/>
              </a:pPr>
              <a:t>3/17/2025</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9BA6524A-3AB1-4074-9C30-6C7B4EA48F01}" type="slidenum">
              <a:rPr lang="en-US"/>
              <a:pPr>
                <a:defRPr/>
              </a:pPr>
              <a:t>‹#›</a:t>
            </a:fld>
            <a:endParaRPr lang="en-US"/>
          </a:p>
        </p:txBody>
      </p:sp>
    </p:spTree>
    <p:extLst>
      <p:ext uri="{BB962C8B-B14F-4D97-AF65-F5344CB8AC3E}">
        <p14:creationId xmlns:p14="http://schemas.microsoft.com/office/powerpoint/2010/main" val="1756255475"/>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lumMod val="85000"/>
            <a:lumOff val="15000"/>
          </a:schemeClr>
        </a:solidFill>
        <a:effectLst/>
      </p:bgPr>
    </p:bg>
    <p:spTree>
      <p:nvGrpSpPr>
        <p:cNvPr id="1" name=""/>
        <p:cNvGrpSpPr/>
        <p:nvPr/>
      </p:nvGrpSpPr>
      <p:grpSpPr>
        <a:xfrm>
          <a:off x="0" y="0"/>
          <a:ext cx="0" cy="0"/>
          <a:chOff x="0" y="0"/>
          <a:chExt cx="0" cy="0"/>
        </a:xfrm>
      </p:grpSpPr>
      <p:sp>
        <p:nvSpPr>
          <p:cNvPr id="1026"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3"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wrap="square" lIns="91440" tIns="45720" rIns="91440" bIns="45720" numCol="1" anchor="ctr" anchorCtr="0" compatLnSpc="1">
            <a:prstTxWarp prst="textNoShape">
              <a:avLst/>
            </a:prstTxWarp>
          </a:bodyPr>
          <a:lstStyle>
            <a:lvl1pPr>
              <a:defRPr sz="1200">
                <a:solidFill>
                  <a:srgbClr val="FFFFFF"/>
                </a:solidFill>
              </a:defRPr>
            </a:lvl1pPr>
          </a:lstStyle>
          <a:p>
            <a:pPr>
              <a:defRPr/>
            </a:pPr>
            <a:fld id="{B895829A-5D35-4123-B021-EA758431E047}" type="datetimeFigureOut">
              <a:rPr lang="en-US"/>
              <a:pPr>
                <a:defRPr/>
              </a:pPr>
              <a:t>3/17/2025</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latin typeface="Times New Roman" charset="0"/>
                <a:ea typeface="ＭＳ Ｐゴシック" charset="0"/>
                <a:cs typeface="+mn-cs"/>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wrap="square" lIns="91440" tIns="45720" rIns="91440" bIns="45720" numCol="1" anchor="ctr" anchorCtr="0" compatLnSpc="1">
            <a:prstTxWarp prst="textNoShape">
              <a:avLst/>
            </a:prstTxWarp>
          </a:bodyPr>
          <a:lstStyle>
            <a:lvl1pPr algn="r">
              <a:defRPr sz="1200">
                <a:solidFill>
                  <a:srgbClr val="FFFFFF"/>
                </a:solidFill>
              </a:defRPr>
            </a:lvl1pPr>
          </a:lstStyle>
          <a:p>
            <a:pPr>
              <a:defRPr/>
            </a:pPr>
            <a:fld id="{40ECDC6F-0AAE-4174-A380-4F96CB88FCF8}" type="slidenum">
              <a:rPr lang="en-US"/>
              <a:pPr>
                <a:defRPr/>
              </a:pPr>
              <a:t>‹#›</a:t>
            </a:fld>
            <a:endParaRPr lang="en-US"/>
          </a:p>
        </p:txBody>
      </p:sp>
    </p:spTree>
  </p:cSld>
  <p:clrMap bg1="dk1" tx1="lt1" bg2="dk2" tx2="lt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 presetClass="entr" presetSubtype="0" fill="hold" grpId="0" nodeType="clickEffect">
                                  <p:stCondLst>
                                    <p:cond delay="0"/>
                                  </p:stCondLst>
                                  <p:childTnLst>
                                    <p:set>
                                      <p:cBhvr>
                                        <p:cTn id="6" dur="1" fill="hold">
                                          <p:stCondLst>
                                            <p:cond delay="499"/>
                                          </p:stCondLst>
                                        </p:cTn>
                                        <p:tgtEl>
                                          <p:spTgt spid="3">
                                            <p:txEl>
                                              <p:pRg st="0" end="0"/>
                                            </p:txEl>
                                          </p:spTgt>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499"/>
                                          </p:stCondLst>
                                        </p:cTn>
                                        <p:tgtEl>
                                          <p:spTgt spid="3">
                                            <p:txEl>
                                              <p:pRg st="1" end="1"/>
                                            </p:txEl>
                                          </p:spTgt>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499"/>
                                          </p:stCondLst>
                                        </p:cTn>
                                        <p:tgtEl>
                                          <p:spTgt spid="3">
                                            <p:txEl>
                                              <p:pRg st="2" end="2"/>
                                            </p:txEl>
                                          </p:spTgt>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499"/>
                                          </p:stCondLst>
                                        </p:cTn>
                                        <p:tgtEl>
                                          <p:spTgt spid="3">
                                            <p:txEl>
                                              <p:pRg st="3" end="3"/>
                                            </p:txEl>
                                          </p:spTgt>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499"/>
                                          </p:stCondLst>
                                        </p:cTn>
                                        <p:tgtEl>
                                          <p:spTgt spid="3">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autoUpdateAnimBg="0">
        <p:tmplLst>
          <p:tmpl lvl="1">
            <p:tnLst>
              <p:par>
                <p:cTn presetID="1" presetClass="entr" presetSubtype="0" fill="hold" nodeType="clickEffect">
                  <p:stCondLst>
                    <p:cond delay="0"/>
                  </p:stCondLst>
                  <p:childTnLst>
                    <p:set>
                      <p:cBhvr>
                        <p:cTn dur="1" fill="hold">
                          <p:stCondLst>
                            <p:cond delay="499"/>
                          </p:stCondLst>
                        </p:cTn>
                        <p:tgtEl>
                          <p:spTgt spid="3"/>
                        </p:tgtEl>
                        <p:attrNameLst>
                          <p:attrName>style.visibility</p:attrName>
                        </p:attrNameLst>
                      </p:cBhvr>
                      <p:to>
                        <p:strVal val="visible"/>
                      </p:to>
                    </p:set>
                  </p:childTnLst>
                </p:cTn>
              </p:par>
            </p:tnLst>
          </p:tmpl>
          <p:tmpl lvl="2">
            <p:tnLst>
              <p:par>
                <p:cTn presetID="1" presetClass="entr" presetSubtype="0" fill="hold" nodeType="withEffect">
                  <p:stCondLst>
                    <p:cond delay="0"/>
                  </p:stCondLst>
                  <p:childTnLst>
                    <p:set>
                      <p:cBhvr>
                        <p:cTn dur="1" fill="hold">
                          <p:stCondLst>
                            <p:cond delay="499"/>
                          </p:stCondLst>
                        </p:cTn>
                        <p:tgtEl>
                          <p:spTgt spid="3"/>
                        </p:tgtEl>
                        <p:attrNameLst>
                          <p:attrName>style.visibility</p:attrName>
                        </p:attrNameLst>
                      </p:cBhvr>
                      <p:to>
                        <p:strVal val="visible"/>
                      </p:to>
                    </p:set>
                  </p:childTnLst>
                </p:cTn>
              </p:par>
            </p:tnLst>
          </p:tmpl>
          <p:tmpl lvl="3">
            <p:tnLst>
              <p:par>
                <p:cTn presetID="1" presetClass="entr" presetSubtype="0" fill="hold" nodeType="withEffect">
                  <p:stCondLst>
                    <p:cond delay="0"/>
                  </p:stCondLst>
                  <p:childTnLst>
                    <p:set>
                      <p:cBhvr>
                        <p:cTn dur="1" fill="hold">
                          <p:stCondLst>
                            <p:cond delay="499"/>
                          </p:stCondLst>
                        </p:cTn>
                        <p:tgtEl>
                          <p:spTgt spid="3"/>
                        </p:tgtEl>
                        <p:attrNameLst>
                          <p:attrName>style.visibility</p:attrName>
                        </p:attrNameLst>
                      </p:cBhvr>
                      <p:to>
                        <p:strVal val="visible"/>
                      </p:to>
                    </p:set>
                  </p:childTnLst>
                </p:cTn>
              </p:par>
            </p:tnLst>
          </p:tmpl>
          <p:tmpl lvl="4">
            <p:tnLst>
              <p:par>
                <p:cTn presetID="1" presetClass="entr" presetSubtype="0" fill="hold" nodeType="withEffect">
                  <p:stCondLst>
                    <p:cond delay="0"/>
                  </p:stCondLst>
                  <p:childTnLst>
                    <p:set>
                      <p:cBhvr>
                        <p:cTn dur="1" fill="hold">
                          <p:stCondLst>
                            <p:cond delay="499"/>
                          </p:stCondLst>
                        </p:cTn>
                        <p:tgtEl>
                          <p:spTgt spid="3"/>
                        </p:tgtEl>
                        <p:attrNameLst>
                          <p:attrName>style.visibility</p:attrName>
                        </p:attrNameLst>
                      </p:cBhvr>
                      <p:to>
                        <p:strVal val="visible"/>
                      </p:to>
                    </p:set>
                  </p:childTnLst>
                </p:cTn>
              </p:par>
            </p:tnLst>
          </p:tmpl>
          <p:tmpl lvl="5">
            <p:tnLst>
              <p:par>
                <p:cTn presetID="1" presetClass="entr" presetSubtype="0" fill="hold" nodeType="withEffect">
                  <p:stCondLst>
                    <p:cond delay="0"/>
                  </p:stCondLst>
                  <p:childTnLst>
                    <p:set>
                      <p:cBhvr>
                        <p:cTn dur="1" fill="hold">
                          <p:stCondLst>
                            <p:cond delay="499"/>
                          </p:stCondLst>
                        </p:cTn>
                        <p:tgtEl>
                          <p:spTgt spid="3"/>
                        </p:tgtEl>
                        <p:attrNameLst>
                          <p:attrName>style.visibility</p:attrName>
                        </p:attrNameLst>
                      </p:cBhvr>
                      <p:to>
                        <p:strVal val="visible"/>
                      </p:to>
                    </p:set>
                  </p:childTnLst>
                </p:cTn>
              </p:par>
            </p:tnLst>
          </p:tmpl>
        </p:tmplLst>
      </p:bldP>
    </p:bldLst>
  </p:timing>
  <p:txStyles>
    <p:titleStyle>
      <a:lvl1pPr algn="ctr" rtl="0" eaLnBrk="0" fontAlgn="base" hangingPunct="0">
        <a:spcBef>
          <a:spcPct val="0"/>
        </a:spcBef>
        <a:spcAft>
          <a:spcPct val="0"/>
        </a:spcAft>
        <a:defRPr sz="4400" kern="1200">
          <a:solidFill>
            <a:schemeClr val="tx1"/>
          </a:solidFill>
          <a:latin typeface="+mj-lt"/>
          <a:ea typeface="MS PGothic" pitchFamily="34" charset="-128"/>
          <a:cs typeface="ＭＳ Ｐゴシック" charset="0"/>
        </a:defRPr>
      </a:lvl1pPr>
      <a:lvl2pPr algn="ctr" rtl="0" eaLnBrk="0" fontAlgn="base" hangingPunct="0">
        <a:spcBef>
          <a:spcPct val="0"/>
        </a:spcBef>
        <a:spcAft>
          <a:spcPct val="0"/>
        </a:spcAft>
        <a:defRPr sz="4400">
          <a:solidFill>
            <a:schemeClr val="tx1"/>
          </a:solidFill>
          <a:latin typeface="Calibri" charset="0"/>
          <a:ea typeface="MS PGothic" pitchFamily="34" charset="-128"/>
          <a:cs typeface="ＭＳ Ｐゴシック" charset="0"/>
        </a:defRPr>
      </a:lvl2pPr>
      <a:lvl3pPr algn="ctr" rtl="0" eaLnBrk="0" fontAlgn="base" hangingPunct="0">
        <a:spcBef>
          <a:spcPct val="0"/>
        </a:spcBef>
        <a:spcAft>
          <a:spcPct val="0"/>
        </a:spcAft>
        <a:defRPr sz="4400">
          <a:solidFill>
            <a:schemeClr val="tx1"/>
          </a:solidFill>
          <a:latin typeface="Calibri" charset="0"/>
          <a:ea typeface="MS PGothic" pitchFamily="34" charset="-128"/>
          <a:cs typeface="ＭＳ Ｐゴシック" charset="0"/>
        </a:defRPr>
      </a:lvl3pPr>
      <a:lvl4pPr algn="ctr" rtl="0" eaLnBrk="0" fontAlgn="base" hangingPunct="0">
        <a:spcBef>
          <a:spcPct val="0"/>
        </a:spcBef>
        <a:spcAft>
          <a:spcPct val="0"/>
        </a:spcAft>
        <a:defRPr sz="4400">
          <a:solidFill>
            <a:schemeClr val="tx1"/>
          </a:solidFill>
          <a:latin typeface="Calibri" charset="0"/>
          <a:ea typeface="MS PGothic" pitchFamily="34" charset="-128"/>
          <a:cs typeface="ＭＳ Ｐゴシック" charset="0"/>
        </a:defRPr>
      </a:lvl4pPr>
      <a:lvl5pPr algn="ctr" rtl="0" eaLnBrk="0" fontAlgn="base" hangingPunct="0">
        <a:spcBef>
          <a:spcPct val="0"/>
        </a:spcBef>
        <a:spcAft>
          <a:spcPct val="0"/>
        </a:spcAft>
        <a:defRPr sz="4400">
          <a:solidFill>
            <a:schemeClr val="tx1"/>
          </a:solidFill>
          <a:latin typeface="Calibri" charset="0"/>
          <a:ea typeface="MS PGothic" pitchFamily="34" charset="-128"/>
          <a:cs typeface="ＭＳ Ｐゴシック" charset="0"/>
        </a:defRPr>
      </a:lvl5pPr>
      <a:lvl6pPr marL="457200" algn="ctr" rtl="0" fontAlgn="base">
        <a:spcBef>
          <a:spcPct val="0"/>
        </a:spcBef>
        <a:spcAft>
          <a:spcPct val="0"/>
        </a:spcAft>
        <a:defRPr sz="4400">
          <a:solidFill>
            <a:schemeClr val="tx1"/>
          </a:solidFill>
          <a:latin typeface="Calibri" charset="0"/>
          <a:ea typeface="ＭＳ Ｐゴシック" charset="0"/>
          <a:cs typeface="ＭＳ Ｐゴシック" charset="0"/>
        </a:defRPr>
      </a:lvl6pPr>
      <a:lvl7pPr marL="914400" algn="ctr" rtl="0" fontAlgn="base">
        <a:spcBef>
          <a:spcPct val="0"/>
        </a:spcBef>
        <a:spcAft>
          <a:spcPct val="0"/>
        </a:spcAft>
        <a:defRPr sz="4400">
          <a:solidFill>
            <a:schemeClr val="tx1"/>
          </a:solidFill>
          <a:latin typeface="Calibri" charset="0"/>
          <a:ea typeface="ＭＳ Ｐゴシック" charset="0"/>
          <a:cs typeface="ＭＳ Ｐゴシック" charset="0"/>
        </a:defRPr>
      </a:lvl7pPr>
      <a:lvl8pPr marL="1371600" algn="ctr" rtl="0" fontAlgn="base">
        <a:spcBef>
          <a:spcPct val="0"/>
        </a:spcBef>
        <a:spcAft>
          <a:spcPct val="0"/>
        </a:spcAft>
        <a:defRPr sz="4400">
          <a:solidFill>
            <a:schemeClr val="tx1"/>
          </a:solidFill>
          <a:latin typeface="Calibri" charset="0"/>
          <a:ea typeface="ＭＳ Ｐゴシック" charset="0"/>
          <a:cs typeface="ＭＳ Ｐゴシック" charset="0"/>
        </a:defRPr>
      </a:lvl8pPr>
      <a:lvl9pPr marL="1828800" algn="ctr" rtl="0" fontAlgn="base">
        <a:spcBef>
          <a:spcPct val="0"/>
        </a:spcBef>
        <a:spcAft>
          <a:spcPct val="0"/>
        </a:spcAft>
        <a:defRPr sz="4400">
          <a:solidFill>
            <a:schemeClr val="tx1"/>
          </a:solidFill>
          <a:latin typeface="Calibri" charset="0"/>
          <a:ea typeface="ＭＳ Ｐゴシック" charset="0"/>
          <a:cs typeface="ＭＳ Ｐゴシック" charset="0"/>
        </a:defRPr>
      </a:lvl9pPr>
    </p:titleStyle>
    <p:bodyStyle>
      <a:lvl1pPr marL="342900" indent="-342900" algn="l" rtl="0" eaLnBrk="0" fontAlgn="base" hangingPunct="0">
        <a:spcBef>
          <a:spcPct val="20000"/>
        </a:spcBef>
        <a:spcAft>
          <a:spcPct val="0"/>
        </a:spcAft>
        <a:buFont typeface="Arial" charset="0"/>
        <a:buChar char="•"/>
        <a:defRPr sz="3200" kern="1200">
          <a:solidFill>
            <a:schemeClr val="tx1"/>
          </a:solidFill>
          <a:latin typeface="+mn-lt"/>
          <a:ea typeface="MS PGothic" pitchFamily="34" charset="-128"/>
          <a:cs typeface="ＭＳ Ｐゴシック" charset="0"/>
        </a:defRPr>
      </a:lvl1pPr>
      <a:lvl2pPr marL="742950" indent="-285750" algn="l" rtl="0" eaLnBrk="0" fontAlgn="base" hangingPunct="0">
        <a:spcBef>
          <a:spcPct val="20000"/>
        </a:spcBef>
        <a:spcAft>
          <a:spcPct val="0"/>
        </a:spcAft>
        <a:buFont typeface="Arial" charset="0"/>
        <a:buChar char="–"/>
        <a:defRPr sz="2800" kern="1200">
          <a:solidFill>
            <a:schemeClr val="tx1"/>
          </a:solidFill>
          <a:latin typeface="+mn-lt"/>
          <a:ea typeface="MS PGothic" pitchFamily="34" charset="-128"/>
          <a:cs typeface="+mn-cs"/>
        </a:defRPr>
      </a:lvl2pPr>
      <a:lvl3pPr marL="1143000" indent="-228600" algn="l" rtl="0" eaLnBrk="0" fontAlgn="base" hangingPunct="0">
        <a:spcBef>
          <a:spcPct val="20000"/>
        </a:spcBef>
        <a:spcAft>
          <a:spcPct val="0"/>
        </a:spcAft>
        <a:buFont typeface="Arial" charset="0"/>
        <a:buChar char="•"/>
        <a:defRPr sz="2400" kern="1200">
          <a:solidFill>
            <a:schemeClr val="tx1"/>
          </a:solidFill>
          <a:latin typeface="+mn-lt"/>
          <a:ea typeface="MS PGothic" pitchFamily="34" charset="-128"/>
          <a:cs typeface="+mn-cs"/>
        </a:defRPr>
      </a:lvl3pPr>
      <a:lvl4pPr marL="1600200" indent="-228600" algn="l" rtl="0" eaLnBrk="0" fontAlgn="base" hangingPunct="0">
        <a:spcBef>
          <a:spcPct val="20000"/>
        </a:spcBef>
        <a:spcAft>
          <a:spcPct val="0"/>
        </a:spcAft>
        <a:buFont typeface="Arial" charset="0"/>
        <a:buChar char="–"/>
        <a:defRPr sz="2000" kern="1200">
          <a:solidFill>
            <a:schemeClr val="tx1"/>
          </a:solidFill>
          <a:latin typeface="+mn-lt"/>
          <a:ea typeface="MS PGothic" pitchFamily="34" charset="-128"/>
          <a:cs typeface="+mn-cs"/>
        </a:defRPr>
      </a:lvl4pPr>
      <a:lvl5pPr marL="2057400" indent="-228600" algn="l" rtl="0" eaLnBrk="0" fontAlgn="base" hangingPunct="0">
        <a:spcBef>
          <a:spcPct val="20000"/>
        </a:spcBef>
        <a:spcAft>
          <a:spcPct val="0"/>
        </a:spcAft>
        <a:buFont typeface="Arial" charset="0"/>
        <a:buChar char="»"/>
        <a:defRPr sz="2000" kern="1200">
          <a:solidFill>
            <a:schemeClr val="tx1"/>
          </a:solidFill>
          <a:latin typeface="+mn-lt"/>
          <a:ea typeface="MS PGothic" pitchFamily="34" charset="-128"/>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audio" Target="../media/audio1.bin"/><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3" Type="http://schemas.openxmlformats.org/officeDocument/2006/relationships/audio" Target="../media/audio2.bin"/><Relationship Id="rId2" Type="http://schemas.openxmlformats.org/officeDocument/2006/relationships/notesSlide" Target="../notesSlides/notesSlide3.xml"/><Relationship Id="rId1" Type="http://schemas.openxmlformats.org/officeDocument/2006/relationships/slideLayout" Target="../slideLayouts/slideLayout6.xml"/></Relationships>
</file>

<file path=ppt/slides/_rels/slide4.xml.rels><?xml version="1.0" encoding="UTF-8" standalone="yes"?>
<Relationships xmlns="http://schemas.openxmlformats.org/package/2006/relationships"><Relationship Id="rId3" Type="http://schemas.openxmlformats.org/officeDocument/2006/relationships/audio" Target="../media/audio3.bin"/><Relationship Id="rId2" Type="http://schemas.openxmlformats.org/officeDocument/2006/relationships/notesSlide" Target="../notesSlides/notesSlide4.xml"/><Relationship Id="rId1" Type="http://schemas.openxmlformats.org/officeDocument/2006/relationships/slideLayout" Target="../slideLayouts/slideLayout6.xml"/></Relationships>
</file>

<file path=ppt/slides/_rels/slide5.xml.rels><?xml version="1.0" encoding="UTF-8" standalone="yes"?>
<Relationships xmlns="http://schemas.openxmlformats.org/package/2006/relationships"><Relationship Id="rId3" Type="http://schemas.openxmlformats.org/officeDocument/2006/relationships/audio" Target="../media/audio2.bin"/><Relationship Id="rId2" Type="http://schemas.openxmlformats.org/officeDocument/2006/relationships/notesSlide" Target="../notesSlides/notesSlide5.xml"/><Relationship Id="rId1" Type="http://schemas.openxmlformats.org/officeDocument/2006/relationships/slideLayout" Target="../slideLayouts/slideLayout6.xml"/></Relationships>
</file>

<file path=ppt/slides/_rels/slide6.xml.rels><?xml version="1.0" encoding="UTF-8" standalone="yes"?>
<Relationships xmlns="http://schemas.openxmlformats.org/package/2006/relationships"><Relationship Id="rId3" Type="http://schemas.openxmlformats.org/officeDocument/2006/relationships/audio" Target="../media/audio3.bin"/><Relationship Id="rId2" Type="http://schemas.openxmlformats.org/officeDocument/2006/relationships/notesSlide" Target="../notesSlides/notesSlide6.xml"/><Relationship Id="rId1" Type="http://schemas.openxmlformats.org/officeDocument/2006/relationships/slideLayout" Target="../slideLayouts/slideLayout6.xml"/></Relationships>
</file>

<file path=ppt/slides/_rels/slide7.xml.rels><?xml version="1.0" encoding="UTF-8" standalone="yes"?>
<Relationships xmlns="http://schemas.openxmlformats.org/package/2006/relationships"><Relationship Id="rId3" Type="http://schemas.openxmlformats.org/officeDocument/2006/relationships/audio" Target="../media/audio2.bin"/><Relationship Id="rId2" Type="http://schemas.openxmlformats.org/officeDocument/2006/relationships/notesSlide" Target="../notesSlides/notesSlide7.xml"/><Relationship Id="rId1" Type="http://schemas.openxmlformats.org/officeDocument/2006/relationships/slideLayout" Target="../slideLayouts/slideLayout6.xml"/></Relationships>
</file>

<file path=ppt/slides/_rels/slide8.xml.rels><?xml version="1.0" encoding="UTF-8" standalone="yes"?>
<Relationships xmlns="http://schemas.openxmlformats.org/package/2006/relationships"><Relationship Id="rId3" Type="http://schemas.openxmlformats.org/officeDocument/2006/relationships/audio" Target="../media/audio3.bin"/><Relationship Id="rId2" Type="http://schemas.openxmlformats.org/officeDocument/2006/relationships/notesSlide" Target="../notesSlides/notesSlide8.xml"/><Relationship Id="rId1" Type="http://schemas.openxmlformats.org/officeDocument/2006/relationships/slideLayout" Target="../slideLayouts/slideLayout6.xml"/></Relationships>
</file>

<file path=ppt/slides/_rels/slide9.xml.rels><?xml version="1.0" encoding="UTF-8" standalone="yes"?>
<Relationships xmlns="http://schemas.openxmlformats.org/package/2006/relationships"><Relationship Id="rId3" Type="http://schemas.openxmlformats.org/officeDocument/2006/relationships/audio" Target="../media/audio2.bin"/><Relationship Id="rId2" Type="http://schemas.openxmlformats.org/officeDocument/2006/relationships/notesSlide" Target="../notesSlides/notesSlide9.xml"/><Relationship Id="rId1" Type="http://schemas.openxmlformats.org/officeDocument/2006/relationships/slideLayout" Target="../slideLayouts/slideLayout6.xml"/></Relationships>
</file>

<file path=ppt/slides/_rels/slide10.xml.rels><?xml version="1.0" encoding="UTF-8" standalone="yes"?>
<Relationships xmlns="http://schemas.openxmlformats.org/package/2006/relationships"><Relationship Id="rId3" Type="http://schemas.openxmlformats.org/officeDocument/2006/relationships/audio" Target="../media/audio3.bin"/><Relationship Id="rId2" Type="http://schemas.openxmlformats.org/officeDocument/2006/relationships/notesSlide" Target="../notesSlides/notesSlide10.xml"/><Relationship Id="rId1" Type="http://schemas.openxmlformats.org/officeDocument/2006/relationships/slideLayout" Target="../slideLayouts/slideLayout6.xml"/></Relationships>
</file>

<file path=ppt/slides/_rels/slide11.xml.rels><?xml version="1.0" encoding="UTF-8" standalone="yes"?>
<Relationships xmlns="http://schemas.openxmlformats.org/package/2006/relationships"><Relationship Id="rId3" Type="http://schemas.openxmlformats.org/officeDocument/2006/relationships/audio" Target="../media/audio2.bin"/><Relationship Id="rId2" Type="http://schemas.openxmlformats.org/officeDocument/2006/relationships/notesSlide" Target="../notesSlides/notesSlide11.xml"/><Relationship Id="rId1" Type="http://schemas.openxmlformats.org/officeDocument/2006/relationships/slideLayout" Target="../slideLayouts/slideLayout6.xml"/></Relationships>
</file>

<file path=ppt/slides/_rels/slide12.xml.rels><?xml version="1.0" encoding="UTF-8" standalone="yes"?>
<Relationships xmlns="http://schemas.openxmlformats.org/package/2006/relationships"><Relationship Id="rId3" Type="http://schemas.openxmlformats.org/officeDocument/2006/relationships/audio" Target="../media/audio3.bin"/><Relationship Id="rId2" Type="http://schemas.openxmlformats.org/officeDocument/2006/relationships/notesSlide" Target="../notesSlides/notesSlide12.xml"/><Relationship Id="rId1" Type="http://schemas.openxmlformats.org/officeDocument/2006/relationships/slideLayout" Target="../slideLayouts/slideLayout6.xml"/></Relationships>
</file>

<file path=ppt/slides/_rels/slide13.xml.rels><?xml version="1.0" encoding="UTF-8" standalone="yes"?>
<Relationships xmlns="http://schemas.openxmlformats.org/package/2006/relationships"><Relationship Id="rId3" Type="http://schemas.openxmlformats.org/officeDocument/2006/relationships/audio" Target="../media/audio2.bin"/><Relationship Id="rId2" Type="http://schemas.openxmlformats.org/officeDocument/2006/relationships/notesSlide" Target="../notesSlides/notesSlide13.xml"/><Relationship Id="rId1" Type="http://schemas.openxmlformats.org/officeDocument/2006/relationships/slideLayout" Target="../slideLayouts/slideLayout6.xml"/></Relationships>
</file>

<file path=ppt/slides/_rels/slide14.xml.rels><?xml version="1.0" encoding="UTF-8" standalone="yes"?>
<Relationships xmlns="http://schemas.openxmlformats.org/package/2006/relationships"><Relationship Id="rId3" Type="http://schemas.openxmlformats.org/officeDocument/2006/relationships/audio" Target="../media/audio4.bin"/><Relationship Id="rId2" Type="http://schemas.openxmlformats.org/officeDocument/2006/relationships/notesSlide" Target="../notesSlides/notesSlide14.xml"/><Relationship Id="rId1" Type="http://schemas.openxmlformats.org/officeDocument/2006/relationships/slideLayout" Target="../slideLayouts/slideLayout6.xml"/></Relationships>
</file>

<file path=ppt/slides/_rels/slide15.xml.rels><?xml version="1.0" encoding="UTF-8" standalone="yes"?>
<Relationships xmlns="http://schemas.openxmlformats.org/package/2006/relationships"><Relationship Id="rId2" Type="http://schemas.openxmlformats.org/officeDocument/2006/relationships/audio" Target="../media/audio4.bin"/><Relationship Id="rId1" Type="http://schemas.openxmlformats.org/officeDocument/2006/relationships/slideLayout" Target="../slideLayouts/slideLayout6.xml"/></Relationships>
</file>

<file path=ppt/slides/_rels/slide16.xml.rels><?xml version="1.0" encoding="UTF-8" standalone="yes"?>
<Relationships xmlns="http://schemas.openxmlformats.org/package/2006/relationships"><Relationship Id="rId3" Type="http://schemas.openxmlformats.org/officeDocument/2006/relationships/audio" Target="../media/audio4.bin"/><Relationship Id="rId2" Type="http://schemas.openxmlformats.org/officeDocument/2006/relationships/notesSlide" Target="../notesSlides/notesSlide15.xml"/><Relationship Id="rId1" Type="http://schemas.openxmlformats.org/officeDocument/2006/relationships/slideLayout" Target="../slideLayouts/slideLayout6.xml"/></Relationships>
</file>

<file path=ppt/slides/_rels/slide17.xml.rels><?xml version="1.0" encoding="UTF-8" standalone="yes"?>
<Relationships xmlns="http://schemas.openxmlformats.org/package/2006/relationships"><Relationship Id="rId2" Type="http://schemas.openxmlformats.org/officeDocument/2006/relationships/audio" Target="../media/audio5.bin"/><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3794" name="Rectangle 2"/>
          <p:cNvSpPr>
            <a:spLocks noGrp="1" noChangeArrowheads="1"/>
          </p:cNvSpPr>
          <p:nvPr>
            <p:ph type="ctrTitle"/>
          </p:nvPr>
        </p:nvSpPr>
        <p:spPr>
          <a:xfrm>
            <a:off x="304800" y="838200"/>
            <a:ext cx="8458200" cy="1143000"/>
          </a:xfrm>
        </p:spPr>
        <p:txBody>
          <a:bodyPr rtlCol="0">
            <a:normAutofit fontScale="90000"/>
          </a:bodyPr>
          <a:lstStyle/>
          <a:p>
            <a:pPr eaLnBrk="1" fontAlgn="auto" hangingPunct="1">
              <a:spcAft>
                <a:spcPts val="0"/>
              </a:spcAft>
              <a:defRPr/>
            </a:pPr>
            <a:r>
              <a:rPr lang="en-GB" sz="10600" dirty="0">
                <a:latin typeface="Garamond" pitchFamily="18" charset="0"/>
                <a:ea typeface="+mj-ea"/>
                <a:cs typeface="+mj-cs"/>
              </a:rPr>
              <a:t>WELCOME TO</a:t>
            </a:r>
          </a:p>
        </p:txBody>
      </p:sp>
      <p:sp>
        <p:nvSpPr>
          <p:cNvPr id="2051" name="TextBox 1"/>
          <p:cNvSpPr txBox="1">
            <a:spLocks noChangeArrowheads="1"/>
          </p:cNvSpPr>
          <p:nvPr/>
        </p:nvSpPr>
        <p:spPr bwMode="auto">
          <a:xfrm>
            <a:off x="1565275" y="2819400"/>
            <a:ext cx="5891213" cy="25860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lgn="ctr">
              <a:spcBef>
                <a:spcPct val="0"/>
              </a:spcBef>
              <a:buFontTx/>
              <a:buNone/>
            </a:pPr>
            <a:r>
              <a:rPr lang="en-US" altLang="en-US" sz="5400" dirty="0">
                <a:latin typeface="Garamond" pitchFamily="18" charset="0"/>
              </a:rPr>
              <a:t>IS IT DEMENTIA,</a:t>
            </a:r>
          </a:p>
          <a:p>
            <a:pPr algn="ctr">
              <a:spcBef>
                <a:spcPct val="0"/>
              </a:spcBef>
              <a:buFontTx/>
              <a:buNone/>
            </a:pPr>
            <a:r>
              <a:rPr lang="en-US" altLang="en-US" sz="5400" dirty="0">
                <a:latin typeface="Garamond" pitchFamily="18" charset="0"/>
              </a:rPr>
              <a:t> DELIRIUM, </a:t>
            </a:r>
          </a:p>
          <a:p>
            <a:pPr algn="ctr">
              <a:spcBef>
                <a:spcPct val="0"/>
              </a:spcBef>
              <a:buFontTx/>
              <a:buNone/>
            </a:pPr>
            <a:r>
              <a:rPr lang="en-US" altLang="en-US" sz="5400" dirty="0">
                <a:latin typeface="Garamond" pitchFamily="18" charset="0"/>
              </a:rPr>
              <a:t>OR DEPRESSION</a:t>
            </a:r>
            <a:r>
              <a:rPr lang="en-US" altLang="en-US" sz="5400" dirty="0">
                <a:latin typeface="Times New Roman" pitchFamily="18" charset="0"/>
              </a:rPr>
              <a:t>?</a:t>
            </a:r>
          </a:p>
        </p:txBody>
      </p:sp>
    </p:spTree>
  </p:cSld>
  <p:clrMapOvr>
    <a:masterClrMapping/>
  </p:clrMapOvr>
  <p:transition spd="slow">
    <p:fade/>
    <p:sndAc>
      <p:stSnd>
        <p:snd r:embed="rId3" name="Chimes"/>
      </p:stSnd>
    </p:sndAc>
  </p:transition>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4" name="Title 1"/>
          <p:cNvSpPr>
            <a:spLocks noGrp="1"/>
          </p:cNvSpPr>
          <p:nvPr>
            <p:ph type="ctrTitle"/>
          </p:nvPr>
        </p:nvSpPr>
        <p:spPr>
          <a:xfrm>
            <a:off x="685800" y="1219200"/>
            <a:ext cx="7772400" cy="1470025"/>
          </a:xfrm>
        </p:spPr>
        <p:txBody>
          <a:bodyPr/>
          <a:lstStyle/>
          <a:p>
            <a:r>
              <a:rPr lang="en-US" altLang="en-US" dirty="0">
                <a:latin typeface="Garamond" pitchFamily="18" charset="0"/>
              </a:rPr>
              <a:t>IS IT DEMENTIA, DELIRIUM, OR DEPRESSION?</a:t>
            </a:r>
          </a:p>
        </p:txBody>
      </p:sp>
      <p:sp>
        <p:nvSpPr>
          <p:cNvPr id="3" name="Subtitle 2"/>
          <p:cNvSpPr>
            <a:spLocks noGrp="1"/>
          </p:cNvSpPr>
          <p:nvPr>
            <p:ph type="subTitle" idx="1"/>
          </p:nvPr>
        </p:nvSpPr>
        <p:spPr>
          <a:xfrm>
            <a:off x="1371600" y="2895600"/>
            <a:ext cx="6172200" cy="2971800"/>
          </a:xfrm>
        </p:spPr>
        <p:txBody>
          <a:bodyPr/>
          <a:lstStyle/>
          <a:p>
            <a:pPr>
              <a:defRPr/>
            </a:pPr>
            <a:r>
              <a:rPr lang="en-US" dirty="0">
                <a:latin typeface="Garamond" pitchFamily="18" charset="0"/>
                <a:ea typeface="ＭＳ Ｐゴシック" charset="0"/>
              </a:rPr>
              <a:t>THIS IS A FUN INTERACTIVE GAME THAT TESTS YOUR KNOWLEDGE OF THE SIMILARITIES AND DIFFERENCES OF THIS TRIAD OF ISSUES THAT AFFECTS OLDER ADULTS.</a:t>
            </a:r>
          </a:p>
        </p:txBody>
      </p:sp>
    </p:spTree>
  </p:cSld>
  <p:clrMapOvr>
    <a:masterClrMapping/>
  </p:clrMapOvr>
  <p:transition spd="slow">
    <p:fade/>
  </p:transition>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Rectangle 2"/>
          <p:cNvSpPr>
            <a:spLocks noGrp="1" noChangeArrowheads="1"/>
          </p:cNvSpPr>
          <p:nvPr>
            <p:ph type="title"/>
          </p:nvPr>
        </p:nvSpPr>
        <p:spPr/>
        <p:txBody>
          <a:bodyPr/>
          <a:lstStyle/>
          <a:p>
            <a:pPr eaLnBrk="1" hangingPunct="1"/>
            <a:r>
              <a:rPr lang="en-GB" altLang="en-US">
                <a:latin typeface="Garamond" pitchFamily="18" charset="0"/>
              </a:rPr>
              <a:t>10 POINTS</a:t>
            </a:r>
          </a:p>
        </p:txBody>
      </p:sp>
      <p:sp>
        <p:nvSpPr>
          <p:cNvPr id="11268" name="Rectangle 4"/>
          <p:cNvSpPr>
            <a:spLocks noChangeArrowheads="1"/>
          </p:cNvSpPr>
          <p:nvPr/>
        </p:nvSpPr>
        <p:spPr bwMode="auto">
          <a:xfrm>
            <a:off x="685800" y="2438400"/>
            <a:ext cx="7772400" cy="1524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lnSpc>
                <a:spcPct val="90000"/>
              </a:lnSpc>
              <a:buFontTx/>
              <a:buNone/>
            </a:pPr>
            <a:r>
              <a:rPr lang="en-GB" altLang="en-US">
                <a:solidFill>
                  <a:schemeClr val="bg1"/>
                </a:solidFill>
                <a:latin typeface="Arial Black" pitchFamily="34" charset="0"/>
              </a:rPr>
              <a:t>	</a:t>
            </a:r>
          </a:p>
        </p:txBody>
      </p:sp>
      <p:sp>
        <p:nvSpPr>
          <p:cNvPr id="11270" name="AutoShape 6"/>
          <p:cNvSpPr>
            <a:spLocks noChangeArrowheads="1"/>
          </p:cNvSpPr>
          <p:nvPr/>
        </p:nvSpPr>
        <p:spPr bwMode="auto">
          <a:xfrm>
            <a:off x="1066800" y="4953000"/>
            <a:ext cx="7162800" cy="457200"/>
          </a:xfrm>
          <a:prstGeom prst="flowChartTerminator">
            <a:avLst/>
          </a:prstGeom>
          <a:solidFill>
            <a:srgbClr val="000000"/>
          </a:solidFill>
          <a:ln w="9525">
            <a:solidFill>
              <a:srgbClr val="9900FF"/>
            </a:solidFill>
            <a:miter lim="800000"/>
            <a:headEnd/>
            <a:tailEnd/>
          </a:ln>
        </p:spPr>
        <p:txBody>
          <a:bodyPr wrap="none" anchor="ctr"/>
          <a:lstStyle>
            <a:lvl1pPr marL="476250">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spcBef>
                <a:spcPct val="0"/>
              </a:spcBef>
              <a:buFontTx/>
              <a:buNone/>
            </a:pPr>
            <a:r>
              <a:rPr lang="en-GB" altLang="en-US" sz="2800" dirty="0">
                <a:solidFill>
                  <a:srgbClr val="CC66FF"/>
                </a:solidFill>
                <a:latin typeface="Arial Black" pitchFamily="34" charset="0"/>
              </a:rPr>
              <a:t>B.</a:t>
            </a:r>
            <a:r>
              <a:rPr lang="en-GB" altLang="en-US" sz="2800" dirty="0">
                <a:latin typeface="Arial Black" pitchFamily="34" charset="0"/>
              </a:rPr>
              <a:t> DELIRIUM</a:t>
            </a:r>
          </a:p>
        </p:txBody>
      </p:sp>
      <p:sp>
        <p:nvSpPr>
          <p:cNvPr id="11273" name="AutoShape 9"/>
          <p:cNvSpPr>
            <a:spLocks noChangeArrowheads="1"/>
          </p:cNvSpPr>
          <p:nvPr/>
        </p:nvSpPr>
        <p:spPr bwMode="auto">
          <a:xfrm>
            <a:off x="1066800" y="4343400"/>
            <a:ext cx="7162800" cy="457200"/>
          </a:xfrm>
          <a:prstGeom prst="flowChartTerminator">
            <a:avLst/>
          </a:prstGeom>
          <a:solidFill>
            <a:srgbClr val="0000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dirty="0">
                <a:solidFill>
                  <a:srgbClr val="CC66FF"/>
                </a:solidFill>
                <a:latin typeface="Arial Black" pitchFamily="34" charset="0"/>
              </a:rPr>
              <a:t>A. </a:t>
            </a:r>
            <a:r>
              <a:rPr lang="en-GB" altLang="en-US" dirty="0">
                <a:latin typeface="Arial Black" pitchFamily="34" charset="0"/>
              </a:rPr>
              <a:t>DEMENTIA</a:t>
            </a:r>
            <a:r>
              <a:rPr lang="en-GB" altLang="en-US" dirty="0">
                <a:solidFill>
                  <a:schemeClr val="bg1"/>
                </a:solidFill>
                <a:latin typeface="Arial Black" pitchFamily="34" charset="0"/>
              </a:rPr>
              <a:t>-</a:t>
            </a:r>
          </a:p>
        </p:txBody>
      </p:sp>
      <p:sp>
        <p:nvSpPr>
          <p:cNvPr id="11274" name="AutoShape 10"/>
          <p:cNvSpPr>
            <a:spLocks noChangeArrowheads="1"/>
          </p:cNvSpPr>
          <p:nvPr/>
        </p:nvSpPr>
        <p:spPr bwMode="auto">
          <a:xfrm>
            <a:off x="1066800" y="5486400"/>
            <a:ext cx="7162800" cy="457200"/>
          </a:xfrm>
          <a:prstGeom prst="flowChartTerminator">
            <a:avLst/>
          </a:prstGeom>
          <a:solidFill>
            <a:srgbClr val="0000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dirty="0">
                <a:solidFill>
                  <a:srgbClr val="CC66FF"/>
                </a:solidFill>
                <a:latin typeface="Arial Black" pitchFamily="34" charset="0"/>
              </a:rPr>
              <a:t>C.</a:t>
            </a:r>
            <a:r>
              <a:rPr lang="en-GB" altLang="en-US" dirty="0">
                <a:solidFill>
                  <a:schemeClr val="bg1"/>
                </a:solidFill>
                <a:latin typeface="Arial Black" pitchFamily="34" charset="0"/>
              </a:rPr>
              <a:t> </a:t>
            </a:r>
            <a:r>
              <a:rPr lang="en-GB" altLang="en-US" dirty="0">
                <a:latin typeface="Arial Black" pitchFamily="34" charset="0"/>
              </a:rPr>
              <a:t>DEPRESSION</a:t>
            </a:r>
            <a:endParaRPr lang="en-GB" altLang="en-US" dirty="0">
              <a:solidFill>
                <a:schemeClr val="bg1"/>
              </a:solidFill>
              <a:latin typeface="Arial Black" pitchFamily="34" charset="0"/>
            </a:endParaRPr>
          </a:p>
        </p:txBody>
      </p:sp>
      <p:sp>
        <p:nvSpPr>
          <p:cNvPr id="11275" name="AutoShape 11"/>
          <p:cNvSpPr>
            <a:spLocks noChangeArrowheads="1"/>
          </p:cNvSpPr>
          <p:nvPr/>
        </p:nvSpPr>
        <p:spPr bwMode="auto">
          <a:xfrm>
            <a:off x="990600" y="6096000"/>
            <a:ext cx="7162800" cy="457200"/>
          </a:xfrm>
          <a:prstGeom prst="flowChartTerminator">
            <a:avLst/>
          </a:prstGeom>
          <a:solidFill>
            <a:srgbClr val="0000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dirty="0">
                <a:solidFill>
                  <a:srgbClr val="CC66FF"/>
                </a:solidFill>
                <a:latin typeface="Arial Black" pitchFamily="34" charset="0"/>
              </a:rPr>
              <a:t>D.</a:t>
            </a:r>
            <a:r>
              <a:rPr lang="en-GB" altLang="en-US" dirty="0">
                <a:solidFill>
                  <a:schemeClr val="bg1"/>
                </a:solidFill>
                <a:latin typeface="Arial Black" pitchFamily="34" charset="0"/>
              </a:rPr>
              <a:t> </a:t>
            </a:r>
            <a:r>
              <a:rPr lang="en-GB" altLang="en-US" dirty="0">
                <a:latin typeface="Arial Black" pitchFamily="34" charset="0"/>
              </a:rPr>
              <a:t>DELIRIUM AND DEPRESSION</a:t>
            </a:r>
          </a:p>
        </p:txBody>
      </p:sp>
      <p:sp>
        <p:nvSpPr>
          <p:cNvPr id="11276" name="AutoShape 12"/>
          <p:cNvSpPr>
            <a:spLocks noChangeArrowheads="1"/>
          </p:cNvSpPr>
          <p:nvPr/>
        </p:nvSpPr>
        <p:spPr bwMode="auto">
          <a:xfrm>
            <a:off x="1066800" y="4343400"/>
            <a:ext cx="7162800" cy="457200"/>
          </a:xfrm>
          <a:prstGeom prst="flowChartTerminator">
            <a:avLst/>
          </a:prstGeom>
          <a:solidFill>
            <a:srgbClr val="FF66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dirty="0">
                <a:solidFill>
                  <a:schemeClr val="bg1"/>
                </a:solidFill>
                <a:latin typeface="Arial Black" pitchFamily="34" charset="0"/>
              </a:rPr>
              <a:t>A. DEMENTIA</a:t>
            </a:r>
          </a:p>
        </p:txBody>
      </p:sp>
      <p:sp>
        <p:nvSpPr>
          <p:cNvPr id="4105" name="TextBox 1"/>
          <p:cNvSpPr txBox="1">
            <a:spLocks noChangeArrowheads="1"/>
          </p:cNvSpPr>
          <p:nvPr/>
        </p:nvSpPr>
        <p:spPr bwMode="auto">
          <a:xfrm>
            <a:off x="1600200" y="1524000"/>
            <a:ext cx="6459538" cy="17541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lgn="ctr">
              <a:spcBef>
                <a:spcPct val="0"/>
              </a:spcBef>
              <a:buFontTx/>
              <a:buNone/>
            </a:pPr>
            <a:r>
              <a:rPr lang="en-US" altLang="en-US" sz="3600">
                <a:latin typeface="Garamond" pitchFamily="18" charset="0"/>
              </a:rPr>
              <a:t>WHICH OF THE FOLLOWING HAS AN INSIDIOUS ONSET OF  SYMPTOMS?</a:t>
            </a:r>
          </a:p>
        </p:txBody>
      </p:sp>
    </p:spTree>
  </p:cSld>
  <p:clrMapOvr>
    <a:masterClrMapping/>
  </p:clrMapOvr>
  <p:transition spd="slow">
    <p:fade/>
    <p:sndAc>
      <p:stSnd>
        <p:snd r:embed="rId3" name="Bongo"/>
      </p:stSnd>
    </p:sndAc>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3" presetClass="entr" presetSubtype="528" fill="hold" grpId="0" nodeType="clickEffect">
                                  <p:stCondLst>
                                    <p:cond delay="0"/>
                                  </p:stCondLst>
                                  <p:childTnLst>
                                    <p:set>
                                      <p:cBhvr>
                                        <p:cTn id="6" dur="1" fill="hold">
                                          <p:stCondLst>
                                            <p:cond delay="0"/>
                                          </p:stCondLst>
                                        </p:cTn>
                                        <p:tgtEl>
                                          <p:spTgt spid="11268"/>
                                        </p:tgtEl>
                                        <p:attrNameLst>
                                          <p:attrName>style.visibility</p:attrName>
                                        </p:attrNameLst>
                                      </p:cBhvr>
                                      <p:to>
                                        <p:strVal val="visible"/>
                                      </p:to>
                                    </p:set>
                                    <p:anim calcmode="lin" valueType="num">
                                      <p:cBhvr>
                                        <p:cTn id="7" dur="500" fill="hold"/>
                                        <p:tgtEl>
                                          <p:spTgt spid="11268"/>
                                        </p:tgtEl>
                                        <p:attrNameLst>
                                          <p:attrName>ppt_w</p:attrName>
                                        </p:attrNameLst>
                                      </p:cBhvr>
                                      <p:tavLst>
                                        <p:tav tm="0">
                                          <p:val>
                                            <p:fltVal val="0"/>
                                          </p:val>
                                        </p:tav>
                                        <p:tav tm="100000">
                                          <p:val>
                                            <p:strVal val="#ppt_w"/>
                                          </p:val>
                                        </p:tav>
                                      </p:tavLst>
                                    </p:anim>
                                    <p:anim calcmode="lin" valueType="num">
                                      <p:cBhvr>
                                        <p:cTn id="8" dur="500" fill="hold"/>
                                        <p:tgtEl>
                                          <p:spTgt spid="11268"/>
                                        </p:tgtEl>
                                        <p:attrNameLst>
                                          <p:attrName>ppt_h</p:attrName>
                                        </p:attrNameLst>
                                      </p:cBhvr>
                                      <p:tavLst>
                                        <p:tav tm="0">
                                          <p:val>
                                            <p:fltVal val="0"/>
                                          </p:val>
                                        </p:tav>
                                        <p:tav tm="100000">
                                          <p:val>
                                            <p:strVal val="#ppt_h"/>
                                          </p:val>
                                        </p:tav>
                                      </p:tavLst>
                                    </p:anim>
                                    <p:anim calcmode="lin" valueType="num">
                                      <p:cBhvr>
                                        <p:cTn id="9" dur="500" fill="hold"/>
                                        <p:tgtEl>
                                          <p:spTgt spid="11268"/>
                                        </p:tgtEl>
                                        <p:attrNameLst>
                                          <p:attrName>ppt_x</p:attrName>
                                        </p:attrNameLst>
                                      </p:cBhvr>
                                      <p:tavLst>
                                        <p:tav tm="0">
                                          <p:val>
                                            <p:fltVal val="0.5"/>
                                          </p:val>
                                        </p:tav>
                                        <p:tav tm="100000">
                                          <p:val>
                                            <p:strVal val="#ppt_x"/>
                                          </p:val>
                                        </p:tav>
                                      </p:tavLst>
                                    </p:anim>
                                    <p:anim calcmode="lin" valueType="num">
                                      <p:cBhvr>
                                        <p:cTn id="10" dur="500" fill="hold"/>
                                        <p:tgtEl>
                                          <p:spTgt spid="11268"/>
                                        </p:tgtEl>
                                        <p:attrNameLst>
                                          <p:attrName>ppt_y</p:attrName>
                                        </p:attrNameLst>
                                      </p:cBhvr>
                                      <p:tavLst>
                                        <p:tav tm="0">
                                          <p:val>
                                            <p:fltVal val="0.5"/>
                                          </p:val>
                                        </p:tav>
                                        <p:tav tm="100000">
                                          <p:val>
                                            <p:strVal val="#ppt_y"/>
                                          </p:val>
                                        </p:tav>
                                      </p:tavLst>
                                    </p:anim>
                                  </p:childTnLst>
                                </p:cTn>
                              </p:par>
                            </p:childTnLst>
                          </p:cTn>
                        </p:par>
                      </p:childTnLst>
                    </p:cTn>
                  </p:par>
                  <p:par>
                    <p:cTn id="11" fill="hold" nodeType="clickPar">
                      <p:stCondLst>
                        <p:cond delay="indefinite"/>
                      </p:stCondLst>
                      <p:childTnLst>
                        <p:par>
                          <p:cTn id="12" fill="hold" nodeType="withGroup">
                            <p:stCondLst>
                              <p:cond delay="0"/>
                            </p:stCondLst>
                            <p:childTnLst>
                              <p:par>
                                <p:cTn id="13" presetID="2" presetClass="entr" presetSubtype="8" fill="hold" grpId="0" nodeType="clickEffect">
                                  <p:stCondLst>
                                    <p:cond delay="0"/>
                                  </p:stCondLst>
                                  <p:childTnLst>
                                    <p:set>
                                      <p:cBhvr>
                                        <p:cTn id="14" dur="1" fill="hold">
                                          <p:stCondLst>
                                            <p:cond delay="0"/>
                                          </p:stCondLst>
                                        </p:cTn>
                                        <p:tgtEl>
                                          <p:spTgt spid="11273"/>
                                        </p:tgtEl>
                                        <p:attrNameLst>
                                          <p:attrName>style.visibility</p:attrName>
                                        </p:attrNameLst>
                                      </p:cBhvr>
                                      <p:to>
                                        <p:strVal val="visible"/>
                                      </p:to>
                                    </p:set>
                                    <p:anim calcmode="lin" valueType="num">
                                      <p:cBhvr additive="base">
                                        <p:cTn id="15" dur="500" fill="hold"/>
                                        <p:tgtEl>
                                          <p:spTgt spid="11273"/>
                                        </p:tgtEl>
                                        <p:attrNameLst>
                                          <p:attrName>ppt_x</p:attrName>
                                        </p:attrNameLst>
                                      </p:cBhvr>
                                      <p:tavLst>
                                        <p:tav tm="0">
                                          <p:val>
                                            <p:strVal val="0-#ppt_w/2"/>
                                          </p:val>
                                        </p:tav>
                                        <p:tav tm="100000">
                                          <p:val>
                                            <p:strVal val="#ppt_x"/>
                                          </p:val>
                                        </p:tav>
                                      </p:tavLst>
                                    </p:anim>
                                    <p:anim calcmode="lin" valueType="num">
                                      <p:cBhvr additive="base">
                                        <p:cTn id="16" dur="500" fill="hold"/>
                                        <p:tgtEl>
                                          <p:spTgt spid="11273"/>
                                        </p:tgtEl>
                                        <p:attrNameLst>
                                          <p:attrName>ppt_y</p:attrName>
                                        </p:attrNameLst>
                                      </p:cBhvr>
                                      <p:tavLst>
                                        <p:tav tm="0">
                                          <p:val>
                                            <p:strVal val="#ppt_y"/>
                                          </p:val>
                                        </p:tav>
                                        <p:tav tm="100000">
                                          <p:val>
                                            <p:strVal val="#ppt_y"/>
                                          </p:val>
                                        </p:tav>
                                      </p:tavLst>
                                    </p:anim>
                                  </p:childTnLst>
                                </p:cTn>
                              </p:par>
                            </p:childTnLst>
                          </p:cTn>
                        </p:par>
                        <p:par>
                          <p:cTn id="17" fill="hold" nodeType="afterGroup">
                            <p:stCondLst>
                              <p:cond delay="500"/>
                            </p:stCondLst>
                            <p:childTnLst>
                              <p:par>
                                <p:cTn id="18" presetID="2" presetClass="entr" presetSubtype="8" fill="hold" grpId="0" nodeType="afterEffect">
                                  <p:stCondLst>
                                    <p:cond delay="0"/>
                                  </p:stCondLst>
                                  <p:childTnLst>
                                    <p:set>
                                      <p:cBhvr>
                                        <p:cTn id="19" dur="1" fill="hold">
                                          <p:stCondLst>
                                            <p:cond delay="0"/>
                                          </p:stCondLst>
                                        </p:cTn>
                                        <p:tgtEl>
                                          <p:spTgt spid="11270"/>
                                        </p:tgtEl>
                                        <p:attrNameLst>
                                          <p:attrName>style.visibility</p:attrName>
                                        </p:attrNameLst>
                                      </p:cBhvr>
                                      <p:to>
                                        <p:strVal val="visible"/>
                                      </p:to>
                                    </p:set>
                                    <p:anim calcmode="lin" valueType="num">
                                      <p:cBhvr additive="base">
                                        <p:cTn id="20" dur="500" fill="hold"/>
                                        <p:tgtEl>
                                          <p:spTgt spid="11270"/>
                                        </p:tgtEl>
                                        <p:attrNameLst>
                                          <p:attrName>ppt_x</p:attrName>
                                        </p:attrNameLst>
                                      </p:cBhvr>
                                      <p:tavLst>
                                        <p:tav tm="0">
                                          <p:val>
                                            <p:strVal val="0-#ppt_w/2"/>
                                          </p:val>
                                        </p:tav>
                                        <p:tav tm="100000">
                                          <p:val>
                                            <p:strVal val="#ppt_x"/>
                                          </p:val>
                                        </p:tav>
                                      </p:tavLst>
                                    </p:anim>
                                    <p:anim calcmode="lin" valueType="num">
                                      <p:cBhvr additive="base">
                                        <p:cTn id="21" dur="500" fill="hold"/>
                                        <p:tgtEl>
                                          <p:spTgt spid="11270"/>
                                        </p:tgtEl>
                                        <p:attrNameLst>
                                          <p:attrName>ppt_y</p:attrName>
                                        </p:attrNameLst>
                                      </p:cBhvr>
                                      <p:tavLst>
                                        <p:tav tm="0">
                                          <p:val>
                                            <p:strVal val="#ppt_y"/>
                                          </p:val>
                                        </p:tav>
                                        <p:tav tm="100000">
                                          <p:val>
                                            <p:strVal val="#ppt_y"/>
                                          </p:val>
                                        </p:tav>
                                      </p:tavLst>
                                    </p:anim>
                                  </p:childTnLst>
                                </p:cTn>
                              </p:par>
                            </p:childTnLst>
                          </p:cTn>
                        </p:par>
                        <p:par>
                          <p:cTn id="22" fill="hold" nodeType="afterGroup">
                            <p:stCondLst>
                              <p:cond delay="1000"/>
                            </p:stCondLst>
                            <p:childTnLst>
                              <p:par>
                                <p:cTn id="23" presetID="2" presetClass="entr" presetSubtype="8" fill="hold" grpId="0" nodeType="afterEffect">
                                  <p:stCondLst>
                                    <p:cond delay="0"/>
                                  </p:stCondLst>
                                  <p:childTnLst>
                                    <p:set>
                                      <p:cBhvr>
                                        <p:cTn id="24" dur="1" fill="hold">
                                          <p:stCondLst>
                                            <p:cond delay="0"/>
                                          </p:stCondLst>
                                        </p:cTn>
                                        <p:tgtEl>
                                          <p:spTgt spid="11274"/>
                                        </p:tgtEl>
                                        <p:attrNameLst>
                                          <p:attrName>style.visibility</p:attrName>
                                        </p:attrNameLst>
                                      </p:cBhvr>
                                      <p:to>
                                        <p:strVal val="visible"/>
                                      </p:to>
                                    </p:set>
                                    <p:anim calcmode="lin" valueType="num">
                                      <p:cBhvr additive="base">
                                        <p:cTn id="25" dur="500" fill="hold"/>
                                        <p:tgtEl>
                                          <p:spTgt spid="11274"/>
                                        </p:tgtEl>
                                        <p:attrNameLst>
                                          <p:attrName>ppt_x</p:attrName>
                                        </p:attrNameLst>
                                      </p:cBhvr>
                                      <p:tavLst>
                                        <p:tav tm="0">
                                          <p:val>
                                            <p:strVal val="0-#ppt_w/2"/>
                                          </p:val>
                                        </p:tav>
                                        <p:tav tm="100000">
                                          <p:val>
                                            <p:strVal val="#ppt_x"/>
                                          </p:val>
                                        </p:tav>
                                      </p:tavLst>
                                    </p:anim>
                                    <p:anim calcmode="lin" valueType="num">
                                      <p:cBhvr additive="base">
                                        <p:cTn id="26" dur="500" fill="hold"/>
                                        <p:tgtEl>
                                          <p:spTgt spid="11274"/>
                                        </p:tgtEl>
                                        <p:attrNameLst>
                                          <p:attrName>ppt_y</p:attrName>
                                        </p:attrNameLst>
                                      </p:cBhvr>
                                      <p:tavLst>
                                        <p:tav tm="0">
                                          <p:val>
                                            <p:strVal val="#ppt_y"/>
                                          </p:val>
                                        </p:tav>
                                        <p:tav tm="100000">
                                          <p:val>
                                            <p:strVal val="#ppt_y"/>
                                          </p:val>
                                        </p:tav>
                                      </p:tavLst>
                                    </p:anim>
                                  </p:childTnLst>
                                </p:cTn>
                              </p:par>
                            </p:childTnLst>
                          </p:cTn>
                        </p:par>
                        <p:par>
                          <p:cTn id="27" fill="hold" nodeType="afterGroup">
                            <p:stCondLst>
                              <p:cond delay="1500"/>
                            </p:stCondLst>
                            <p:childTnLst>
                              <p:par>
                                <p:cTn id="28" presetID="2" presetClass="entr" presetSubtype="8" fill="hold" grpId="0" nodeType="afterEffect">
                                  <p:stCondLst>
                                    <p:cond delay="0"/>
                                  </p:stCondLst>
                                  <p:childTnLst>
                                    <p:set>
                                      <p:cBhvr>
                                        <p:cTn id="29" dur="1" fill="hold">
                                          <p:stCondLst>
                                            <p:cond delay="0"/>
                                          </p:stCondLst>
                                        </p:cTn>
                                        <p:tgtEl>
                                          <p:spTgt spid="11275"/>
                                        </p:tgtEl>
                                        <p:attrNameLst>
                                          <p:attrName>style.visibility</p:attrName>
                                        </p:attrNameLst>
                                      </p:cBhvr>
                                      <p:to>
                                        <p:strVal val="visible"/>
                                      </p:to>
                                    </p:set>
                                    <p:anim calcmode="lin" valueType="num">
                                      <p:cBhvr additive="base">
                                        <p:cTn id="30" dur="500" fill="hold"/>
                                        <p:tgtEl>
                                          <p:spTgt spid="11275"/>
                                        </p:tgtEl>
                                        <p:attrNameLst>
                                          <p:attrName>ppt_x</p:attrName>
                                        </p:attrNameLst>
                                      </p:cBhvr>
                                      <p:tavLst>
                                        <p:tav tm="0">
                                          <p:val>
                                            <p:strVal val="0-#ppt_w/2"/>
                                          </p:val>
                                        </p:tav>
                                        <p:tav tm="100000">
                                          <p:val>
                                            <p:strVal val="#ppt_x"/>
                                          </p:val>
                                        </p:tav>
                                      </p:tavLst>
                                    </p:anim>
                                    <p:anim calcmode="lin" valueType="num">
                                      <p:cBhvr additive="base">
                                        <p:cTn id="31" dur="500" fill="hold"/>
                                        <p:tgtEl>
                                          <p:spTgt spid="11275"/>
                                        </p:tgtEl>
                                        <p:attrNameLst>
                                          <p:attrName>ppt_y</p:attrName>
                                        </p:attrNameLst>
                                      </p:cBhvr>
                                      <p:tavLst>
                                        <p:tav tm="0">
                                          <p:val>
                                            <p:strVal val="#ppt_y"/>
                                          </p:val>
                                        </p:tav>
                                        <p:tav tm="100000">
                                          <p:val>
                                            <p:strVal val="#ppt_y"/>
                                          </p:val>
                                        </p:tav>
                                      </p:tavLst>
                                    </p:anim>
                                  </p:childTnLst>
                                </p:cTn>
                              </p:par>
                            </p:childTnLst>
                          </p:cTn>
                        </p:par>
                      </p:childTnLst>
                    </p:cTn>
                  </p:par>
                  <p:par>
                    <p:cTn id="32" fill="hold" nodeType="clickPar">
                      <p:stCondLst>
                        <p:cond delay="indefinite"/>
                      </p:stCondLst>
                      <p:childTnLst>
                        <p:par>
                          <p:cTn id="33" fill="hold" nodeType="withGroup">
                            <p:stCondLst>
                              <p:cond delay="0"/>
                            </p:stCondLst>
                            <p:childTnLst>
                              <p:par>
                                <p:cTn id="34" presetID="1" presetClass="entr" presetSubtype="0" fill="hold" grpId="0" nodeType="clickEffect">
                                  <p:stCondLst>
                                    <p:cond delay="0"/>
                                  </p:stCondLst>
                                  <p:childTnLst>
                                    <p:set>
                                      <p:cBhvr>
                                        <p:cTn id="35" dur="1" fill="hold">
                                          <p:stCondLst>
                                            <p:cond delay="499"/>
                                          </p:stCondLst>
                                        </p:cTn>
                                        <p:tgtEl>
                                          <p:spTgt spid="1127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268" grpId="0" autoUpdateAnimBg="0"/>
      <p:bldP spid="11270" grpId="0" animBg="1" autoUpdateAnimBg="0"/>
      <p:bldP spid="11273" grpId="0" animBg="1" autoUpdateAnimBg="0"/>
      <p:bldP spid="11274" grpId="0" animBg="1" autoUpdateAnimBg="0"/>
      <p:bldP spid="11275" grpId="0" animBg="1" autoUpdateAnimBg="0"/>
      <p:bldP spid="11276" grpId="0" animBg="1" autoUpdateAnimBg="0"/>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Rectangle 8"/>
          <p:cNvSpPr>
            <a:spLocks noGrp="1" noChangeArrowheads="1"/>
          </p:cNvSpPr>
          <p:nvPr>
            <p:ph type="title"/>
          </p:nvPr>
        </p:nvSpPr>
        <p:spPr/>
        <p:txBody>
          <a:bodyPr/>
          <a:lstStyle/>
          <a:p>
            <a:pPr eaLnBrk="1" hangingPunct="1"/>
            <a:r>
              <a:rPr lang="en-GB" altLang="en-US">
                <a:latin typeface="Garamond" pitchFamily="18" charset="0"/>
              </a:rPr>
              <a:t>25 POINTS</a:t>
            </a:r>
          </a:p>
        </p:txBody>
      </p:sp>
      <p:sp>
        <p:nvSpPr>
          <p:cNvPr id="22540" name="Rectangle 12"/>
          <p:cNvSpPr>
            <a:spLocks noChangeArrowheads="1"/>
          </p:cNvSpPr>
          <p:nvPr/>
        </p:nvSpPr>
        <p:spPr bwMode="auto">
          <a:xfrm>
            <a:off x="685800" y="1752600"/>
            <a:ext cx="7772400" cy="1524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lnSpc>
                <a:spcPct val="90000"/>
              </a:lnSpc>
              <a:buFontTx/>
              <a:buNone/>
            </a:pPr>
            <a:r>
              <a:rPr lang="en-GB" altLang="en-US">
                <a:solidFill>
                  <a:schemeClr val="bg1"/>
                </a:solidFill>
                <a:latin typeface="Arial Black" pitchFamily="34" charset="0"/>
              </a:rPr>
              <a:t>	</a:t>
            </a:r>
          </a:p>
        </p:txBody>
      </p:sp>
      <p:sp>
        <p:nvSpPr>
          <p:cNvPr id="22541" name="AutoShape 13"/>
          <p:cNvSpPr>
            <a:spLocks noChangeArrowheads="1"/>
          </p:cNvSpPr>
          <p:nvPr/>
        </p:nvSpPr>
        <p:spPr bwMode="auto">
          <a:xfrm>
            <a:off x="1143000" y="5029200"/>
            <a:ext cx="7162800" cy="457200"/>
          </a:xfrm>
          <a:prstGeom prst="flowChartTerminator">
            <a:avLst/>
          </a:prstGeom>
          <a:solidFill>
            <a:srgbClr val="000000"/>
          </a:solidFill>
          <a:ln w="9525">
            <a:solidFill>
              <a:srgbClr val="9900FF"/>
            </a:solidFill>
            <a:miter lim="800000"/>
            <a:headEnd/>
            <a:tailEnd/>
          </a:ln>
        </p:spPr>
        <p:txBody>
          <a:bodyPr wrap="none" anchor="ctr"/>
          <a:lstStyle>
            <a:lvl1pPr marL="476250">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spcBef>
                <a:spcPct val="0"/>
              </a:spcBef>
              <a:buFontTx/>
              <a:buNone/>
            </a:pPr>
            <a:r>
              <a:rPr lang="en-GB" altLang="en-US" sz="2800" dirty="0">
                <a:solidFill>
                  <a:srgbClr val="CC66FF"/>
                </a:solidFill>
                <a:latin typeface="Arial Black" pitchFamily="34" charset="0"/>
              </a:rPr>
              <a:t>B.  </a:t>
            </a:r>
            <a:r>
              <a:rPr lang="en-GB" altLang="en-US" sz="2800" dirty="0">
                <a:latin typeface="Arial Black" pitchFamily="34" charset="0"/>
              </a:rPr>
              <a:t>30%</a:t>
            </a:r>
          </a:p>
        </p:txBody>
      </p:sp>
      <p:sp>
        <p:nvSpPr>
          <p:cNvPr id="22542" name="AutoShape 14"/>
          <p:cNvSpPr>
            <a:spLocks noChangeArrowheads="1"/>
          </p:cNvSpPr>
          <p:nvPr/>
        </p:nvSpPr>
        <p:spPr bwMode="auto">
          <a:xfrm>
            <a:off x="1143000" y="4495800"/>
            <a:ext cx="7162800" cy="457200"/>
          </a:xfrm>
          <a:prstGeom prst="flowChartTerminator">
            <a:avLst/>
          </a:prstGeom>
          <a:solidFill>
            <a:srgbClr val="0000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dirty="0">
                <a:solidFill>
                  <a:srgbClr val="CC66FF"/>
                </a:solidFill>
                <a:latin typeface="Arial Black" pitchFamily="34" charset="0"/>
              </a:rPr>
              <a:t>A.</a:t>
            </a:r>
            <a:r>
              <a:rPr lang="en-GB" altLang="en-US" dirty="0">
                <a:latin typeface="Arial Black" pitchFamily="34" charset="0"/>
              </a:rPr>
              <a:t>   8%</a:t>
            </a:r>
          </a:p>
        </p:txBody>
      </p:sp>
      <p:sp>
        <p:nvSpPr>
          <p:cNvPr id="22543" name="AutoShape 15"/>
          <p:cNvSpPr>
            <a:spLocks noChangeArrowheads="1"/>
          </p:cNvSpPr>
          <p:nvPr/>
        </p:nvSpPr>
        <p:spPr bwMode="auto">
          <a:xfrm>
            <a:off x="1143000" y="5562600"/>
            <a:ext cx="7162800" cy="457200"/>
          </a:xfrm>
          <a:prstGeom prst="flowChartTerminator">
            <a:avLst/>
          </a:prstGeom>
          <a:solidFill>
            <a:srgbClr val="0000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dirty="0">
                <a:solidFill>
                  <a:srgbClr val="CC66FF"/>
                </a:solidFill>
                <a:latin typeface="Arial Black" pitchFamily="34" charset="0"/>
              </a:rPr>
              <a:t>C. </a:t>
            </a:r>
            <a:r>
              <a:rPr lang="en-GB" altLang="en-US" dirty="0">
                <a:solidFill>
                  <a:schemeClr val="bg1"/>
                </a:solidFill>
                <a:latin typeface="Arial Black" pitchFamily="34" charset="0"/>
              </a:rPr>
              <a:t> </a:t>
            </a:r>
            <a:r>
              <a:rPr lang="en-GB" altLang="en-US" dirty="0">
                <a:latin typeface="Arial Black" pitchFamily="34" charset="0"/>
              </a:rPr>
              <a:t>40%</a:t>
            </a:r>
            <a:r>
              <a:rPr lang="en-GB" altLang="en-US" dirty="0">
                <a:solidFill>
                  <a:schemeClr val="bg1"/>
                </a:solidFill>
                <a:latin typeface="Arial Black" pitchFamily="34" charset="0"/>
              </a:rPr>
              <a:t>10-30%nswer</a:t>
            </a:r>
          </a:p>
        </p:txBody>
      </p:sp>
      <p:sp>
        <p:nvSpPr>
          <p:cNvPr id="22544" name="AutoShape 16"/>
          <p:cNvSpPr>
            <a:spLocks noChangeArrowheads="1"/>
          </p:cNvSpPr>
          <p:nvPr/>
        </p:nvSpPr>
        <p:spPr bwMode="auto">
          <a:xfrm>
            <a:off x="1143000" y="6096000"/>
            <a:ext cx="7162800" cy="457200"/>
          </a:xfrm>
          <a:prstGeom prst="flowChartTerminator">
            <a:avLst/>
          </a:prstGeom>
          <a:solidFill>
            <a:srgbClr val="0000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dirty="0">
                <a:solidFill>
                  <a:srgbClr val="CC66FF"/>
                </a:solidFill>
                <a:latin typeface="Arial Black" pitchFamily="34" charset="0"/>
              </a:rPr>
              <a:t>D.</a:t>
            </a:r>
            <a:r>
              <a:rPr lang="en-GB" altLang="en-US" dirty="0">
                <a:solidFill>
                  <a:schemeClr val="bg1"/>
                </a:solidFill>
                <a:latin typeface="Arial Black" pitchFamily="34" charset="0"/>
              </a:rPr>
              <a:t>  </a:t>
            </a:r>
            <a:r>
              <a:rPr lang="en-GB" altLang="en-US" dirty="0">
                <a:latin typeface="Arial Black" pitchFamily="34" charset="0"/>
              </a:rPr>
              <a:t>50%</a:t>
            </a:r>
            <a:r>
              <a:rPr lang="en-GB" altLang="en-US" dirty="0">
                <a:solidFill>
                  <a:schemeClr val="bg1"/>
                </a:solidFill>
                <a:latin typeface="Arial Black" pitchFamily="34" charset="0"/>
              </a:rPr>
              <a:t>wer</a:t>
            </a:r>
          </a:p>
        </p:txBody>
      </p:sp>
      <p:sp>
        <p:nvSpPr>
          <p:cNvPr id="22545" name="AutoShape 17"/>
          <p:cNvSpPr>
            <a:spLocks noChangeArrowheads="1"/>
          </p:cNvSpPr>
          <p:nvPr/>
        </p:nvSpPr>
        <p:spPr bwMode="auto">
          <a:xfrm>
            <a:off x="1139825" y="5029200"/>
            <a:ext cx="7162800" cy="457200"/>
          </a:xfrm>
          <a:prstGeom prst="flowChartTerminator">
            <a:avLst/>
          </a:prstGeom>
          <a:solidFill>
            <a:srgbClr val="FF66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dirty="0">
                <a:solidFill>
                  <a:schemeClr val="bg1"/>
                </a:solidFill>
                <a:latin typeface="Arial Black" pitchFamily="34" charset="0"/>
              </a:rPr>
              <a:t>B.  30%</a:t>
            </a:r>
          </a:p>
        </p:txBody>
      </p:sp>
      <p:sp>
        <p:nvSpPr>
          <p:cNvPr id="5129" name="TextBox 1"/>
          <p:cNvSpPr txBox="1">
            <a:spLocks noChangeArrowheads="1"/>
          </p:cNvSpPr>
          <p:nvPr/>
        </p:nvSpPr>
        <p:spPr bwMode="auto">
          <a:xfrm>
            <a:off x="1328738" y="1447800"/>
            <a:ext cx="6634162" cy="2308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lgn="ctr">
              <a:spcBef>
                <a:spcPct val="0"/>
              </a:spcBef>
              <a:buFontTx/>
              <a:buNone/>
            </a:pPr>
            <a:r>
              <a:rPr lang="en-US" altLang="en-US" sz="3600">
                <a:latin typeface="Garamond" pitchFamily="18" charset="0"/>
              </a:rPr>
              <a:t>WHAT IS THE INCIDENCE OF </a:t>
            </a:r>
          </a:p>
          <a:p>
            <a:pPr algn="ctr">
              <a:spcBef>
                <a:spcPct val="0"/>
              </a:spcBef>
              <a:buFontTx/>
              <a:buNone/>
            </a:pPr>
            <a:r>
              <a:rPr lang="en-US" altLang="en-US" sz="3600">
                <a:latin typeface="Garamond" pitchFamily="18" charset="0"/>
              </a:rPr>
              <a:t>OLDER ADULTS ADMITTED</a:t>
            </a:r>
          </a:p>
          <a:p>
            <a:pPr algn="ctr">
              <a:spcBef>
                <a:spcPct val="0"/>
              </a:spcBef>
              <a:buFontTx/>
              <a:buNone/>
            </a:pPr>
            <a:r>
              <a:rPr lang="en-US" altLang="en-US" sz="3600">
                <a:latin typeface="Garamond" pitchFamily="18" charset="0"/>
              </a:rPr>
              <a:t>TO AN ACUTE CARE UNIT</a:t>
            </a:r>
          </a:p>
          <a:p>
            <a:pPr algn="ctr">
              <a:spcBef>
                <a:spcPct val="0"/>
              </a:spcBef>
              <a:buFontTx/>
              <a:buNone/>
            </a:pPr>
            <a:r>
              <a:rPr lang="en-US" altLang="en-US" sz="3600">
                <a:latin typeface="Garamond" pitchFamily="18" charset="0"/>
              </a:rPr>
              <a:t>WITH DELIRIUM? </a:t>
            </a:r>
          </a:p>
        </p:txBody>
      </p:sp>
    </p:spTree>
  </p:cSld>
  <p:clrMapOvr>
    <a:masterClrMapping/>
  </p:clrMapOvr>
  <p:transition spd="slow">
    <p:fade/>
    <p:sndAc>
      <p:stSnd>
        <p:snd r:embed="rId3" name="Cymbal"/>
      </p:stSnd>
    </p:sndAc>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3" presetClass="entr" presetSubtype="528" fill="hold" grpId="0" nodeType="clickEffect">
                                  <p:stCondLst>
                                    <p:cond delay="0"/>
                                  </p:stCondLst>
                                  <p:childTnLst>
                                    <p:set>
                                      <p:cBhvr>
                                        <p:cTn id="6" dur="1" fill="hold">
                                          <p:stCondLst>
                                            <p:cond delay="0"/>
                                          </p:stCondLst>
                                        </p:cTn>
                                        <p:tgtEl>
                                          <p:spTgt spid="22540"/>
                                        </p:tgtEl>
                                        <p:attrNameLst>
                                          <p:attrName>style.visibility</p:attrName>
                                        </p:attrNameLst>
                                      </p:cBhvr>
                                      <p:to>
                                        <p:strVal val="visible"/>
                                      </p:to>
                                    </p:set>
                                    <p:anim calcmode="lin" valueType="num">
                                      <p:cBhvr>
                                        <p:cTn id="7" dur="500" fill="hold"/>
                                        <p:tgtEl>
                                          <p:spTgt spid="22540"/>
                                        </p:tgtEl>
                                        <p:attrNameLst>
                                          <p:attrName>ppt_w</p:attrName>
                                        </p:attrNameLst>
                                      </p:cBhvr>
                                      <p:tavLst>
                                        <p:tav tm="0">
                                          <p:val>
                                            <p:fltVal val="0"/>
                                          </p:val>
                                        </p:tav>
                                        <p:tav tm="100000">
                                          <p:val>
                                            <p:strVal val="#ppt_w"/>
                                          </p:val>
                                        </p:tav>
                                      </p:tavLst>
                                    </p:anim>
                                    <p:anim calcmode="lin" valueType="num">
                                      <p:cBhvr>
                                        <p:cTn id="8" dur="500" fill="hold"/>
                                        <p:tgtEl>
                                          <p:spTgt spid="22540"/>
                                        </p:tgtEl>
                                        <p:attrNameLst>
                                          <p:attrName>ppt_h</p:attrName>
                                        </p:attrNameLst>
                                      </p:cBhvr>
                                      <p:tavLst>
                                        <p:tav tm="0">
                                          <p:val>
                                            <p:fltVal val="0"/>
                                          </p:val>
                                        </p:tav>
                                        <p:tav tm="100000">
                                          <p:val>
                                            <p:strVal val="#ppt_h"/>
                                          </p:val>
                                        </p:tav>
                                      </p:tavLst>
                                    </p:anim>
                                    <p:anim calcmode="lin" valueType="num">
                                      <p:cBhvr>
                                        <p:cTn id="9" dur="500" fill="hold"/>
                                        <p:tgtEl>
                                          <p:spTgt spid="22540"/>
                                        </p:tgtEl>
                                        <p:attrNameLst>
                                          <p:attrName>ppt_x</p:attrName>
                                        </p:attrNameLst>
                                      </p:cBhvr>
                                      <p:tavLst>
                                        <p:tav tm="0">
                                          <p:val>
                                            <p:fltVal val="0.5"/>
                                          </p:val>
                                        </p:tav>
                                        <p:tav tm="100000">
                                          <p:val>
                                            <p:strVal val="#ppt_x"/>
                                          </p:val>
                                        </p:tav>
                                      </p:tavLst>
                                    </p:anim>
                                    <p:anim calcmode="lin" valueType="num">
                                      <p:cBhvr>
                                        <p:cTn id="10" dur="500" fill="hold"/>
                                        <p:tgtEl>
                                          <p:spTgt spid="22540"/>
                                        </p:tgtEl>
                                        <p:attrNameLst>
                                          <p:attrName>ppt_y</p:attrName>
                                        </p:attrNameLst>
                                      </p:cBhvr>
                                      <p:tavLst>
                                        <p:tav tm="0">
                                          <p:val>
                                            <p:fltVal val="0.5"/>
                                          </p:val>
                                        </p:tav>
                                        <p:tav tm="100000">
                                          <p:val>
                                            <p:strVal val="#ppt_y"/>
                                          </p:val>
                                        </p:tav>
                                      </p:tavLst>
                                    </p:anim>
                                  </p:childTnLst>
                                </p:cTn>
                              </p:par>
                            </p:childTnLst>
                          </p:cTn>
                        </p:par>
                      </p:childTnLst>
                    </p:cTn>
                  </p:par>
                  <p:par>
                    <p:cTn id="11" fill="hold" nodeType="clickPar">
                      <p:stCondLst>
                        <p:cond delay="indefinite"/>
                      </p:stCondLst>
                      <p:childTnLst>
                        <p:par>
                          <p:cTn id="12" fill="hold" nodeType="withGroup">
                            <p:stCondLst>
                              <p:cond delay="0"/>
                            </p:stCondLst>
                            <p:childTnLst>
                              <p:par>
                                <p:cTn id="13" presetID="2" presetClass="entr" presetSubtype="8" fill="hold" grpId="0" nodeType="clickEffect">
                                  <p:stCondLst>
                                    <p:cond delay="0"/>
                                  </p:stCondLst>
                                  <p:childTnLst>
                                    <p:set>
                                      <p:cBhvr>
                                        <p:cTn id="14" dur="1" fill="hold">
                                          <p:stCondLst>
                                            <p:cond delay="0"/>
                                          </p:stCondLst>
                                        </p:cTn>
                                        <p:tgtEl>
                                          <p:spTgt spid="22542"/>
                                        </p:tgtEl>
                                        <p:attrNameLst>
                                          <p:attrName>style.visibility</p:attrName>
                                        </p:attrNameLst>
                                      </p:cBhvr>
                                      <p:to>
                                        <p:strVal val="visible"/>
                                      </p:to>
                                    </p:set>
                                    <p:anim calcmode="lin" valueType="num">
                                      <p:cBhvr additive="base">
                                        <p:cTn id="15" dur="500" fill="hold"/>
                                        <p:tgtEl>
                                          <p:spTgt spid="22542"/>
                                        </p:tgtEl>
                                        <p:attrNameLst>
                                          <p:attrName>ppt_x</p:attrName>
                                        </p:attrNameLst>
                                      </p:cBhvr>
                                      <p:tavLst>
                                        <p:tav tm="0">
                                          <p:val>
                                            <p:strVal val="0-#ppt_w/2"/>
                                          </p:val>
                                        </p:tav>
                                        <p:tav tm="100000">
                                          <p:val>
                                            <p:strVal val="#ppt_x"/>
                                          </p:val>
                                        </p:tav>
                                      </p:tavLst>
                                    </p:anim>
                                    <p:anim calcmode="lin" valueType="num">
                                      <p:cBhvr additive="base">
                                        <p:cTn id="16" dur="500" fill="hold"/>
                                        <p:tgtEl>
                                          <p:spTgt spid="22542"/>
                                        </p:tgtEl>
                                        <p:attrNameLst>
                                          <p:attrName>ppt_y</p:attrName>
                                        </p:attrNameLst>
                                      </p:cBhvr>
                                      <p:tavLst>
                                        <p:tav tm="0">
                                          <p:val>
                                            <p:strVal val="#ppt_y"/>
                                          </p:val>
                                        </p:tav>
                                        <p:tav tm="100000">
                                          <p:val>
                                            <p:strVal val="#ppt_y"/>
                                          </p:val>
                                        </p:tav>
                                      </p:tavLst>
                                    </p:anim>
                                  </p:childTnLst>
                                </p:cTn>
                              </p:par>
                            </p:childTnLst>
                          </p:cTn>
                        </p:par>
                        <p:par>
                          <p:cTn id="17" fill="hold" nodeType="afterGroup">
                            <p:stCondLst>
                              <p:cond delay="500"/>
                            </p:stCondLst>
                            <p:childTnLst>
                              <p:par>
                                <p:cTn id="18" presetID="2" presetClass="entr" presetSubtype="8" fill="hold" grpId="0" nodeType="afterEffect">
                                  <p:stCondLst>
                                    <p:cond delay="0"/>
                                  </p:stCondLst>
                                  <p:childTnLst>
                                    <p:set>
                                      <p:cBhvr>
                                        <p:cTn id="19" dur="1" fill="hold">
                                          <p:stCondLst>
                                            <p:cond delay="0"/>
                                          </p:stCondLst>
                                        </p:cTn>
                                        <p:tgtEl>
                                          <p:spTgt spid="22541"/>
                                        </p:tgtEl>
                                        <p:attrNameLst>
                                          <p:attrName>style.visibility</p:attrName>
                                        </p:attrNameLst>
                                      </p:cBhvr>
                                      <p:to>
                                        <p:strVal val="visible"/>
                                      </p:to>
                                    </p:set>
                                    <p:anim calcmode="lin" valueType="num">
                                      <p:cBhvr additive="base">
                                        <p:cTn id="20" dur="500" fill="hold"/>
                                        <p:tgtEl>
                                          <p:spTgt spid="22541"/>
                                        </p:tgtEl>
                                        <p:attrNameLst>
                                          <p:attrName>ppt_x</p:attrName>
                                        </p:attrNameLst>
                                      </p:cBhvr>
                                      <p:tavLst>
                                        <p:tav tm="0">
                                          <p:val>
                                            <p:strVal val="0-#ppt_w/2"/>
                                          </p:val>
                                        </p:tav>
                                        <p:tav tm="100000">
                                          <p:val>
                                            <p:strVal val="#ppt_x"/>
                                          </p:val>
                                        </p:tav>
                                      </p:tavLst>
                                    </p:anim>
                                    <p:anim calcmode="lin" valueType="num">
                                      <p:cBhvr additive="base">
                                        <p:cTn id="21" dur="500" fill="hold"/>
                                        <p:tgtEl>
                                          <p:spTgt spid="22541"/>
                                        </p:tgtEl>
                                        <p:attrNameLst>
                                          <p:attrName>ppt_y</p:attrName>
                                        </p:attrNameLst>
                                      </p:cBhvr>
                                      <p:tavLst>
                                        <p:tav tm="0">
                                          <p:val>
                                            <p:strVal val="#ppt_y"/>
                                          </p:val>
                                        </p:tav>
                                        <p:tav tm="100000">
                                          <p:val>
                                            <p:strVal val="#ppt_y"/>
                                          </p:val>
                                        </p:tav>
                                      </p:tavLst>
                                    </p:anim>
                                  </p:childTnLst>
                                </p:cTn>
                              </p:par>
                            </p:childTnLst>
                          </p:cTn>
                        </p:par>
                        <p:par>
                          <p:cTn id="22" fill="hold" nodeType="afterGroup">
                            <p:stCondLst>
                              <p:cond delay="1000"/>
                            </p:stCondLst>
                            <p:childTnLst>
                              <p:par>
                                <p:cTn id="23" presetID="2" presetClass="entr" presetSubtype="8" fill="hold" grpId="0" nodeType="afterEffect">
                                  <p:stCondLst>
                                    <p:cond delay="0"/>
                                  </p:stCondLst>
                                  <p:childTnLst>
                                    <p:set>
                                      <p:cBhvr>
                                        <p:cTn id="24" dur="1" fill="hold">
                                          <p:stCondLst>
                                            <p:cond delay="0"/>
                                          </p:stCondLst>
                                        </p:cTn>
                                        <p:tgtEl>
                                          <p:spTgt spid="22543"/>
                                        </p:tgtEl>
                                        <p:attrNameLst>
                                          <p:attrName>style.visibility</p:attrName>
                                        </p:attrNameLst>
                                      </p:cBhvr>
                                      <p:to>
                                        <p:strVal val="visible"/>
                                      </p:to>
                                    </p:set>
                                    <p:anim calcmode="lin" valueType="num">
                                      <p:cBhvr additive="base">
                                        <p:cTn id="25" dur="500" fill="hold"/>
                                        <p:tgtEl>
                                          <p:spTgt spid="22543"/>
                                        </p:tgtEl>
                                        <p:attrNameLst>
                                          <p:attrName>ppt_x</p:attrName>
                                        </p:attrNameLst>
                                      </p:cBhvr>
                                      <p:tavLst>
                                        <p:tav tm="0">
                                          <p:val>
                                            <p:strVal val="0-#ppt_w/2"/>
                                          </p:val>
                                        </p:tav>
                                        <p:tav tm="100000">
                                          <p:val>
                                            <p:strVal val="#ppt_x"/>
                                          </p:val>
                                        </p:tav>
                                      </p:tavLst>
                                    </p:anim>
                                    <p:anim calcmode="lin" valueType="num">
                                      <p:cBhvr additive="base">
                                        <p:cTn id="26" dur="500" fill="hold"/>
                                        <p:tgtEl>
                                          <p:spTgt spid="22543"/>
                                        </p:tgtEl>
                                        <p:attrNameLst>
                                          <p:attrName>ppt_y</p:attrName>
                                        </p:attrNameLst>
                                      </p:cBhvr>
                                      <p:tavLst>
                                        <p:tav tm="0">
                                          <p:val>
                                            <p:strVal val="#ppt_y"/>
                                          </p:val>
                                        </p:tav>
                                        <p:tav tm="100000">
                                          <p:val>
                                            <p:strVal val="#ppt_y"/>
                                          </p:val>
                                        </p:tav>
                                      </p:tavLst>
                                    </p:anim>
                                  </p:childTnLst>
                                </p:cTn>
                              </p:par>
                            </p:childTnLst>
                          </p:cTn>
                        </p:par>
                        <p:par>
                          <p:cTn id="27" fill="hold" nodeType="afterGroup">
                            <p:stCondLst>
                              <p:cond delay="1500"/>
                            </p:stCondLst>
                            <p:childTnLst>
                              <p:par>
                                <p:cTn id="28" presetID="2" presetClass="entr" presetSubtype="8" fill="hold" grpId="0" nodeType="afterEffect">
                                  <p:stCondLst>
                                    <p:cond delay="0"/>
                                  </p:stCondLst>
                                  <p:childTnLst>
                                    <p:set>
                                      <p:cBhvr>
                                        <p:cTn id="29" dur="1" fill="hold">
                                          <p:stCondLst>
                                            <p:cond delay="0"/>
                                          </p:stCondLst>
                                        </p:cTn>
                                        <p:tgtEl>
                                          <p:spTgt spid="22544"/>
                                        </p:tgtEl>
                                        <p:attrNameLst>
                                          <p:attrName>style.visibility</p:attrName>
                                        </p:attrNameLst>
                                      </p:cBhvr>
                                      <p:to>
                                        <p:strVal val="visible"/>
                                      </p:to>
                                    </p:set>
                                    <p:anim calcmode="lin" valueType="num">
                                      <p:cBhvr additive="base">
                                        <p:cTn id="30" dur="500" fill="hold"/>
                                        <p:tgtEl>
                                          <p:spTgt spid="22544"/>
                                        </p:tgtEl>
                                        <p:attrNameLst>
                                          <p:attrName>ppt_x</p:attrName>
                                        </p:attrNameLst>
                                      </p:cBhvr>
                                      <p:tavLst>
                                        <p:tav tm="0">
                                          <p:val>
                                            <p:strVal val="0-#ppt_w/2"/>
                                          </p:val>
                                        </p:tav>
                                        <p:tav tm="100000">
                                          <p:val>
                                            <p:strVal val="#ppt_x"/>
                                          </p:val>
                                        </p:tav>
                                      </p:tavLst>
                                    </p:anim>
                                    <p:anim calcmode="lin" valueType="num">
                                      <p:cBhvr additive="base">
                                        <p:cTn id="31" dur="500" fill="hold"/>
                                        <p:tgtEl>
                                          <p:spTgt spid="22544"/>
                                        </p:tgtEl>
                                        <p:attrNameLst>
                                          <p:attrName>ppt_y</p:attrName>
                                        </p:attrNameLst>
                                      </p:cBhvr>
                                      <p:tavLst>
                                        <p:tav tm="0">
                                          <p:val>
                                            <p:strVal val="#ppt_y"/>
                                          </p:val>
                                        </p:tav>
                                        <p:tav tm="100000">
                                          <p:val>
                                            <p:strVal val="#ppt_y"/>
                                          </p:val>
                                        </p:tav>
                                      </p:tavLst>
                                    </p:anim>
                                  </p:childTnLst>
                                </p:cTn>
                              </p:par>
                            </p:childTnLst>
                          </p:cTn>
                        </p:par>
                      </p:childTnLst>
                    </p:cTn>
                  </p:par>
                  <p:par>
                    <p:cTn id="32" fill="hold" nodeType="clickPar">
                      <p:stCondLst>
                        <p:cond delay="indefinite"/>
                      </p:stCondLst>
                      <p:childTnLst>
                        <p:par>
                          <p:cTn id="33" fill="hold" nodeType="withGroup">
                            <p:stCondLst>
                              <p:cond delay="0"/>
                            </p:stCondLst>
                            <p:childTnLst>
                              <p:par>
                                <p:cTn id="34" presetID="1" presetClass="entr" presetSubtype="0" fill="hold" grpId="0" nodeType="clickEffect">
                                  <p:stCondLst>
                                    <p:cond delay="0"/>
                                  </p:stCondLst>
                                  <p:childTnLst>
                                    <p:set>
                                      <p:cBhvr>
                                        <p:cTn id="35" dur="1" fill="hold">
                                          <p:stCondLst>
                                            <p:cond delay="499"/>
                                          </p:stCondLst>
                                        </p:cTn>
                                        <p:tgtEl>
                                          <p:spTgt spid="22545"/>
                                        </p:tgtEl>
                                        <p:attrNameLst>
                                          <p:attrName>style.visibility</p:attrName>
                                        </p:attrNameLst>
                                      </p:cBhvr>
                                      <p:to>
                                        <p:strVal val="visible"/>
                                      </p:to>
                                    </p:set>
                                  </p:childTnLst>
                                </p:cTn>
                              </p:par>
                            </p:childTnLst>
                          </p:cTn>
                        </p:par>
                      </p:childTnLst>
                    </p:cTn>
                  </p:par>
                  <p:par>
                    <p:cTn id="36" fill="hold" nodeType="clickPar">
                      <p:stCondLst>
                        <p:cond delay="indefinite"/>
                      </p:stCondLst>
                      <p:childTnLst>
                        <p:par>
                          <p:cTn id="37" fill="hold" nodeType="withGroup">
                            <p:stCondLst>
                              <p:cond delay="0"/>
                            </p:stCondLst>
                            <p:childTnLst>
                              <p:par>
                                <p:cTn id="38" presetID="1" presetClass="emph" presetSubtype="2" fill="hold" nodeType="clickEffect">
                                  <p:stCondLst>
                                    <p:cond delay="0"/>
                                  </p:stCondLst>
                                  <p:childTnLst>
                                    <p:animClr clrSpc="rgb" dir="cw">
                                      <p:cBhvr>
                                        <p:cTn id="39" dur="2000" fill="hold"/>
                                        <p:tgtEl>
                                          <p:spTgt spid="22545"/>
                                        </p:tgtEl>
                                        <p:attrNameLst>
                                          <p:attrName>fillcolor</p:attrName>
                                        </p:attrNameLst>
                                      </p:cBhvr>
                                      <p:to>
                                        <a:schemeClr val="accent2"/>
                                      </p:to>
                                    </p:animClr>
                                    <p:set>
                                      <p:cBhvr>
                                        <p:cTn id="40" dur="2000" fill="hold"/>
                                        <p:tgtEl>
                                          <p:spTgt spid="22545"/>
                                        </p:tgtEl>
                                        <p:attrNameLst>
                                          <p:attrName>fill.type</p:attrName>
                                        </p:attrNameLst>
                                      </p:cBhvr>
                                      <p:to>
                                        <p:strVal val="solid"/>
                                      </p:to>
                                    </p:set>
                                    <p:set>
                                      <p:cBhvr>
                                        <p:cTn id="41" dur="2000" fill="hold"/>
                                        <p:tgtEl>
                                          <p:spTgt spid="22545"/>
                                        </p:tgtEl>
                                        <p:attrNameLst>
                                          <p:attrName>fill.on</p:attrName>
                                        </p:attrNameLst>
                                      </p:cBhvr>
                                      <p:to>
                                        <p:strVal val="tru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2540" grpId="0" autoUpdateAnimBg="0"/>
      <p:bldP spid="22541" grpId="0" animBg="1" autoUpdateAnimBg="0"/>
      <p:bldP spid="22542" grpId="0" animBg="1" autoUpdateAnimBg="0"/>
      <p:bldP spid="22543" grpId="0" animBg="1" autoUpdateAnimBg="0"/>
      <p:bldP spid="22544" grpId="0" animBg="1" autoUpdateAnimBg="0"/>
      <p:bldP spid="22545" grpId="0" animBg="1" autoUpdateAnimBg="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6" name="Rectangle 7"/>
          <p:cNvSpPr>
            <a:spLocks noGrp="1" noChangeArrowheads="1"/>
          </p:cNvSpPr>
          <p:nvPr>
            <p:ph type="title"/>
          </p:nvPr>
        </p:nvSpPr>
        <p:spPr>
          <a:noFill/>
        </p:spPr>
        <p:txBody>
          <a:bodyPr/>
          <a:lstStyle/>
          <a:p>
            <a:pPr eaLnBrk="1" hangingPunct="1"/>
            <a:r>
              <a:rPr lang="en-GB" altLang="en-US">
                <a:latin typeface="Garamond" pitchFamily="18" charset="0"/>
              </a:rPr>
              <a:t>50 POINTS</a:t>
            </a:r>
          </a:p>
        </p:txBody>
      </p:sp>
      <p:sp>
        <p:nvSpPr>
          <p:cNvPr id="26638" name="Rectangle 14"/>
          <p:cNvSpPr>
            <a:spLocks noChangeArrowheads="1"/>
          </p:cNvSpPr>
          <p:nvPr/>
        </p:nvSpPr>
        <p:spPr bwMode="auto">
          <a:xfrm>
            <a:off x="685800" y="2438400"/>
            <a:ext cx="7772400" cy="1524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lnSpc>
                <a:spcPct val="90000"/>
              </a:lnSpc>
              <a:buFontTx/>
              <a:buNone/>
            </a:pPr>
            <a:r>
              <a:rPr lang="en-GB" altLang="en-US">
                <a:solidFill>
                  <a:schemeClr val="bg1"/>
                </a:solidFill>
                <a:latin typeface="Arial Black" pitchFamily="34" charset="0"/>
              </a:rPr>
              <a:t>	</a:t>
            </a:r>
          </a:p>
        </p:txBody>
      </p:sp>
      <p:sp>
        <p:nvSpPr>
          <p:cNvPr id="26639" name="AutoShape 15"/>
          <p:cNvSpPr>
            <a:spLocks noChangeArrowheads="1"/>
          </p:cNvSpPr>
          <p:nvPr/>
        </p:nvSpPr>
        <p:spPr bwMode="auto">
          <a:xfrm>
            <a:off x="1143000" y="5029200"/>
            <a:ext cx="7162800" cy="457200"/>
          </a:xfrm>
          <a:prstGeom prst="flowChartTerminator">
            <a:avLst/>
          </a:prstGeom>
          <a:solidFill>
            <a:srgbClr val="000000"/>
          </a:solidFill>
          <a:ln w="9525">
            <a:solidFill>
              <a:srgbClr val="9900FF"/>
            </a:solidFill>
            <a:miter lim="800000"/>
            <a:headEnd/>
            <a:tailEnd/>
          </a:ln>
        </p:spPr>
        <p:txBody>
          <a:bodyPr wrap="none" anchor="ctr"/>
          <a:lstStyle>
            <a:lvl1pPr marL="476250">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spcBef>
                <a:spcPct val="0"/>
              </a:spcBef>
              <a:buFontTx/>
              <a:buNone/>
            </a:pPr>
            <a:r>
              <a:rPr lang="en-GB" altLang="en-US" sz="2800" dirty="0">
                <a:solidFill>
                  <a:srgbClr val="CC66FF"/>
                </a:solidFill>
                <a:latin typeface="Arial Black" pitchFamily="34" charset="0"/>
              </a:rPr>
              <a:t>B.</a:t>
            </a:r>
            <a:r>
              <a:rPr lang="en-GB" altLang="en-US" sz="2800" dirty="0">
                <a:latin typeface="Arial Black" pitchFamily="34" charset="0"/>
              </a:rPr>
              <a:t>  COGNITIVE SLOWING</a:t>
            </a:r>
          </a:p>
        </p:txBody>
      </p:sp>
      <p:sp>
        <p:nvSpPr>
          <p:cNvPr id="26640" name="AutoShape 16"/>
          <p:cNvSpPr>
            <a:spLocks noChangeArrowheads="1"/>
          </p:cNvSpPr>
          <p:nvPr/>
        </p:nvSpPr>
        <p:spPr bwMode="auto">
          <a:xfrm>
            <a:off x="1143000" y="4495800"/>
            <a:ext cx="7162800" cy="457200"/>
          </a:xfrm>
          <a:prstGeom prst="flowChartTerminator">
            <a:avLst/>
          </a:prstGeom>
          <a:solidFill>
            <a:srgbClr val="0000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a:solidFill>
                  <a:srgbClr val="CC66FF"/>
                </a:solidFill>
                <a:latin typeface="Arial Black" pitchFamily="34" charset="0"/>
              </a:rPr>
              <a:t>A.</a:t>
            </a:r>
            <a:r>
              <a:rPr lang="en-GB" altLang="en-US">
                <a:solidFill>
                  <a:schemeClr val="bg1"/>
                </a:solidFill>
                <a:latin typeface="Arial Black" pitchFamily="34" charset="0"/>
              </a:rPr>
              <a:t> -</a:t>
            </a:r>
            <a:r>
              <a:rPr lang="en-GB" altLang="en-US">
                <a:latin typeface="Arial Black" pitchFamily="34" charset="0"/>
              </a:rPr>
              <a:t>BEHAVIORAL ISSUES</a:t>
            </a:r>
            <a:endParaRPr lang="en-GB" altLang="en-US">
              <a:solidFill>
                <a:schemeClr val="bg1"/>
              </a:solidFill>
              <a:latin typeface="Arial Black" pitchFamily="34" charset="0"/>
            </a:endParaRPr>
          </a:p>
        </p:txBody>
      </p:sp>
      <p:sp>
        <p:nvSpPr>
          <p:cNvPr id="26641" name="AutoShape 17"/>
          <p:cNvSpPr>
            <a:spLocks noChangeArrowheads="1"/>
          </p:cNvSpPr>
          <p:nvPr/>
        </p:nvSpPr>
        <p:spPr bwMode="auto">
          <a:xfrm>
            <a:off x="1143000" y="5562600"/>
            <a:ext cx="7162800" cy="457200"/>
          </a:xfrm>
          <a:prstGeom prst="flowChartTerminator">
            <a:avLst/>
          </a:prstGeom>
          <a:solidFill>
            <a:srgbClr val="0000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dirty="0">
                <a:solidFill>
                  <a:srgbClr val="CC66FF"/>
                </a:solidFill>
                <a:latin typeface="Arial Black" pitchFamily="34" charset="0"/>
              </a:rPr>
              <a:t>C.</a:t>
            </a:r>
            <a:r>
              <a:rPr lang="en-GB" altLang="en-US" dirty="0">
                <a:solidFill>
                  <a:schemeClr val="bg1"/>
                </a:solidFill>
                <a:latin typeface="Arial Black" pitchFamily="34" charset="0"/>
              </a:rPr>
              <a:t> -</a:t>
            </a:r>
            <a:r>
              <a:rPr lang="en-GB" altLang="en-US" dirty="0">
                <a:latin typeface="Arial Black" pitchFamily="34" charset="0"/>
              </a:rPr>
              <a:t>SOMATIC COMPLAINTS</a:t>
            </a:r>
          </a:p>
        </p:txBody>
      </p:sp>
      <p:sp>
        <p:nvSpPr>
          <p:cNvPr id="26642" name="AutoShape 18"/>
          <p:cNvSpPr>
            <a:spLocks noChangeArrowheads="1"/>
          </p:cNvSpPr>
          <p:nvPr/>
        </p:nvSpPr>
        <p:spPr bwMode="auto">
          <a:xfrm>
            <a:off x="1143000" y="6096000"/>
            <a:ext cx="7162800" cy="457200"/>
          </a:xfrm>
          <a:prstGeom prst="flowChartTerminator">
            <a:avLst/>
          </a:prstGeom>
          <a:solidFill>
            <a:srgbClr val="0000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dirty="0">
                <a:solidFill>
                  <a:srgbClr val="CC66FF"/>
                </a:solidFill>
                <a:latin typeface="Arial Black" pitchFamily="34" charset="0"/>
              </a:rPr>
              <a:t>D.</a:t>
            </a:r>
            <a:r>
              <a:rPr lang="en-GB" altLang="en-US" dirty="0">
                <a:solidFill>
                  <a:schemeClr val="bg1"/>
                </a:solidFill>
                <a:latin typeface="Arial Black" pitchFamily="34" charset="0"/>
              </a:rPr>
              <a:t>– </a:t>
            </a:r>
            <a:r>
              <a:rPr lang="en-GB" altLang="en-US" dirty="0">
                <a:latin typeface="Arial Black" pitchFamily="34" charset="0"/>
              </a:rPr>
              <a:t>ALL OF THE ABOVE</a:t>
            </a:r>
          </a:p>
        </p:txBody>
      </p:sp>
      <p:sp>
        <p:nvSpPr>
          <p:cNvPr id="26643" name="AutoShape 19"/>
          <p:cNvSpPr>
            <a:spLocks noChangeArrowheads="1"/>
          </p:cNvSpPr>
          <p:nvPr/>
        </p:nvSpPr>
        <p:spPr bwMode="auto">
          <a:xfrm>
            <a:off x="1143000" y="6096000"/>
            <a:ext cx="7162800" cy="457200"/>
          </a:xfrm>
          <a:prstGeom prst="flowChartTerminator">
            <a:avLst/>
          </a:prstGeom>
          <a:solidFill>
            <a:srgbClr val="FF66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dirty="0">
                <a:solidFill>
                  <a:schemeClr val="bg1"/>
                </a:solidFill>
                <a:latin typeface="Arial Black" pitchFamily="34" charset="0"/>
              </a:rPr>
              <a:t>D.   ALL OF THE ABOVE</a:t>
            </a:r>
          </a:p>
        </p:txBody>
      </p:sp>
      <p:sp>
        <p:nvSpPr>
          <p:cNvPr id="6153" name="TextBox 1"/>
          <p:cNvSpPr txBox="1">
            <a:spLocks noChangeArrowheads="1"/>
          </p:cNvSpPr>
          <p:nvPr/>
        </p:nvSpPr>
        <p:spPr bwMode="auto">
          <a:xfrm>
            <a:off x="623888" y="1371600"/>
            <a:ext cx="8301037" cy="28622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lgn="ctr">
              <a:spcBef>
                <a:spcPct val="0"/>
              </a:spcBef>
              <a:buFontTx/>
              <a:buNone/>
            </a:pPr>
            <a:r>
              <a:rPr lang="en-US" altLang="en-US" sz="3600">
                <a:latin typeface="Garamond" pitchFamily="18" charset="0"/>
              </a:rPr>
              <a:t>DEPRESSION IN OLDER ADULTS</a:t>
            </a:r>
          </a:p>
          <a:p>
            <a:pPr algn="ctr">
              <a:spcBef>
                <a:spcPct val="0"/>
              </a:spcBef>
              <a:buFontTx/>
              <a:buNone/>
            </a:pPr>
            <a:r>
              <a:rPr lang="en-US" altLang="en-US" sz="3600">
                <a:latin typeface="Garamond" pitchFamily="18" charset="0"/>
              </a:rPr>
              <a:t>OFTEN PRESENTS IN AN ATYPICAL</a:t>
            </a:r>
          </a:p>
          <a:p>
            <a:pPr algn="ctr">
              <a:spcBef>
                <a:spcPct val="0"/>
              </a:spcBef>
              <a:buFontTx/>
              <a:buNone/>
            </a:pPr>
            <a:r>
              <a:rPr lang="en-US" altLang="en-US" sz="3600">
                <a:latin typeface="Garamond" pitchFamily="18" charset="0"/>
              </a:rPr>
              <a:t> MANNER WHEN COMPARED TO</a:t>
            </a:r>
          </a:p>
          <a:p>
            <a:pPr algn="ctr">
              <a:spcBef>
                <a:spcPct val="0"/>
              </a:spcBef>
              <a:buFontTx/>
              <a:buNone/>
            </a:pPr>
            <a:r>
              <a:rPr lang="en-US" altLang="en-US" sz="3600">
                <a:latin typeface="Garamond" pitchFamily="18" charset="0"/>
              </a:rPr>
              <a:t> YOUNGER ADULTS. WHAT IS AN</a:t>
            </a:r>
          </a:p>
          <a:p>
            <a:pPr algn="ctr">
              <a:spcBef>
                <a:spcPct val="0"/>
              </a:spcBef>
              <a:buFontTx/>
              <a:buNone/>
            </a:pPr>
            <a:r>
              <a:rPr lang="en-US" altLang="en-US" sz="3600">
                <a:latin typeface="Garamond" pitchFamily="18" charset="0"/>
              </a:rPr>
              <a:t> EXAMPLE  OF THIS PRESENTATION? </a:t>
            </a:r>
          </a:p>
        </p:txBody>
      </p:sp>
    </p:spTree>
  </p:cSld>
  <p:clrMapOvr>
    <a:masterClrMapping/>
  </p:clrMapOvr>
  <p:transition spd="slow">
    <p:fade/>
    <p:sndAc>
      <p:stSnd>
        <p:snd r:embed="rId3" name="Bongo"/>
      </p:stSnd>
    </p:sndAc>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3" presetClass="entr" presetSubtype="528" fill="hold" grpId="0" nodeType="clickEffect">
                                  <p:stCondLst>
                                    <p:cond delay="0"/>
                                  </p:stCondLst>
                                  <p:childTnLst>
                                    <p:set>
                                      <p:cBhvr>
                                        <p:cTn id="6" dur="1" fill="hold">
                                          <p:stCondLst>
                                            <p:cond delay="0"/>
                                          </p:stCondLst>
                                        </p:cTn>
                                        <p:tgtEl>
                                          <p:spTgt spid="26638"/>
                                        </p:tgtEl>
                                        <p:attrNameLst>
                                          <p:attrName>style.visibility</p:attrName>
                                        </p:attrNameLst>
                                      </p:cBhvr>
                                      <p:to>
                                        <p:strVal val="visible"/>
                                      </p:to>
                                    </p:set>
                                    <p:anim calcmode="lin" valueType="num">
                                      <p:cBhvr>
                                        <p:cTn id="7" dur="500" fill="hold"/>
                                        <p:tgtEl>
                                          <p:spTgt spid="26638"/>
                                        </p:tgtEl>
                                        <p:attrNameLst>
                                          <p:attrName>ppt_w</p:attrName>
                                        </p:attrNameLst>
                                      </p:cBhvr>
                                      <p:tavLst>
                                        <p:tav tm="0">
                                          <p:val>
                                            <p:fltVal val="0"/>
                                          </p:val>
                                        </p:tav>
                                        <p:tav tm="100000">
                                          <p:val>
                                            <p:strVal val="#ppt_w"/>
                                          </p:val>
                                        </p:tav>
                                      </p:tavLst>
                                    </p:anim>
                                    <p:anim calcmode="lin" valueType="num">
                                      <p:cBhvr>
                                        <p:cTn id="8" dur="500" fill="hold"/>
                                        <p:tgtEl>
                                          <p:spTgt spid="26638"/>
                                        </p:tgtEl>
                                        <p:attrNameLst>
                                          <p:attrName>ppt_h</p:attrName>
                                        </p:attrNameLst>
                                      </p:cBhvr>
                                      <p:tavLst>
                                        <p:tav tm="0">
                                          <p:val>
                                            <p:fltVal val="0"/>
                                          </p:val>
                                        </p:tav>
                                        <p:tav tm="100000">
                                          <p:val>
                                            <p:strVal val="#ppt_h"/>
                                          </p:val>
                                        </p:tav>
                                      </p:tavLst>
                                    </p:anim>
                                    <p:anim calcmode="lin" valueType="num">
                                      <p:cBhvr>
                                        <p:cTn id="9" dur="500" fill="hold"/>
                                        <p:tgtEl>
                                          <p:spTgt spid="26638"/>
                                        </p:tgtEl>
                                        <p:attrNameLst>
                                          <p:attrName>ppt_x</p:attrName>
                                        </p:attrNameLst>
                                      </p:cBhvr>
                                      <p:tavLst>
                                        <p:tav tm="0">
                                          <p:val>
                                            <p:fltVal val="0.5"/>
                                          </p:val>
                                        </p:tav>
                                        <p:tav tm="100000">
                                          <p:val>
                                            <p:strVal val="#ppt_x"/>
                                          </p:val>
                                        </p:tav>
                                      </p:tavLst>
                                    </p:anim>
                                    <p:anim calcmode="lin" valueType="num">
                                      <p:cBhvr>
                                        <p:cTn id="10" dur="500" fill="hold"/>
                                        <p:tgtEl>
                                          <p:spTgt spid="26638"/>
                                        </p:tgtEl>
                                        <p:attrNameLst>
                                          <p:attrName>ppt_y</p:attrName>
                                        </p:attrNameLst>
                                      </p:cBhvr>
                                      <p:tavLst>
                                        <p:tav tm="0">
                                          <p:val>
                                            <p:fltVal val="0.5"/>
                                          </p:val>
                                        </p:tav>
                                        <p:tav tm="100000">
                                          <p:val>
                                            <p:strVal val="#ppt_y"/>
                                          </p:val>
                                        </p:tav>
                                      </p:tavLst>
                                    </p:anim>
                                  </p:childTnLst>
                                </p:cTn>
                              </p:par>
                            </p:childTnLst>
                          </p:cTn>
                        </p:par>
                      </p:childTnLst>
                    </p:cTn>
                  </p:par>
                  <p:par>
                    <p:cTn id="11" fill="hold" nodeType="clickPar">
                      <p:stCondLst>
                        <p:cond delay="indefinite"/>
                      </p:stCondLst>
                      <p:childTnLst>
                        <p:par>
                          <p:cTn id="12" fill="hold" nodeType="withGroup">
                            <p:stCondLst>
                              <p:cond delay="0"/>
                            </p:stCondLst>
                            <p:childTnLst>
                              <p:par>
                                <p:cTn id="13" presetID="2" presetClass="entr" presetSubtype="8" fill="hold" grpId="0" nodeType="clickEffect">
                                  <p:stCondLst>
                                    <p:cond delay="0"/>
                                  </p:stCondLst>
                                  <p:childTnLst>
                                    <p:set>
                                      <p:cBhvr>
                                        <p:cTn id="14" dur="1" fill="hold">
                                          <p:stCondLst>
                                            <p:cond delay="0"/>
                                          </p:stCondLst>
                                        </p:cTn>
                                        <p:tgtEl>
                                          <p:spTgt spid="26640"/>
                                        </p:tgtEl>
                                        <p:attrNameLst>
                                          <p:attrName>style.visibility</p:attrName>
                                        </p:attrNameLst>
                                      </p:cBhvr>
                                      <p:to>
                                        <p:strVal val="visible"/>
                                      </p:to>
                                    </p:set>
                                    <p:anim calcmode="lin" valueType="num">
                                      <p:cBhvr additive="base">
                                        <p:cTn id="15" dur="500" fill="hold"/>
                                        <p:tgtEl>
                                          <p:spTgt spid="26640"/>
                                        </p:tgtEl>
                                        <p:attrNameLst>
                                          <p:attrName>ppt_x</p:attrName>
                                        </p:attrNameLst>
                                      </p:cBhvr>
                                      <p:tavLst>
                                        <p:tav tm="0">
                                          <p:val>
                                            <p:strVal val="0-#ppt_w/2"/>
                                          </p:val>
                                        </p:tav>
                                        <p:tav tm="100000">
                                          <p:val>
                                            <p:strVal val="#ppt_x"/>
                                          </p:val>
                                        </p:tav>
                                      </p:tavLst>
                                    </p:anim>
                                    <p:anim calcmode="lin" valueType="num">
                                      <p:cBhvr additive="base">
                                        <p:cTn id="16" dur="500" fill="hold"/>
                                        <p:tgtEl>
                                          <p:spTgt spid="26640"/>
                                        </p:tgtEl>
                                        <p:attrNameLst>
                                          <p:attrName>ppt_y</p:attrName>
                                        </p:attrNameLst>
                                      </p:cBhvr>
                                      <p:tavLst>
                                        <p:tav tm="0">
                                          <p:val>
                                            <p:strVal val="#ppt_y"/>
                                          </p:val>
                                        </p:tav>
                                        <p:tav tm="100000">
                                          <p:val>
                                            <p:strVal val="#ppt_y"/>
                                          </p:val>
                                        </p:tav>
                                      </p:tavLst>
                                    </p:anim>
                                  </p:childTnLst>
                                </p:cTn>
                              </p:par>
                            </p:childTnLst>
                          </p:cTn>
                        </p:par>
                        <p:par>
                          <p:cTn id="17" fill="hold" nodeType="afterGroup">
                            <p:stCondLst>
                              <p:cond delay="500"/>
                            </p:stCondLst>
                            <p:childTnLst>
                              <p:par>
                                <p:cTn id="18" presetID="2" presetClass="entr" presetSubtype="8" fill="hold" grpId="0" nodeType="afterEffect">
                                  <p:stCondLst>
                                    <p:cond delay="0"/>
                                  </p:stCondLst>
                                  <p:childTnLst>
                                    <p:set>
                                      <p:cBhvr>
                                        <p:cTn id="19" dur="1" fill="hold">
                                          <p:stCondLst>
                                            <p:cond delay="0"/>
                                          </p:stCondLst>
                                        </p:cTn>
                                        <p:tgtEl>
                                          <p:spTgt spid="26639"/>
                                        </p:tgtEl>
                                        <p:attrNameLst>
                                          <p:attrName>style.visibility</p:attrName>
                                        </p:attrNameLst>
                                      </p:cBhvr>
                                      <p:to>
                                        <p:strVal val="visible"/>
                                      </p:to>
                                    </p:set>
                                    <p:anim calcmode="lin" valueType="num">
                                      <p:cBhvr additive="base">
                                        <p:cTn id="20" dur="500" fill="hold"/>
                                        <p:tgtEl>
                                          <p:spTgt spid="26639"/>
                                        </p:tgtEl>
                                        <p:attrNameLst>
                                          <p:attrName>ppt_x</p:attrName>
                                        </p:attrNameLst>
                                      </p:cBhvr>
                                      <p:tavLst>
                                        <p:tav tm="0">
                                          <p:val>
                                            <p:strVal val="0-#ppt_w/2"/>
                                          </p:val>
                                        </p:tav>
                                        <p:tav tm="100000">
                                          <p:val>
                                            <p:strVal val="#ppt_x"/>
                                          </p:val>
                                        </p:tav>
                                      </p:tavLst>
                                    </p:anim>
                                    <p:anim calcmode="lin" valueType="num">
                                      <p:cBhvr additive="base">
                                        <p:cTn id="21" dur="500" fill="hold"/>
                                        <p:tgtEl>
                                          <p:spTgt spid="26639"/>
                                        </p:tgtEl>
                                        <p:attrNameLst>
                                          <p:attrName>ppt_y</p:attrName>
                                        </p:attrNameLst>
                                      </p:cBhvr>
                                      <p:tavLst>
                                        <p:tav tm="0">
                                          <p:val>
                                            <p:strVal val="#ppt_y"/>
                                          </p:val>
                                        </p:tav>
                                        <p:tav tm="100000">
                                          <p:val>
                                            <p:strVal val="#ppt_y"/>
                                          </p:val>
                                        </p:tav>
                                      </p:tavLst>
                                    </p:anim>
                                  </p:childTnLst>
                                </p:cTn>
                              </p:par>
                            </p:childTnLst>
                          </p:cTn>
                        </p:par>
                        <p:par>
                          <p:cTn id="22" fill="hold" nodeType="afterGroup">
                            <p:stCondLst>
                              <p:cond delay="1000"/>
                            </p:stCondLst>
                            <p:childTnLst>
                              <p:par>
                                <p:cTn id="23" presetID="2" presetClass="entr" presetSubtype="8" fill="hold" grpId="0" nodeType="afterEffect">
                                  <p:stCondLst>
                                    <p:cond delay="0"/>
                                  </p:stCondLst>
                                  <p:childTnLst>
                                    <p:set>
                                      <p:cBhvr>
                                        <p:cTn id="24" dur="1" fill="hold">
                                          <p:stCondLst>
                                            <p:cond delay="0"/>
                                          </p:stCondLst>
                                        </p:cTn>
                                        <p:tgtEl>
                                          <p:spTgt spid="26641"/>
                                        </p:tgtEl>
                                        <p:attrNameLst>
                                          <p:attrName>style.visibility</p:attrName>
                                        </p:attrNameLst>
                                      </p:cBhvr>
                                      <p:to>
                                        <p:strVal val="visible"/>
                                      </p:to>
                                    </p:set>
                                    <p:anim calcmode="lin" valueType="num">
                                      <p:cBhvr additive="base">
                                        <p:cTn id="25" dur="500" fill="hold"/>
                                        <p:tgtEl>
                                          <p:spTgt spid="26641"/>
                                        </p:tgtEl>
                                        <p:attrNameLst>
                                          <p:attrName>ppt_x</p:attrName>
                                        </p:attrNameLst>
                                      </p:cBhvr>
                                      <p:tavLst>
                                        <p:tav tm="0">
                                          <p:val>
                                            <p:strVal val="0-#ppt_w/2"/>
                                          </p:val>
                                        </p:tav>
                                        <p:tav tm="100000">
                                          <p:val>
                                            <p:strVal val="#ppt_x"/>
                                          </p:val>
                                        </p:tav>
                                      </p:tavLst>
                                    </p:anim>
                                    <p:anim calcmode="lin" valueType="num">
                                      <p:cBhvr additive="base">
                                        <p:cTn id="26" dur="500" fill="hold"/>
                                        <p:tgtEl>
                                          <p:spTgt spid="26641"/>
                                        </p:tgtEl>
                                        <p:attrNameLst>
                                          <p:attrName>ppt_y</p:attrName>
                                        </p:attrNameLst>
                                      </p:cBhvr>
                                      <p:tavLst>
                                        <p:tav tm="0">
                                          <p:val>
                                            <p:strVal val="#ppt_y"/>
                                          </p:val>
                                        </p:tav>
                                        <p:tav tm="100000">
                                          <p:val>
                                            <p:strVal val="#ppt_y"/>
                                          </p:val>
                                        </p:tav>
                                      </p:tavLst>
                                    </p:anim>
                                  </p:childTnLst>
                                </p:cTn>
                              </p:par>
                            </p:childTnLst>
                          </p:cTn>
                        </p:par>
                        <p:par>
                          <p:cTn id="27" fill="hold" nodeType="afterGroup">
                            <p:stCondLst>
                              <p:cond delay="1500"/>
                            </p:stCondLst>
                            <p:childTnLst>
                              <p:par>
                                <p:cTn id="28" presetID="2" presetClass="entr" presetSubtype="8" fill="hold" grpId="0" nodeType="afterEffect">
                                  <p:stCondLst>
                                    <p:cond delay="0"/>
                                  </p:stCondLst>
                                  <p:childTnLst>
                                    <p:set>
                                      <p:cBhvr>
                                        <p:cTn id="29" dur="1" fill="hold">
                                          <p:stCondLst>
                                            <p:cond delay="0"/>
                                          </p:stCondLst>
                                        </p:cTn>
                                        <p:tgtEl>
                                          <p:spTgt spid="26642"/>
                                        </p:tgtEl>
                                        <p:attrNameLst>
                                          <p:attrName>style.visibility</p:attrName>
                                        </p:attrNameLst>
                                      </p:cBhvr>
                                      <p:to>
                                        <p:strVal val="visible"/>
                                      </p:to>
                                    </p:set>
                                    <p:anim calcmode="lin" valueType="num">
                                      <p:cBhvr additive="base">
                                        <p:cTn id="30" dur="500" fill="hold"/>
                                        <p:tgtEl>
                                          <p:spTgt spid="26642"/>
                                        </p:tgtEl>
                                        <p:attrNameLst>
                                          <p:attrName>ppt_x</p:attrName>
                                        </p:attrNameLst>
                                      </p:cBhvr>
                                      <p:tavLst>
                                        <p:tav tm="0">
                                          <p:val>
                                            <p:strVal val="0-#ppt_w/2"/>
                                          </p:val>
                                        </p:tav>
                                        <p:tav tm="100000">
                                          <p:val>
                                            <p:strVal val="#ppt_x"/>
                                          </p:val>
                                        </p:tav>
                                      </p:tavLst>
                                    </p:anim>
                                    <p:anim calcmode="lin" valueType="num">
                                      <p:cBhvr additive="base">
                                        <p:cTn id="31" dur="500" fill="hold"/>
                                        <p:tgtEl>
                                          <p:spTgt spid="26642"/>
                                        </p:tgtEl>
                                        <p:attrNameLst>
                                          <p:attrName>ppt_y</p:attrName>
                                        </p:attrNameLst>
                                      </p:cBhvr>
                                      <p:tavLst>
                                        <p:tav tm="0">
                                          <p:val>
                                            <p:strVal val="#ppt_y"/>
                                          </p:val>
                                        </p:tav>
                                        <p:tav tm="100000">
                                          <p:val>
                                            <p:strVal val="#ppt_y"/>
                                          </p:val>
                                        </p:tav>
                                      </p:tavLst>
                                    </p:anim>
                                  </p:childTnLst>
                                </p:cTn>
                              </p:par>
                            </p:childTnLst>
                          </p:cTn>
                        </p:par>
                      </p:childTnLst>
                    </p:cTn>
                  </p:par>
                  <p:par>
                    <p:cTn id="32" fill="hold" nodeType="clickPar">
                      <p:stCondLst>
                        <p:cond delay="indefinite"/>
                      </p:stCondLst>
                      <p:childTnLst>
                        <p:par>
                          <p:cTn id="33" fill="hold" nodeType="withGroup">
                            <p:stCondLst>
                              <p:cond delay="0"/>
                            </p:stCondLst>
                            <p:childTnLst>
                              <p:par>
                                <p:cTn id="34" presetID="1" presetClass="entr" presetSubtype="0" fill="hold" grpId="0" nodeType="clickEffect">
                                  <p:stCondLst>
                                    <p:cond delay="0"/>
                                  </p:stCondLst>
                                  <p:childTnLst>
                                    <p:set>
                                      <p:cBhvr>
                                        <p:cTn id="35" dur="1" fill="hold">
                                          <p:stCondLst>
                                            <p:cond delay="499"/>
                                          </p:stCondLst>
                                        </p:cTn>
                                        <p:tgtEl>
                                          <p:spTgt spid="2664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6638" grpId="0" autoUpdateAnimBg="0"/>
      <p:bldP spid="26639" grpId="0" animBg="1" autoUpdateAnimBg="0"/>
      <p:bldP spid="26640" grpId="0" animBg="1" autoUpdateAnimBg="0"/>
      <p:bldP spid="26641" grpId="0" animBg="1" autoUpdateAnimBg="0"/>
      <p:bldP spid="26642" grpId="0" animBg="1" autoUpdateAnimBg="0"/>
      <p:bldP spid="26643" grpId="0" animBg="1" autoUpdateAnimBg="0"/>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70" name="Rectangle 7"/>
          <p:cNvSpPr>
            <a:spLocks noGrp="1" noChangeArrowheads="1"/>
          </p:cNvSpPr>
          <p:nvPr>
            <p:ph type="title"/>
          </p:nvPr>
        </p:nvSpPr>
        <p:spPr>
          <a:xfrm>
            <a:off x="2362200" y="381000"/>
            <a:ext cx="3581400" cy="1143000"/>
          </a:xfrm>
          <a:noFill/>
        </p:spPr>
        <p:txBody>
          <a:bodyPr/>
          <a:lstStyle/>
          <a:p>
            <a:pPr eaLnBrk="1" hangingPunct="1"/>
            <a:r>
              <a:rPr lang="en-GB" altLang="en-US"/>
              <a:t>   </a:t>
            </a:r>
            <a:r>
              <a:rPr lang="en-GB" altLang="en-US">
                <a:latin typeface="Garamond" pitchFamily="18" charset="0"/>
              </a:rPr>
              <a:t>75 POINTS</a:t>
            </a:r>
          </a:p>
        </p:txBody>
      </p:sp>
      <p:sp>
        <p:nvSpPr>
          <p:cNvPr id="24590" name="Rectangle 14"/>
          <p:cNvSpPr>
            <a:spLocks noChangeArrowheads="1"/>
          </p:cNvSpPr>
          <p:nvPr/>
        </p:nvSpPr>
        <p:spPr bwMode="auto">
          <a:xfrm>
            <a:off x="685800" y="1828800"/>
            <a:ext cx="7772400" cy="1524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lnSpc>
                <a:spcPct val="90000"/>
              </a:lnSpc>
              <a:buFontTx/>
              <a:buNone/>
            </a:pPr>
            <a:endParaRPr lang="en-GB" altLang="en-US">
              <a:solidFill>
                <a:schemeClr val="bg1"/>
              </a:solidFill>
              <a:latin typeface="Arial Black" pitchFamily="34" charset="0"/>
            </a:endParaRPr>
          </a:p>
        </p:txBody>
      </p:sp>
      <p:sp>
        <p:nvSpPr>
          <p:cNvPr id="24591" name="AutoShape 15"/>
          <p:cNvSpPr>
            <a:spLocks noChangeArrowheads="1"/>
          </p:cNvSpPr>
          <p:nvPr/>
        </p:nvSpPr>
        <p:spPr bwMode="auto">
          <a:xfrm>
            <a:off x="1143000" y="5029200"/>
            <a:ext cx="7162800" cy="457200"/>
          </a:xfrm>
          <a:prstGeom prst="flowChartTerminator">
            <a:avLst/>
          </a:prstGeom>
          <a:solidFill>
            <a:srgbClr val="000000"/>
          </a:solidFill>
          <a:ln w="9525">
            <a:solidFill>
              <a:srgbClr val="9900FF"/>
            </a:solidFill>
            <a:miter lim="800000"/>
            <a:headEnd/>
            <a:tailEnd/>
          </a:ln>
        </p:spPr>
        <p:txBody>
          <a:bodyPr wrap="none" anchor="ctr"/>
          <a:lstStyle>
            <a:lvl1pPr marL="476250">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spcBef>
                <a:spcPct val="0"/>
              </a:spcBef>
              <a:buFontTx/>
              <a:buNone/>
            </a:pPr>
            <a:r>
              <a:rPr lang="en-GB" altLang="en-US" sz="2800">
                <a:latin typeface="Arial Black" pitchFamily="34" charset="0"/>
              </a:rPr>
              <a:t>B.  MINI-COG</a:t>
            </a:r>
          </a:p>
        </p:txBody>
      </p:sp>
      <p:sp>
        <p:nvSpPr>
          <p:cNvPr id="24592" name="AutoShape 16"/>
          <p:cNvSpPr>
            <a:spLocks noChangeArrowheads="1"/>
          </p:cNvSpPr>
          <p:nvPr/>
        </p:nvSpPr>
        <p:spPr bwMode="auto">
          <a:xfrm>
            <a:off x="1143000" y="4495800"/>
            <a:ext cx="7162800" cy="457200"/>
          </a:xfrm>
          <a:prstGeom prst="flowChartTerminator">
            <a:avLst/>
          </a:prstGeom>
          <a:solidFill>
            <a:srgbClr val="0000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dirty="0">
                <a:latin typeface="Arial Black" pitchFamily="34" charset="0"/>
              </a:rPr>
              <a:t>A.  GDS</a:t>
            </a:r>
            <a:endParaRPr lang="en-GB" altLang="en-US" dirty="0">
              <a:solidFill>
                <a:schemeClr val="bg1"/>
              </a:solidFill>
              <a:latin typeface="Arial Black" pitchFamily="34" charset="0"/>
            </a:endParaRPr>
          </a:p>
        </p:txBody>
      </p:sp>
      <p:sp>
        <p:nvSpPr>
          <p:cNvPr id="24593" name="AutoShape 17"/>
          <p:cNvSpPr>
            <a:spLocks noChangeArrowheads="1"/>
          </p:cNvSpPr>
          <p:nvPr/>
        </p:nvSpPr>
        <p:spPr bwMode="auto">
          <a:xfrm>
            <a:off x="1143000" y="5562600"/>
            <a:ext cx="7162800" cy="457200"/>
          </a:xfrm>
          <a:prstGeom prst="flowChartTerminator">
            <a:avLst/>
          </a:prstGeom>
          <a:solidFill>
            <a:srgbClr val="0000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dirty="0">
                <a:latin typeface="Arial Black" pitchFamily="34" charset="0"/>
              </a:rPr>
              <a:t>C.  CAM</a:t>
            </a:r>
          </a:p>
        </p:txBody>
      </p:sp>
      <p:sp>
        <p:nvSpPr>
          <p:cNvPr id="24594" name="AutoShape 18"/>
          <p:cNvSpPr>
            <a:spLocks noChangeArrowheads="1"/>
          </p:cNvSpPr>
          <p:nvPr/>
        </p:nvSpPr>
        <p:spPr bwMode="auto">
          <a:xfrm>
            <a:off x="1143000" y="6096000"/>
            <a:ext cx="7162800" cy="457200"/>
          </a:xfrm>
          <a:prstGeom prst="flowChartTerminator">
            <a:avLst/>
          </a:prstGeom>
          <a:solidFill>
            <a:srgbClr val="0000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a:latin typeface="Arial Black" pitchFamily="34" charset="0"/>
              </a:rPr>
              <a:t>D.  MoCA</a:t>
            </a:r>
          </a:p>
        </p:txBody>
      </p:sp>
      <p:sp>
        <p:nvSpPr>
          <p:cNvPr id="24595" name="AutoShape 19"/>
          <p:cNvSpPr>
            <a:spLocks noChangeArrowheads="1"/>
          </p:cNvSpPr>
          <p:nvPr/>
        </p:nvSpPr>
        <p:spPr bwMode="auto">
          <a:xfrm>
            <a:off x="1143000" y="5562600"/>
            <a:ext cx="7162800" cy="457200"/>
          </a:xfrm>
          <a:prstGeom prst="flowChartTerminator">
            <a:avLst/>
          </a:prstGeom>
          <a:solidFill>
            <a:srgbClr val="FF66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dirty="0">
                <a:solidFill>
                  <a:schemeClr val="bg1"/>
                </a:solidFill>
                <a:latin typeface="Arial Black" pitchFamily="34" charset="0"/>
              </a:rPr>
              <a:t>C. CAM</a:t>
            </a:r>
          </a:p>
        </p:txBody>
      </p:sp>
      <p:sp>
        <p:nvSpPr>
          <p:cNvPr id="7177" name="Rectangle 1"/>
          <p:cNvSpPr>
            <a:spLocks noChangeArrowheads="1"/>
          </p:cNvSpPr>
          <p:nvPr/>
        </p:nvSpPr>
        <p:spPr bwMode="auto">
          <a:xfrm>
            <a:off x="1905000" y="1447800"/>
            <a:ext cx="6096000" cy="20621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lgn="ctr">
              <a:spcBef>
                <a:spcPct val="0"/>
              </a:spcBef>
              <a:buFontTx/>
              <a:buNone/>
            </a:pPr>
            <a:r>
              <a:rPr lang="en-US" altLang="en-US">
                <a:latin typeface="Garamond" pitchFamily="18" charset="0"/>
              </a:rPr>
              <a:t>WHICH OF THE FOLLOWING</a:t>
            </a:r>
          </a:p>
          <a:p>
            <a:pPr algn="ctr">
              <a:spcBef>
                <a:spcPct val="0"/>
              </a:spcBef>
              <a:buFontTx/>
              <a:buNone/>
            </a:pPr>
            <a:r>
              <a:rPr lang="en-US" altLang="en-US">
                <a:latin typeface="Garamond" pitchFamily="18" charset="0"/>
              </a:rPr>
              <a:t>EVALUATION TOOLS DIFFERENTIATES</a:t>
            </a:r>
          </a:p>
          <a:p>
            <a:pPr algn="ctr">
              <a:spcBef>
                <a:spcPct val="0"/>
              </a:spcBef>
              <a:buFontTx/>
              <a:buNone/>
            </a:pPr>
            <a:r>
              <a:rPr lang="en-US" altLang="en-US">
                <a:latin typeface="Garamond" pitchFamily="18" charset="0"/>
              </a:rPr>
              <a:t>DEMENTIA FROM DELIRIUM?</a:t>
            </a:r>
          </a:p>
        </p:txBody>
      </p:sp>
    </p:spTree>
  </p:cSld>
  <p:clrMapOvr>
    <a:masterClrMapping/>
  </p:clrMapOvr>
  <p:transition spd="slow">
    <p:fade/>
    <p:sndAc>
      <p:stSnd>
        <p:snd r:embed="rId3" name="Cymbal"/>
      </p:stSnd>
    </p:sndAc>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3" presetClass="entr" presetSubtype="528" fill="hold" grpId="0" nodeType="clickEffect" nodePh="1">
                                  <p:stCondLst>
                                    <p:cond delay="0"/>
                                  </p:stCondLst>
                                  <p:endCondLst>
                                    <p:cond evt="begin" delay="0">
                                      <p:tn val="5"/>
                                    </p:cond>
                                  </p:endCondLst>
                                  <p:childTnLst>
                                    <p:set>
                                      <p:cBhvr>
                                        <p:cTn id="6" dur="1" fill="hold">
                                          <p:stCondLst>
                                            <p:cond delay="0"/>
                                          </p:stCondLst>
                                        </p:cTn>
                                        <p:tgtEl>
                                          <p:spTgt spid="24590"/>
                                        </p:tgtEl>
                                        <p:attrNameLst>
                                          <p:attrName>style.visibility</p:attrName>
                                        </p:attrNameLst>
                                      </p:cBhvr>
                                      <p:to>
                                        <p:strVal val="visible"/>
                                      </p:to>
                                    </p:set>
                                    <p:anim calcmode="lin" valueType="num">
                                      <p:cBhvr>
                                        <p:cTn id="7" dur="500" fill="hold"/>
                                        <p:tgtEl>
                                          <p:spTgt spid="24590"/>
                                        </p:tgtEl>
                                        <p:attrNameLst>
                                          <p:attrName>ppt_w</p:attrName>
                                        </p:attrNameLst>
                                      </p:cBhvr>
                                      <p:tavLst>
                                        <p:tav tm="0">
                                          <p:val>
                                            <p:fltVal val="0"/>
                                          </p:val>
                                        </p:tav>
                                        <p:tav tm="100000">
                                          <p:val>
                                            <p:strVal val="#ppt_w"/>
                                          </p:val>
                                        </p:tav>
                                      </p:tavLst>
                                    </p:anim>
                                    <p:anim calcmode="lin" valueType="num">
                                      <p:cBhvr>
                                        <p:cTn id="8" dur="500" fill="hold"/>
                                        <p:tgtEl>
                                          <p:spTgt spid="24590"/>
                                        </p:tgtEl>
                                        <p:attrNameLst>
                                          <p:attrName>ppt_h</p:attrName>
                                        </p:attrNameLst>
                                      </p:cBhvr>
                                      <p:tavLst>
                                        <p:tav tm="0">
                                          <p:val>
                                            <p:fltVal val="0"/>
                                          </p:val>
                                        </p:tav>
                                        <p:tav tm="100000">
                                          <p:val>
                                            <p:strVal val="#ppt_h"/>
                                          </p:val>
                                        </p:tav>
                                      </p:tavLst>
                                    </p:anim>
                                    <p:anim calcmode="lin" valueType="num">
                                      <p:cBhvr>
                                        <p:cTn id="9" dur="500" fill="hold"/>
                                        <p:tgtEl>
                                          <p:spTgt spid="24590"/>
                                        </p:tgtEl>
                                        <p:attrNameLst>
                                          <p:attrName>ppt_x</p:attrName>
                                        </p:attrNameLst>
                                      </p:cBhvr>
                                      <p:tavLst>
                                        <p:tav tm="0">
                                          <p:val>
                                            <p:fltVal val="0.5"/>
                                          </p:val>
                                        </p:tav>
                                        <p:tav tm="100000">
                                          <p:val>
                                            <p:strVal val="#ppt_x"/>
                                          </p:val>
                                        </p:tav>
                                      </p:tavLst>
                                    </p:anim>
                                    <p:anim calcmode="lin" valueType="num">
                                      <p:cBhvr>
                                        <p:cTn id="10" dur="500" fill="hold"/>
                                        <p:tgtEl>
                                          <p:spTgt spid="24590"/>
                                        </p:tgtEl>
                                        <p:attrNameLst>
                                          <p:attrName>ppt_y</p:attrName>
                                        </p:attrNameLst>
                                      </p:cBhvr>
                                      <p:tavLst>
                                        <p:tav tm="0">
                                          <p:val>
                                            <p:fltVal val="0.5"/>
                                          </p:val>
                                        </p:tav>
                                        <p:tav tm="100000">
                                          <p:val>
                                            <p:strVal val="#ppt_y"/>
                                          </p:val>
                                        </p:tav>
                                      </p:tavLst>
                                    </p:anim>
                                  </p:childTnLst>
                                </p:cTn>
                              </p:par>
                            </p:childTnLst>
                          </p:cTn>
                        </p:par>
                      </p:childTnLst>
                    </p:cTn>
                  </p:par>
                  <p:par>
                    <p:cTn id="11" fill="hold" nodeType="clickPar">
                      <p:stCondLst>
                        <p:cond delay="indefinite"/>
                      </p:stCondLst>
                      <p:childTnLst>
                        <p:par>
                          <p:cTn id="12" fill="hold" nodeType="withGroup">
                            <p:stCondLst>
                              <p:cond delay="0"/>
                            </p:stCondLst>
                            <p:childTnLst>
                              <p:par>
                                <p:cTn id="13" presetID="2" presetClass="entr" presetSubtype="8" fill="hold" grpId="0" nodeType="clickEffect">
                                  <p:stCondLst>
                                    <p:cond delay="0"/>
                                  </p:stCondLst>
                                  <p:childTnLst>
                                    <p:set>
                                      <p:cBhvr>
                                        <p:cTn id="14" dur="1" fill="hold">
                                          <p:stCondLst>
                                            <p:cond delay="0"/>
                                          </p:stCondLst>
                                        </p:cTn>
                                        <p:tgtEl>
                                          <p:spTgt spid="24592"/>
                                        </p:tgtEl>
                                        <p:attrNameLst>
                                          <p:attrName>style.visibility</p:attrName>
                                        </p:attrNameLst>
                                      </p:cBhvr>
                                      <p:to>
                                        <p:strVal val="visible"/>
                                      </p:to>
                                    </p:set>
                                    <p:anim calcmode="lin" valueType="num">
                                      <p:cBhvr additive="base">
                                        <p:cTn id="15" dur="500" fill="hold"/>
                                        <p:tgtEl>
                                          <p:spTgt spid="24592"/>
                                        </p:tgtEl>
                                        <p:attrNameLst>
                                          <p:attrName>ppt_x</p:attrName>
                                        </p:attrNameLst>
                                      </p:cBhvr>
                                      <p:tavLst>
                                        <p:tav tm="0">
                                          <p:val>
                                            <p:strVal val="0-#ppt_w/2"/>
                                          </p:val>
                                        </p:tav>
                                        <p:tav tm="100000">
                                          <p:val>
                                            <p:strVal val="#ppt_x"/>
                                          </p:val>
                                        </p:tav>
                                      </p:tavLst>
                                    </p:anim>
                                    <p:anim calcmode="lin" valueType="num">
                                      <p:cBhvr additive="base">
                                        <p:cTn id="16" dur="500" fill="hold"/>
                                        <p:tgtEl>
                                          <p:spTgt spid="24592"/>
                                        </p:tgtEl>
                                        <p:attrNameLst>
                                          <p:attrName>ppt_y</p:attrName>
                                        </p:attrNameLst>
                                      </p:cBhvr>
                                      <p:tavLst>
                                        <p:tav tm="0">
                                          <p:val>
                                            <p:strVal val="#ppt_y"/>
                                          </p:val>
                                        </p:tav>
                                        <p:tav tm="100000">
                                          <p:val>
                                            <p:strVal val="#ppt_y"/>
                                          </p:val>
                                        </p:tav>
                                      </p:tavLst>
                                    </p:anim>
                                  </p:childTnLst>
                                </p:cTn>
                              </p:par>
                            </p:childTnLst>
                          </p:cTn>
                        </p:par>
                        <p:par>
                          <p:cTn id="17" fill="hold" nodeType="afterGroup">
                            <p:stCondLst>
                              <p:cond delay="500"/>
                            </p:stCondLst>
                            <p:childTnLst>
                              <p:par>
                                <p:cTn id="18" presetID="2" presetClass="entr" presetSubtype="8" fill="hold" grpId="0" nodeType="afterEffect">
                                  <p:stCondLst>
                                    <p:cond delay="0"/>
                                  </p:stCondLst>
                                  <p:childTnLst>
                                    <p:set>
                                      <p:cBhvr>
                                        <p:cTn id="19" dur="1" fill="hold">
                                          <p:stCondLst>
                                            <p:cond delay="0"/>
                                          </p:stCondLst>
                                        </p:cTn>
                                        <p:tgtEl>
                                          <p:spTgt spid="24591"/>
                                        </p:tgtEl>
                                        <p:attrNameLst>
                                          <p:attrName>style.visibility</p:attrName>
                                        </p:attrNameLst>
                                      </p:cBhvr>
                                      <p:to>
                                        <p:strVal val="visible"/>
                                      </p:to>
                                    </p:set>
                                    <p:anim calcmode="lin" valueType="num">
                                      <p:cBhvr additive="base">
                                        <p:cTn id="20" dur="500" fill="hold"/>
                                        <p:tgtEl>
                                          <p:spTgt spid="24591"/>
                                        </p:tgtEl>
                                        <p:attrNameLst>
                                          <p:attrName>ppt_x</p:attrName>
                                        </p:attrNameLst>
                                      </p:cBhvr>
                                      <p:tavLst>
                                        <p:tav tm="0">
                                          <p:val>
                                            <p:strVal val="0-#ppt_w/2"/>
                                          </p:val>
                                        </p:tav>
                                        <p:tav tm="100000">
                                          <p:val>
                                            <p:strVal val="#ppt_x"/>
                                          </p:val>
                                        </p:tav>
                                      </p:tavLst>
                                    </p:anim>
                                    <p:anim calcmode="lin" valueType="num">
                                      <p:cBhvr additive="base">
                                        <p:cTn id="21" dur="500" fill="hold"/>
                                        <p:tgtEl>
                                          <p:spTgt spid="24591"/>
                                        </p:tgtEl>
                                        <p:attrNameLst>
                                          <p:attrName>ppt_y</p:attrName>
                                        </p:attrNameLst>
                                      </p:cBhvr>
                                      <p:tavLst>
                                        <p:tav tm="0">
                                          <p:val>
                                            <p:strVal val="#ppt_y"/>
                                          </p:val>
                                        </p:tav>
                                        <p:tav tm="100000">
                                          <p:val>
                                            <p:strVal val="#ppt_y"/>
                                          </p:val>
                                        </p:tav>
                                      </p:tavLst>
                                    </p:anim>
                                  </p:childTnLst>
                                </p:cTn>
                              </p:par>
                            </p:childTnLst>
                          </p:cTn>
                        </p:par>
                        <p:par>
                          <p:cTn id="22" fill="hold" nodeType="afterGroup">
                            <p:stCondLst>
                              <p:cond delay="1000"/>
                            </p:stCondLst>
                            <p:childTnLst>
                              <p:par>
                                <p:cTn id="23" presetID="2" presetClass="entr" presetSubtype="8" fill="hold" grpId="0" nodeType="afterEffect">
                                  <p:stCondLst>
                                    <p:cond delay="0"/>
                                  </p:stCondLst>
                                  <p:childTnLst>
                                    <p:set>
                                      <p:cBhvr>
                                        <p:cTn id="24" dur="1" fill="hold">
                                          <p:stCondLst>
                                            <p:cond delay="0"/>
                                          </p:stCondLst>
                                        </p:cTn>
                                        <p:tgtEl>
                                          <p:spTgt spid="24593"/>
                                        </p:tgtEl>
                                        <p:attrNameLst>
                                          <p:attrName>style.visibility</p:attrName>
                                        </p:attrNameLst>
                                      </p:cBhvr>
                                      <p:to>
                                        <p:strVal val="visible"/>
                                      </p:to>
                                    </p:set>
                                    <p:anim calcmode="lin" valueType="num">
                                      <p:cBhvr additive="base">
                                        <p:cTn id="25" dur="500" fill="hold"/>
                                        <p:tgtEl>
                                          <p:spTgt spid="24593"/>
                                        </p:tgtEl>
                                        <p:attrNameLst>
                                          <p:attrName>ppt_x</p:attrName>
                                        </p:attrNameLst>
                                      </p:cBhvr>
                                      <p:tavLst>
                                        <p:tav tm="0">
                                          <p:val>
                                            <p:strVal val="0-#ppt_w/2"/>
                                          </p:val>
                                        </p:tav>
                                        <p:tav tm="100000">
                                          <p:val>
                                            <p:strVal val="#ppt_x"/>
                                          </p:val>
                                        </p:tav>
                                      </p:tavLst>
                                    </p:anim>
                                    <p:anim calcmode="lin" valueType="num">
                                      <p:cBhvr additive="base">
                                        <p:cTn id="26" dur="500" fill="hold"/>
                                        <p:tgtEl>
                                          <p:spTgt spid="24593"/>
                                        </p:tgtEl>
                                        <p:attrNameLst>
                                          <p:attrName>ppt_y</p:attrName>
                                        </p:attrNameLst>
                                      </p:cBhvr>
                                      <p:tavLst>
                                        <p:tav tm="0">
                                          <p:val>
                                            <p:strVal val="#ppt_y"/>
                                          </p:val>
                                        </p:tav>
                                        <p:tav tm="100000">
                                          <p:val>
                                            <p:strVal val="#ppt_y"/>
                                          </p:val>
                                        </p:tav>
                                      </p:tavLst>
                                    </p:anim>
                                  </p:childTnLst>
                                </p:cTn>
                              </p:par>
                            </p:childTnLst>
                          </p:cTn>
                        </p:par>
                        <p:par>
                          <p:cTn id="27" fill="hold" nodeType="afterGroup">
                            <p:stCondLst>
                              <p:cond delay="1500"/>
                            </p:stCondLst>
                            <p:childTnLst>
                              <p:par>
                                <p:cTn id="28" presetID="2" presetClass="entr" presetSubtype="8" fill="hold" grpId="0" nodeType="afterEffect">
                                  <p:stCondLst>
                                    <p:cond delay="0"/>
                                  </p:stCondLst>
                                  <p:childTnLst>
                                    <p:set>
                                      <p:cBhvr>
                                        <p:cTn id="29" dur="1" fill="hold">
                                          <p:stCondLst>
                                            <p:cond delay="0"/>
                                          </p:stCondLst>
                                        </p:cTn>
                                        <p:tgtEl>
                                          <p:spTgt spid="24594"/>
                                        </p:tgtEl>
                                        <p:attrNameLst>
                                          <p:attrName>style.visibility</p:attrName>
                                        </p:attrNameLst>
                                      </p:cBhvr>
                                      <p:to>
                                        <p:strVal val="visible"/>
                                      </p:to>
                                    </p:set>
                                    <p:anim calcmode="lin" valueType="num">
                                      <p:cBhvr additive="base">
                                        <p:cTn id="30" dur="500" fill="hold"/>
                                        <p:tgtEl>
                                          <p:spTgt spid="24594"/>
                                        </p:tgtEl>
                                        <p:attrNameLst>
                                          <p:attrName>ppt_x</p:attrName>
                                        </p:attrNameLst>
                                      </p:cBhvr>
                                      <p:tavLst>
                                        <p:tav tm="0">
                                          <p:val>
                                            <p:strVal val="0-#ppt_w/2"/>
                                          </p:val>
                                        </p:tav>
                                        <p:tav tm="100000">
                                          <p:val>
                                            <p:strVal val="#ppt_x"/>
                                          </p:val>
                                        </p:tav>
                                      </p:tavLst>
                                    </p:anim>
                                    <p:anim calcmode="lin" valueType="num">
                                      <p:cBhvr additive="base">
                                        <p:cTn id="31" dur="500" fill="hold"/>
                                        <p:tgtEl>
                                          <p:spTgt spid="24594"/>
                                        </p:tgtEl>
                                        <p:attrNameLst>
                                          <p:attrName>ppt_y</p:attrName>
                                        </p:attrNameLst>
                                      </p:cBhvr>
                                      <p:tavLst>
                                        <p:tav tm="0">
                                          <p:val>
                                            <p:strVal val="#ppt_y"/>
                                          </p:val>
                                        </p:tav>
                                        <p:tav tm="100000">
                                          <p:val>
                                            <p:strVal val="#ppt_y"/>
                                          </p:val>
                                        </p:tav>
                                      </p:tavLst>
                                    </p:anim>
                                  </p:childTnLst>
                                </p:cTn>
                              </p:par>
                            </p:childTnLst>
                          </p:cTn>
                        </p:par>
                      </p:childTnLst>
                    </p:cTn>
                  </p:par>
                  <p:par>
                    <p:cTn id="32" fill="hold" nodeType="clickPar">
                      <p:stCondLst>
                        <p:cond delay="indefinite"/>
                      </p:stCondLst>
                      <p:childTnLst>
                        <p:par>
                          <p:cTn id="33" fill="hold" nodeType="withGroup">
                            <p:stCondLst>
                              <p:cond delay="0"/>
                            </p:stCondLst>
                            <p:childTnLst>
                              <p:par>
                                <p:cTn id="34" presetID="1" presetClass="entr" presetSubtype="0" fill="hold" grpId="0" nodeType="clickEffect">
                                  <p:stCondLst>
                                    <p:cond delay="0"/>
                                  </p:stCondLst>
                                  <p:childTnLst>
                                    <p:set>
                                      <p:cBhvr>
                                        <p:cTn id="35" dur="1" fill="hold">
                                          <p:stCondLst>
                                            <p:cond delay="499"/>
                                          </p:stCondLst>
                                        </p:cTn>
                                        <p:tgtEl>
                                          <p:spTgt spid="2459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4590" grpId="0" autoUpdateAnimBg="0"/>
      <p:bldP spid="24591" grpId="0" animBg="1" autoUpdateAnimBg="0"/>
      <p:bldP spid="24592" grpId="0" animBg="1" autoUpdateAnimBg="0"/>
      <p:bldP spid="24593" grpId="0" animBg="1" autoUpdateAnimBg="0"/>
      <p:bldP spid="24594" grpId="0" animBg="1" autoUpdateAnimBg="0"/>
      <p:bldP spid="24595" grpId="0" animBg="1" autoUpdateAnimBg="0"/>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4" name="Rectangle 9"/>
          <p:cNvSpPr>
            <a:spLocks noGrp="1" noChangeArrowheads="1"/>
          </p:cNvSpPr>
          <p:nvPr>
            <p:ph type="title"/>
          </p:nvPr>
        </p:nvSpPr>
        <p:spPr>
          <a:noFill/>
        </p:spPr>
        <p:txBody>
          <a:bodyPr/>
          <a:lstStyle/>
          <a:p>
            <a:pPr eaLnBrk="1" hangingPunct="1"/>
            <a:r>
              <a:rPr lang="en-GB" altLang="en-US">
                <a:latin typeface="Garamond" pitchFamily="18" charset="0"/>
              </a:rPr>
              <a:t>100 POINTS</a:t>
            </a:r>
          </a:p>
        </p:txBody>
      </p:sp>
      <p:sp>
        <p:nvSpPr>
          <p:cNvPr id="23574" name="Rectangle 22"/>
          <p:cNvSpPr>
            <a:spLocks noChangeArrowheads="1"/>
          </p:cNvSpPr>
          <p:nvPr/>
        </p:nvSpPr>
        <p:spPr bwMode="auto">
          <a:xfrm>
            <a:off x="685800" y="1600200"/>
            <a:ext cx="7772400" cy="1524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lnSpc>
                <a:spcPct val="90000"/>
              </a:lnSpc>
              <a:buFontTx/>
              <a:buNone/>
            </a:pPr>
            <a:r>
              <a:rPr lang="en-GB" altLang="en-US">
                <a:solidFill>
                  <a:schemeClr val="bg1"/>
                </a:solidFill>
                <a:latin typeface="Arial Black" pitchFamily="34" charset="0"/>
              </a:rPr>
              <a:t>	</a:t>
            </a:r>
          </a:p>
        </p:txBody>
      </p:sp>
      <p:sp>
        <p:nvSpPr>
          <p:cNvPr id="23575" name="AutoShape 23"/>
          <p:cNvSpPr>
            <a:spLocks noChangeArrowheads="1"/>
          </p:cNvSpPr>
          <p:nvPr/>
        </p:nvSpPr>
        <p:spPr bwMode="auto">
          <a:xfrm>
            <a:off x="1143000" y="5029200"/>
            <a:ext cx="7162800" cy="457200"/>
          </a:xfrm>
          <a:prstGeom prst="flowChartTerminator">
            <a:avLst/>
          </a:prstGeom>
          <a:solidFill>
            <a:srgbClr val="000000"/>
          </a:solidFill>
          <a:ln w="9525">
            <a:solidFill>
              <a:srgbClr val="9900FF"/>
            </a:solidFill>
            <a:miter lim="800000"/>
            <a:headEnd/>
            <a:tailEnd/>
          </a:ln>
        </p:spPr>
        <p:txBody>
          <a:bodyPr wrap="none" anchor="ctr"/>
          <a:lstStyle>
            <a:lvl1pPr marL="476250">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spcBef>
                <a:spcPct val="0"/>
              </a:spcBef>
              <a:buFontTx/>
              <a:buNone/>
            </a:pPr>
            <a:r>
              <a:rPr lang="en-GB" altLang="en-US" sz="2800" dirty="0">
                <a:solidFill>
                  <a:srgbClr val="CC66FF"/>
                </a:solidFill>
                <a:latin typeface="Arial Black" pitchFamily="34" charset="0"/>
              </a:rPr>
              <a:t>B.</a:t>
            </a:r>
            <a:r>
              <a:rPr lang="en-GB" altLang="en-US" sz="2800" dirty="0">
                <a:latin typeface="Arial Black" pitchFamily="34" charset="0"/>
              </a:rPr>
              <a:t> IRREVERSIBLE SYMPTOMS</a:t>
            </a:r>
          </a:p>
        </p:txBody>
      </p:sp>
      <p:sp>
        <p:nvSpPr>
          <p:cNvPr id="23576" name="AutoShape 24"/>
          <p:cNvSpPr>
            <a:spLocks noChangeArrowheads="1"/>
          </p:cNvSpPr>
          <p:nvPr/>
        </p:nvSpPr>
        <p:spPr bwMode="auto">
          <a:xfrm>
            <a:off x="1174750" y="4495800"/>
            <a:ext cx="7162800" cy="457200"/>
          </a:xfrm>
          <a:prstGeom prst="flowChartTerminator">
            <a:avLst/>
          </a:prstGeom>
          <a:solidFill>
            <a:srgbClr val="0000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dirty="0">
                <a:solidFill>
                  <a:srgbClr val="CC66FF"/>
                </a:solidFill>
                <a:latin typeface="Arial Black" pitchFamily="34" charset="0"/>
              </a:rPr>
              <a:t>A. </a:t>
            </a:r>
            <a:r>
              <a:rPr lang="en-GB" altLang="en-US" sz="2600" dirty="0">
                <a:latin typeface="Arial Black" pitchFamily="34" charset="0"/>
              </a:rPr>
              <a:t>CHANGE IN MENTAL STATUS</a:t>
            </a:r>
          </a:p>
        </p:txBody>
      </p:sp>
      <p:sp>
        <p:nvSpPr>
          <p:cNvPr id="23577" name="AutoShape 25"/>
          <p:cNvSpPr>
            <a:spLocks noChangeArrowheads="1"/>
          </p:cNvSpPr>
          <p:nvPr/>
        </p:nvSpPr>
        <p:spPr bwMode="auto">
          <a:xfrm>
            <a:off x="1143000" y="5562600"/>
            <a:ext cx="7162800" cy="457200"/>
          </a:xfrm>
          <a:prstGeom prst="flowChartTerminator">
            <a:avLst/>
          </a:prstGeom>
          <a:solidFill>
            <a:srgbClr val="0000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dirty="0">
                <a:solidFill>
                  <a:srgbClr val="CC66FF"/>
                </a:solidFill>
                <a:latin typeface="Arial Black" pitchFamily="34" charset="0"/>
              </a:rPr>
              <a:t>C.</a:t>
            </a:r>
            <a:r>
              <a:rPr lang="en-GB" altLang="en-US" dirty="0">
                <a:solidFill>
                  <a:schemeClr val="bg1"/>
                </a:solidFill>
                <a:latin typeface="Arial Black" pitchFamily="34" charset="0"/>
              </a:rPr>
              <a:t> </a:t>
            </a:r>
            <a:r>
              <a:rPr lang="en-GB" altLang="en-US" dirty="0">
                <a:latin typeface="Arial Black" pitchFamily="34" charset="0"/>
              </a:rPr>
              <a:t>DISTRACTABILITY</a:t>
            </a:r>
            <a:endParaRPr lang="en-GB" altLang="en-US" dirty="0">
              <a:solidFill>
                <a:schemeClr val="bg1"/>
              </a:solidFill>
              <a:latin typeface="Arial Black" pitchFamily="34" charset="0"/>
            </a:endParaRPr>
          </a:p>
        </p:txBody>
      </p:sp>
      <p:sp>
        <p:nvSpPr>
          <p:cNvPr id="23578" name="AutoShape 26"/>
          <p:cNvSpPr>
            <a:spLocks noChangeArrowheads="1"/>
          </p:cNvSpPr>
          <p:nvPr/>
        </p:nvSpPr>
        <p:spPr bwMode="auto">
          <a:xfrm>
            <a:off x="1143000" y="6096000"/>
            <a:ext cx="7162800" cy="457200"/>
          </a:xfrm>
          <a:prstGeom prst="flowChartTerminator">
            <a:avLst/>
          </a:prstGeom>
          <a:solidFill>
            <a:srgbClr val="0000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dirty="0">
                <a:solidFill>
                  <a:srgbClr val="CC66FF"/>
                </a:solidFill>
                <a:latin typeface="Arial Black" pitchFamily="34" charset="0"/>
              </a:rPr>
              <a:t>D.</a:t>
            </a:r>
            <a:r>
              <a:rPr lang="en-GB" altLang="en-US" dirty="0">
                <a:latin typeface="Arial Black" pitchFamily="34" charset="0"/>
              </a:rPr>
              <a:t>  BOTH A &amp; C</a:t>
            </a:r>
          </a:p>
        </p:txBody>
      </p:sp>
      <p:sp>
        <p:nvSpPr>
          <p:cNvPr id="23579" name="AutoShape 27"/>
          <p:cNvSpPr>
            <a:spLocks noChangeArrowheads="1"/>
          </p:cNvSpPr>
          <p:nvPr/>
        </p:nvSpPr>
        <p:spPr bwMode="auto">
          <a:xfrm>
            <a:off x="1143000" y="6096000"/>
            <a:ext cx="7162800" cy="457200"/>
          </a:xfrm>
          <a:prstGeom prst="flowChartTerminator">
            <a:avLst/>
          </a:prstGeom>
          <a:solidFill>
            <a:srgbClr val="FF66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dirty="0">
                <a:solidFill>
                  <a:schemeClr val="bg1"/>
                </a:solidFill>
                <a:latin typeface="Arial Black" pitchFamily="34" charset="0"/>
              </a:rPr>
              <a:t>D. BOTH A&amp;C</a:t>
            </a:r>
          </a:p>
        </p:txBody>
      </p:sp>
      <p:sp>
        <p:nvSpPr>
          <p:cNvPr id="8201" name="TextBox 1"/>
          <p:cNvSpPr txBox="1">
            <a:spLocks noChangeArrowheads="1"/>
          </p:cNvSpPr>
          <p:nvPr/>
        </p:nvSpPr>
        <p:spPr bwMode="auto">
          <a:xfrm>
            <a:off x="1524000" y="1524000"/>
            <a:ext cx="5794375" cy="17541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lgn="ctr">
              <a:spcBef>
                <a:spcPct val="0"/>
              </a:spcBef>
              <a:buFontTx/>
              <a:buNone/>
            </a:pPr>
            <a:r>
              <a:rPr lang="en-US" altLang="en-US" sz="3600">
                <a:latin typeface="Garamond" pitchFamily="18" charset="0"/>
              </a:rPr>
              <a:t>SYMPTOMS OF DELIRIUM </a:t>
            </a:r>
          </a:p>
          <a:p>
            <a:pPr algn="ctr">
              <a:spcBef>
                <a:spcPct val="0"/>
              </a:spcBef>
              <a:buFontTx/>
              <a:buNone/>
            </a:pPr>
            <a:r>
              <a:rPr lang="en-US" altLang="en-US" sz="3600">
                <a:latin typeface="Garamond" pitchFamily="18" charset="0"/>
              </a:rPr>
              <a:t>INCLUDE WHICH OF THE </a:t>
            </a:r>
          </a:p>
          <a:p>
            <a:pPr algn="ctr">
              <a:spcBef>
                <a:spcPct val="0"/>
              </a:spcBef>
              <a:buFontTx/>
              <a:buNone/>
            </a:pPr>
            <a:r>
              <a:rPr lang="en-US" altLang="en-US" sz="3600">
                <a:latin typeface="Garamond" pitchFamily="18" charset="0"/>
              </a:rPr>
              <a:t>FOLLOWING?</a:t>
            </a:r>
          </a:p>
        </p:txBody>
      </p:sp>
    </p:spTree>
  </p:cSld>
  <p:clrMapOvr>
    <a:masterClrMapping/>
  </p:clrMapOvr>
  <p:transition spd="slow">
    <p:fade/>
    <p:sndAc>
      <p:stSnd>
        <p:snd r:embed="rId3" name="Bongo"/>
      </p:stSnd>
    </p:sndAc>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3" presetClass="entr" presetSubtype="528" fill="hold" grpId="0" nodeType="clickEffect">
                                  <p:stCondLst>
                                    <p:cond delay="0"/>
                                  </p:stCondLst>
                                  <p:childTnLst>
                                    <p:set>
                                      <p:cBhvr>
                                        <p:cTn id="6" dur="1" fill="hold">
                                          <p:stCondLst>
                                            <p:cond delay="0"/>
                                          </p:stCondLst>
                                        </p:cTn>
                                        <p:tgtEl>
                                          <p:spTgt spid="23574"/>
                                        </p:tgtEl>
                                        <p:attrNameLst>
                                          <p:attrName>style.visibility</p:attrName>
                                        </p:attrNameLst>
                                      </p:cBhvr>
                                      <p:to>
                                        <p:strVal val="visible"/>
                                      </p:to>
                                    </p:set>
                                    <p:anim calcmode="lin" valueType="num">
                                      <p:cBhvr>
                                        <p:cTn id="7" dur="500" fill="hold"/>
                                        <p:tgtEl>
                                          <p:spTgt spid="23574"/>
                                        </p:tgtEl>
                                        <p:attrNameLst>
                                          <p:attrName>ppt_w</p:attrName>
                                        </p:attrNameLst>
                                      </p:cBhvr>
                                      <p:tavLst>
                                        <p:tav tm="0">
                                          <p:val>
                                            <p:fltVal val="0"/>
                                          </p:val>
                                        </p:tav>
                                        <p:tav tm="100000">
                                          <p:val>
                                            <p:strVal val="#ppt_w"/>
                                          </p:val>
                                        </p:tav>
                                      </p:tavLst>
                                    </p:anim>
                                    <p:anim calcmode="lin" valueType="num">
                                      <p:cBhvr>
                                        <p:cTn id="8" dur="500" fill="hold"/>
                                        <p:tgtEl>
                                          <p:spTgt spid="23574"/>
                                        </p:tgtEl>
                                        <p:attrNameLst>
                                          <p:attrName>ppt_h</p:attrName>
                                        </p:attrNameLst>
                                      </p:cBhvr>
                                      <p:tavLst>
                                        <p:tav tm="0">
                                          <p:val>
                                            <p:fltVal val="0"/>
                                          </p:val>
                                        </p:tav>
                                        <p:tav tm="100000">
                                          <p:val>
                                            <p:strVal val="#ppt_h"/>
                                          </p:val>
                                        </p:tav>
                                      </p:tavLst>
                                    </p:anim>
                                    <p:anim calcmode="lin" valueType="num">
                                      <p:cBhvr>
                                        <p:cTn id="9" dur="500" fill="hold"/>
                                        <p:tgtEl>
                                          <p:spTgt spid="23574"/>
                                        </p:tgtEl>
                                        <p:attrNameLst>
                                          <p:attrName>ppt_x</p:attrName>
                                        </p:attrNameLst>
                                      </p:cBhvr>
                                      <p:tavLst>
                                        <p:tav tm="0">
                                          <p:val>
                                            <p:fltVal val="0.5"/>
                                          </p:val>
                                        </p:tav>
                                        <p:tav tm="100000">
                                          <p:val>
                                            <p:strVal val="#ppt_x"/>
                                          </p:val>
                                        </p:tav>
                                      </p:tavLst>
                                    </p:anim>
                                    <p:anim calcmode="lin" valueType="num">
                                      <p:cBhvr>
                                        <p:cTn id="10" dur="500" fill="hold"/>
                                        <p:tgtEl>
                                          <p:spTgt spid="23574"/>
                                        </p:tgtEl>
                                        <p:attrNameLst>
                                          <p:attrName>ppt_y</p:attrName>
                                        </p:attrNameLst>
                                      </p:cBhvr>
                                      <p:tavLst>
                                        <p:tav tm="0">
                                          <p:val>
                                            <p:fltVal val="0.5"/>
                                          </p:val>
                                        </p:tav>
                                        <p:tav tm="100000">
                                          <p:val>
                                            <p:strVal val="#ppt_y"/>
                                          </p:val>
                                        </p:tav>
                                      </p:tavLst>
                                    </p:anim>
                                  </p:childTnLst>
                                </p:cTn>
                              </p:par>
                            </p:childTnLst>
                          </p:cTn>
                        </p:par>
                      </p:childTnLst>
                    </p:cTn>
                  </p:par>
                  <p:par>
                    <p:cTn id="11" fill="hold" nodeType="clickPar">
                      <p:stCondLst>
                        <p:cond delay="indefinite"/>
                      </p:stCondLst>
                      <p:childTnLst>
                        <p:par>
                          <p:cTn id="12" fill="hold" nodeType="withGroup">
                            <p:stCondLst>
                              <p:cond delay="0"/>
                            </p:stCondLst>
                            <p:childTnLst>
                              <p:par>
                                <p:cTn id="13" presetID="2" presetClass="entr" presetSubtype="8" fill="hold" grpId="0" nodeType="clickEffect">
                                  <p:stCondLst>
                                    <p:cond delay="0"/>
                                  </p:stCondLst>
                                  <p:childTnLst>
                                    <p:set>
                                      <p:cBhvr>
                                        <p:cTn id="14" dur="1" fill="hold">
                                          <p:stCondLst>
                                            <p:cond delay="0"/>
                                          </p:stCondLst>
                                        </p:cTn>
                                        <p:tgtEl>
                                          <p:spTgt spid="23576"/>
                                        </p:tgtEl>
                                        <p:attrNameLst>
                                          <p:attrName>style.visibility</p:attrName>
                                        </p:attrNameLst>
                                      </p:cBhvr>
                                      <p:to>
                                        <p:strVal val="visible"/>
                                      </p:to>
                                    </p:set>
                                    <p:anim calcmode="lin" valueType="num">
                                      <p:cBhvr additive="base">
                                        <p:cTn id="15" dur="500" fill="hold"/>
                                        <p:tgtEl>
                                          <p:spTgt spid="23576"/>
                                        </p:tgtEl>
                                        <p:attrNameLst>
                                          <p:attrName>ppt_x</p:attrName>
                                        </p:attrNameLst>
                                      </p:cBhvr>
                                      <p:tavLst>
                                        <p:tav tm="0">
                                          <p:val>
                                            <p:strVal val="0-#ppt_w/2"/>
                                          </p:val>
                                        </p:tav>
                                        <p:tav tm="100000">
                                          <p:val>
                                            <p:strVal val="#ppt_x"/>
                                          </p:val>
                                        </p:tav>
                                      </p:tavLst>
                                    </p:anim>
                                    <p:anim calcmode="lin" valueType="num">
                                      <p:cBhvr additive="base">
                                        <p:cTn id="16" dur="500" fill="hold"/>
                                        <p:tgtEl>
                                          <p:spTgt spid="23576"/>
                                        </p:tgtEl>
                                        <p:attrNameLst>
                                          <p:attrName>ppt_y</p:attrName>
                                        </p:attrNameLst>
                                      </p:cBhvr>
                                      <p:tavLst>
                                        <p:tav tm="0">
                                          <p:val>
                                            <p:strVal val="#ppt_y"/>
                                          </p:val>
                                        </p:tav>
                                        <p:tav tm="100000">
                                          <p:val>
                                            <p:strVal val="#ppt_y"/>
                                          </p:val>
                                        </p:tav>
                                      </p:tavLst>
                                    </p:anim>
                                  </p:childTnLst>
                                </p:cTn>
                              </p:par>
                            </p:childTnLst>
                          </p:cTn>
                        </p:par>
                        <p:par>
                          <p:cTn id="17" fill="hold" nodeType="afterGroup">
                            <p:stCondLst>
                              <p:cond delay="500"/>
                            </p:stCondLst>
                            <p:childTnLst>
                              <p:par>
                                <p:cTn id="18" presetID="2" presetClass="entr" presetSubtype="8" fill="hold" grpId="0" nodeType="afterEffect">
                                  <p:stCondLst>
                                    <p:cond delay="0"/>
                                  </p:stCondLst>
                                  <p:childTnLst>
                                    <p:set>
                                      <p:cBhvr>
                                        <p:cTn id="19" dur="1" fill="hold">
                                          <p:stCondLst>
                                            <p:cond delay="0"/>
                                          </p:stCondLst>
                                        </p:cTn>
                                        <p:tgtEl>
                                          <p:spTgt spid="23575"/>
                                        </p:tgtEl>
                                        <p:attrNameLst>
                                          <p:attrName>style.visibility</p:attrName>
                                        </p:attrNameLst>
                                      </p:cBhvr>
                                      <p:to>
                                        <p:strVal val="visible"/>
                                      </p:to>
                                    </p:set>
                                    <p:anim calcmode="lin" valueType="num">
                                      <p:cBhvr additive="base">
                                        <p:cTn id="20" dur="500" fill="hold"/>
                                        <p:tgtEl>
                                          <p:spTgt spid="23575"/>
                                        </p:tgtEl>
                                        <p:attrNameLst>
                                          <p:attrName>ppt_x</p:attrName>
                                        </p:attrNameLst>
                                      </p:cBhvr>
                                      <p:tavLst>
                                        <p:tav tm="0">
                                          <p:val>
                                            <p:strVal val="0-#ppt_w/2"/>
                                          </p:val>
                                        </p:tav>
                                        <p:tav tm="100000">
                                          <p:val>
                                            <p:strVal val="#ppt_x"/>
                                          </p:val>
                                        </p:tav>
                                      </p:tavLst>
                                    </p:anim>
                                    <p:anim calcmode="lin" valueType="num">
                                      <p:cBhvr additive="base">
                                        <p:cTn id="21" dur="500" fill="hold"/>
                                        <p:tgtEl>
                                          <p:spTgt spid="23575"/>
                                        </p:tgtEl>
                                        <p:attrNameLst>
                                          <p:attrName>ppt_y</p:attrName>
                                        </p:attrNameLst>
                                      </p:cBhvr>
                                      <p:tavLst>
                                        <p:tav tm="0">
                                          <p:val>
                                            <p:strVal val="#ppt_y"/>
                                          </p:val>
                                        </p:tav>
                                        <p:tav tm="100000">
                                          <p:val>
                                            <p:strVal val="#ppt_y"/>
                                          </p:val>
                                        </p:tav>
                                      </p:tavLst>
                                    </p:anim>
                                  </p:childTnLst>
                                </p:cTn>
                              </p:par>
                            </p:childTnLst>
                          </p:cTn>
                        </p:par>
                        <p:par>
                          <p:cTn id="22" fill="hold" nodeType="afterGroup">
                            <p:stCondLst>
                              <p:cond delay="1000"/>
                            </p:stCondLst>
                            <p:childTnLst>
                              <p:par>
                                <p:cTn id="23" presetID="2" presetClass="entr" presetSubtype="8" fill="hold" grpId="0" nodeType="afterEffect">
                                  <p:stCondLst>
                                    <p:cond delay="0"/>
                                  </p:stCondLst>
                                  <p:childTnLst>
                                    <p:set>
                                      <p:cBhvr>
                                        <p:cTn id="24" dur="1" fill="hold">
                                          <p:stCondLst>
                                            <p:cond delay="0"/>
                                          </p:stCondLst>
                                        </p:cTn>
                                        <p:tgtEl>
                                          <p:spTgt spid="23577"/>
                                        </p:tgtEl>
                                        <p:attrNameLst>
                                          <p:attrName>style.visibility</p:attrName>
                                        </p:attrNameLst>
                                      </p:cBhvr>
                                      <p:to>
                                        <p:strVal val="visible"/>
                                      </p:to>
                                    </p:set>
                                    <p:anim calcmode="lin" valueType="num">
                                      <p:cBhvr additive="base">
                                        <p:cTn id="25" dur="500" fill="hold"/>
                                        <p:tgtEl>
                                          <p:spTgt spid="23577"/>
                                        </p:tgtEl>
                                        <p:attrNameLst>
                                          <p:attrName>ppt_x</p:attrName>
                                        </p:attrNameLst>
                                      </p:cBhvr>
                                      <p:tavLst>
                                        <p:tav tm="0">
                                          <p:val>
                                            <p:strVal val="0-#ppt_w/2"/>
                                          </p:val>
                                        </p:tav>
                                        <p:tav tm="100000">
                                          <p:val>
                                            <p:strVal val="#ppt_x"/>
                                          </p:val>
                                        </p:tav>
                                      </p:tavLst>
                                    </p:anim>
                                    <p:anim calcmode="lin" valueType="num">
                                      <p:cBhvr additive="base">
                                        <p:cTn id="26" dur="500" fill="hold"/>
                                        <p:tgtEl>
                                          <p:spTgt spid="23577"/>
                                        </p:tgtEl>
                                        <p:attrNameLst>
                                          <p:attrName>ppt_y</p:attrName>
                                        </p:attrNameLst>
                                      </p:cBhvr>
                                      <p:tavLst>
                                        <p:tav tm="0">
                                          <p:val>
                                            <p:strVal val="#ppt_y"/>
                                          </p:val>
                                        </p:tav>
                                        <p:tav tm="100000">
                                          <p:val>
                                            <p:strVal val="#ppt_y"/>
                                          </p:val>
                                        </p:tav>
                                      </p:tavLst>
                                    </p:anim>
                                  </p:childTnLst>
                                </p:cTn>
                              </p:par>
                            </p:childTnLst>
                          </p:cTn>
                        </p:par>
                        <p:par>
                          <p:cTn id="27" fill="hold" nodeType="afterGroup">
                            <p:stCondLst>
                              <p:cond delay="1500"/>
                            </p:stCondLst>
                            <p:childTnLst>
                              <p:par>
                                <p:cTn id="28" presetID="2" presetClass="entr" presetSubtype="8" fill="hold" grpId="0" nodeType="afterEffect">
                                  <p:stCondLst>
                                    <p:cond delay="0"/>
                                  </p:stCondLst>
                                  <p:childTnLst>
                                    <p:set>
                                      <p:cBhvr>
                                        <p:cTn id="29" dur="1" fill="hold">
                                          <p:stCondLst>
                                            <p:cond delay="0"/>
                                          </p:stCondLst>
                                        </p:cTn>
                                        <p:tgtEl>
                                          <p:spTgt spid="23578"/>
                                        </p:tgtEl>
                                        <p:attrNameLst>
                                          <p:attrName>style.visibility</p:attrName>
                                        </p:attrNameLst>
                                      </p:cBhvr>
                                      <p:to>
                                        <p:strVal val="visible"/>
                                      </p:to>
                                    </p:set>
                                    <p:anim calcmode="lin" valueType="num">
                                      <p:cBhvr additive="base">
                                        <p:cTn id="30" dur="500" fill="hold"/>
                                        <p:tgtEl>
                                          <p:spTgt spid="23578"/>
                                        </p:tgtEl>
                                        <p:attrNameLst>
                                          <p:attrName>ppt_x</p:attrName>
                                        </p:attrNameLst>
                                      </p:cBhvr>
                                      <p:tavLst>
                                        <p:tav tm="0">
                                          <p:val>
                                            <p:strVal val="0-#ppt_w/2"/>
                                          </p:val>
                                        </p:tav>
                                        <p:tav tm="100000">
                                          <p:val>
                                            <p:strVal val="#ppt_x"/>
                                          </p:val>
                                        </p:tav>
                                      </p:tavLst>
                                    </p:anim>
                                    <p:anim calcmode="lin" valueType="num">
                                      <p:cBhvr additive="base">
                                        <p:cTn id="31" dur="500" fill="hold"/>
                                        <p:tgtEl>
                                          <p:spTgt spid="23578"/>
                                        </p:tgtEl>
                                        <p:attrNameLst>
                                          <p:attrName>ppt_y</p:attrName>
                                        </p:attrNameLst>
                                      </p:cBhvr>
                                      <p:tavLst>
                                        <p:tav tm="0">
                                          <p:val>
                                            <p:strVal val="#ppt_y"/>
                                          </p:val>
                                        </p:tav>
                                        <p:tav tm="100000">
                                          <p:val>
                                            <p:strVal val="#ppt_y"/>
                                          </p:val>
                                        </p:tav>
                                      </p:tavLst>
                                    </p:anim>
                                  </p:childTnLst>
                                </p:cTn>
                              </p:par>
                            </p:childTnLst>
                          </p:cTn>
                        </p:par>
                      </p:childTnLst>
                    </p:cTn>
                  </p:par>
                  <p:par>
                    <p:cTn id="32" fill="hold" nodeType="clickPar">
                      <p:stCondLst>
                        <p:cond delay="indefinite"/>
                      </p:stCondLst>
                      <p:childTnLst>
                        <p:par>
                          <p:cTn id="33" fill="hold" nodeType="withGroup">
                            <p:stCondLst>
                              <p:cond delay="0"/>
                            </p:stCondLst>
                            <p:childTnLst>
                              <p:par>
                                <p:cTn id="34" presetID="1" presetClass="entr" presetSubtype="0" fill="hold" grpId="0" nodeType="clickEffect">
                                  <p:stCondLst>
                                    <p:cond delay="0"/>
                                  </p:stCondLst>
                                  <p:childTnLst>
                                    <p:set>
                                      <p:cBhvr>
                                        <p:cTn id="35" dur="1" fill="hold">
                                          <p:stCondLst>
                                            <p:cond delay="499"/>
                                          </p:stCondLst>
                                        </p:cTn>
                                        <p:tgtEl>
                                          <p:spTgt spid="2357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3574" grpId="0" autoUpdateAnimBg="0"/>
      <p:bldP spid="23575" grpId="0" animBg="1" autoUpdateAnimBg="0"/>
      <p:bldP spid="23576" grpId="0" animBg="1" autoUpdateAnimBg="0"/>
      <p:bldP spid="23577" grpId="0" animBg="1" autoUpdateAnimBg="0"/>
      <p:bldP spid="23578" grpId="0" animBg="1" autoUpdateAnimBg="0"/>
      <p:bldP spid="23579" grpId="0" animBg="1" autoUpdateAnimBg="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Rectangle 7"/>
          <p:cNvSpPr>
            <a:spLocks noGrp="1" noChangeArrowheads="1"/>
          </p:cNvSpPr>
          <p:nvPr>
            <p:ph type="title"/>
          </p:nvPr>
        </p:nvSpPr>
        <p:spPr/>
        <p:txBody>
          <a:bodyPr/>
          <a:lstStyle/>
          <a:p>
            <a:pPr eaLnBrk="1" hangingPunct="1"/>
            <a:r>
              <a:rPr lang="en-GB" altLang="en-US">
                <a:latin typeface="Garamond" pitchFamily="18" charset="0"/>
              </a:rPr>
              <a:t>125 POINTS</a:t>
            </a:r>
          </a:p>
        </p:txBody>
      </p:sp>
      <p:sp>
        <p:nvSpPr>
          <p:cNvPr id="44041" name="Rectangle 9"/>
          <p:cNvSpPr>
            <a:spLocks noChangeArrowheads="1"/>
          </p:cNvSpPr>
          <p:nvPr/>
        </p:nvSpPr>
        <p:spPr bwMode="auto">
          <a:xfrm>
            <a:off x="762000" y="1600200"/>
            <a:ext cx="7772400" cy="1524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lnSpc>
                <a:spcPct val="90000"/>
              </a:lnSpc>
              <a:buFontTx/>
              <a:buNone/>
            </a:pPr>
            <a:endParaRPr lang="en-GB" altLang="en-US">
              <a:solidFill>
                <a:schemeClr val="bg1"/>
              </a:solidFill>
              <a:latin typeface="Arial Black" pitchFamily="34" charset="0"/>
            </a:endParaRPr>
          </a:p>
        </p:txBody>
      </p:sp>
      <p:sp>
        <p:nvSpPr>
          <p:cNvPr id="44042" name="AutoShape 10"/>
          <p:cNvSpPr>
            <a:spLocks noChangeArrowheads="1"/>
          </p:cNvSpPr>
          <p:nvPr/>
        </p:nvSpPr>
        <p:spPr bwMode="auto">
          <a:xfrm>
            <a:off x="1143000" y="5029200"/>
            <a:ext cx="7162800" cy="457200"/>
          </a:xfrm>
          <a:prstGeom prst="flowChartTerminator">
            <a:avLst/>
          </a:prstGeom>
          <a:solidFill>
            <a:srgbClr val="000000"/>
          </a:solidFill>
          <a:ln w="9525">
            <a:solidFill>
              <a:srgbClr val="9900FF"/>
            </a:solidFill>
            <a:miter lim="800000"/>
            <a:headEnd/>
            <a:tailEnd/>
          </a:ln>
        </p:spPr>
        <p:txBody>
          <a:bodyPr wrap="none" anchor="ctr"/>
          <a:lstStyle>
            <a:lvl1pPr marL="476250">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spcBef>
                <a:spcPct val="0"/>
              </a:spcBef>
              <a:buFontTx/>
              <a:buNone/>
            </a:pPr>
            <a:r>
              <a:rPr lang="en-GB" altLang="en-US" sz="2800" dirty="0">
                <a:solidFill>
                  <a:srgbClr val="CC66FF"/>
                </a:solidFill>
                <a:latin typeface="Arial Black" pitchFamily="34" charset="0"/>
              </a:rPr>
              <a:t>B.</a:t>
            </a:r>
            <a:r>
              <a:rPr lang="en-GB" altLang="en-US" sz="2800" dirty="0">
                <a:latin typeface="Arial Black" pitchFamily="34" charset="0"/>
              </a:rPr>
              <a:t> VITAL SIGNS</a:t>
            </a:r>
          </a:p>
        </p:txBody>
      </p:sp>
      <p:sp>
        <p:nvSpPr>
          <p:cNvPr id="44043" name="AutoShape 11"/>
          <p:cNvSpPr>
            <a:spLocks noChangeArrowheads="1"/>
          </p:cNvSpPr>
          <p:nvPr/>
        </p:nvSpPr>
        <p:spPr bwMode="auto">
          <a:xfrm>
            <a:off x="1143000" y="4495800"/>
            <a:ext cx="7620000" cy="457200"/>
          </a:xfrm>
          <a:prstGeom prst="flowChartTerminator">
            <a:avLst/>
          </a:prstGeom>
          <a:solidFill>
            <a:srgbClr val="0000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dirty="0">
                <a:solidFill>
                  <a:srgbClr val="CC66FF"/>
                </a:solidFill>
                <a:latin typeface="Arial Black" pitchFamily="34" charset="0"/>
              </a:rPr>
              <a:t>A. </a:t>
            </a:r>
            <a:r>
              <a:rPr lang="en-GB" altLang="en-US" sz="2400" dirty="0">
                <a:latin typeface="Arial Black" pitchFamily="34" charset="0"/>
              </a:rPr>
              <a:t>BASELINE LEVEL OF FUNCTIONING</a:t>
            </a:r>
            <a:endParaRPr lang="en-GB" altLang="en-US" sz="2400" dirty="0">
              <a:solidFill>
                <a:schemeClr val="bg1"/>
              </a:solidFill>
              <a:latin typeface="Arial Black" pitchFamily="34" charset="0"/>
            </a:endParaRPr>
          </a:p>
        </p:txBody>
      </p:sp>
      <p:sp>
        <p:nvSpPr>
          <p:cNvPr id="44044" name="AutoShape 12"/>
          <p:cNvSpPr>
            <a:spLocks noChangeArrowheads="1"/>
          </p:cNvSpPr>
          <p:nvPr/>
        </p:nvSpPr>
        <p:spPr bwMode="auto">
          <a:xfrm>
            <a:off x="1143000" y="5562600"/>
            <a:ext cx="7162800" cy="457200"/>
          </a:xfrm>
          <a:prstGeom prst="flowChartTerminator">
            <a:avLst/>
          </a:prstGeom>
          <a:solidFill>
            <a:srgbClr val="0000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dirty="0">
                <a:solidFill>
                  <a:srgbClr val="CC66FF"/>
                </a:solidFill>
                <a:latin typeface="Arial Black" pitchFamily="34" charset="0"/>
              </a:rPr>
              <a:t>C.</a:t>
            </a:r>
            <a:r>
              <a:rPr lang="en-GB" altLang="en-US" dirty="0">
                <a:solidFill>
                  <a:schemeClr val="bg1"/>
                </a:solidFill>
                <a:latin typeface="Arial Black" pitchFamily="34" charset="0"/>
              </a:rPr>
              <a:t> </a:t>
            </a:r>
            <a:r>
              <a:rPr lang="en-GB" altLang="en-US" dirty="0">
                <a:latin typeface="Arial Black" pitchFamily="34" charset="0"/>
              </a:rPr>
              <a:t>BRAIN IMAGING</a:t>
            </a:r>
            <a:endParaRPr lang="en-GB" altLang="en-US" dirty="0">
              <a:solidFill>
                <a:schemeClr val="bg1"/>
              </a:solidFill>
              <a:latin typeface="Arial Black" pitchFamily="34" charset="0"/>
            </a:endParaRPr>
          </a:p>
        </p:txBody>
      </p:sp>
      <p:sp>
        <p:nvSpPr>
          <p:cNvPr id="44045" name="AutoShape 13"/>
          <p:cNvSpPr>
            <a:spLocks noChangeArrowheads="1"/>
          </p:cNvSpPr>
          <p:nvPr/>
        </p:nvSpPr>
        <p:spPr bwMode="auto">
          <a:xfrm>
            <a:off x="1143000" y="6096000"/>
            <a:ext cx="7162800" cy="457200"/>
          </a:xfrm>
          <a:prstGeom prst="flowChartTerminator">
            <a:avLst/>
          </a:prstGeom>
          <a:solidFill>
            <a:srgbClr val="0000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a:solidFill>
                  <a:srgbClr val="CC66FF"/>
                </a:solidFill>
                <a:latin typeface="Arial Black" pitchFamily="34" charset="0"/>
              </a:rPr>
              <a:t>D.</a:t>
            </a:r>
            <a:r>
              <a:rPr lang="en-GB" altLang="en-US">
                <a:latin typeface="Arial Black" pitchFamily="34" charset="0"/>
              </a:rPr>
              <a:t>  </a:t>
            </a:r>
            <a:r>
              <a:rPr lang="en-GB" altLang="en-US" sz="2400">
                <a:latin typeface="Arial Black" pitchFamily="34" charset="0"/>
              </a:rPr>
              <a:t>FAMILY HISTORY OF DEMENTIA</a:t>
            </a:r>
          </a:p>
        </p:txBody>
      </p:sp>
      <p:sp>
        <p:nvSpPr>
          <p:cNvPr id="44046" name="AutoShape 14"/>
          <p:cNvSpPr>
            <a:spLocks noChangeArrowheads="1"/>
          </p:cNvSpPr>
          <p:nvPr/>
        </p:nvSpPr>
        <p:spPr bwMode="auto">
          <a:xfrm>
            <a:off x="1143000" y="4495800"/>
            <a:ext cx="7620000" cy="457200"/>
          </a:xfrm>
          <a:prstGeom prst="flowChartTerminator">
            <a:avLst/>
          </a:prstGeom>
          <a:solidFill>
            <a:srgbClr val="FF66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sz="2400" dirty="0">
                <a:solidFill>
                  <a:schemeClr val="bg1"/>
                </a:solidFill>
                <a:latin typeface="Arial Black" pitchFamily="34" charset="0"/>
              </a:rPr>
              <a:t>A.  BASELINE LEVEL OF FUNCTIONING</a:t>
            </a:r>
          </a:p>
        </p:txBody>
      </p:sp>
      <p:sp>
        <p:nvSpPr>
          <p:cNvPr id="9225" name="TextBox 1"/>
          <p:cNvSpPr txBox="1">
            <a:spLocks noChangeArrowheads="1"/>
          </p:cNvSpPr>
          <p:nvPr/>
        </p:nvSpPr>
        <p:spPr bwMode="auto">
          <a:xfrm>
            <a:off x="381000" y="1295400"/>
            <a:ext cx="7770813" cy="17541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lgn="ctr">
              <a:spcBef>
                <a:spcPct val="0"/>
              </a:spcBef>
              <a:buFontTx/>
              <a:buNone/>
            </a:pPr>
            <a:r>
              <a:rPr lang="en-US" altLang="en-US" sz="3600">
                <a:latin typeface="Garamond" pitchFamily="18" charset="0"/>
              </a:rPr>
              <a:t>WHAT IS THE MOST IMPORTANT </a:t>
            </a:r>
          </a:p>
          <a:p>
            <a:pPr algn="ctr">
              <a:spcBef>
                <a:spcPct val="0"/>
              </a:spcBef>
              <a:buFontTx/>
              <a:buNone/>
            </a:pPr>
            <a:r>
              <a:rPr lang="en-US" altLang="en-US" sz="3600">
                <a:latin typeface="Garamond" pitchFamily="18" charset="0"/>
              </a:rPr>
              <a:t>ASSESSMENT IN UNDERSTANDING</a:t>
            </a:r>
          </a:p>
          <a:p>
            <a:pPr algn="ctr">
              <a:spcBef>
                <a:spcPct val="0"/>
              </a:spcBef>
              <a:buFontTx/>
              <a:buNone/>
            </a:pPr>
            <a:r>
              <a:rPr lang="en-US" altLang="en-US" sz="3600">
                <a:latin typeface="Garamond" pitchFamily="18" charset="0"/>
              </a:rPr>
              <a:t>COGNITION?</a:t>
            </a:r>
          </a:p>
        </p:txBody>
      </p:sp>
    </p:spTree>
  </p:cSld>
  <p:clrMapOvr>
    <a:masterClrMapping/>
  </p:clrMapOvr>
  <p:transition spd="slow">
    <p:fade/>
    <p:sndAc>
      <p:stSnd>
        <p:snd r:embed="rId3" name="Cymbal"/>
      </p:stSnd>
    </p:sndAc>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3" presetClass="entr" presetSubtype="528" fill="hold" grpId="0" nodeType="clickEffect" nodePh="1">
                                  <p:stCondLst>
                                    <p:cond delay="0"/>
                                  </p:stCondLst>
                                  <p:endCondLst>
                                    <p:cond evt="begin" delay="0">
                                      <p:tn val="5"/>
                                    </p:cond>
                                  </p:endCondLst>
                                  <p:childTnLst>
                                    <p:set>
                                      <p:cBhvr>
                                        <p:cTn id="6" dur="1" fill="hold">
                                          <p:stCondLst>
                                            <p:cond delay="0"/>
                                          </p:stCondLst>
                                        </p:cTn>
                                        <p:tgtEl>
                                          <p:spTgt spid="44041"/>
                                        </p:tgtEl>
                                        <p:attrNameLst>
                                          <p:attrName>style.visibility</p:attrName>
                                        </p:attrNameLst>
                                      </p:cBhvr>
                                      <p:to>
                                        <p:strVal val="visible"/>
                                      </p:to>
                                    </p:set>
                                    <p:anim calcmode="lin" valueType="num">
                                      <p:cBhvr>
                                        <p:cTn id="7" dur="500" fill="hold"/>
                                        <p:tgtEl>
                                          <p:spTgt spid="44041"/>
                                        </p:tgtEl>
                                        <p:attrNameLst>
                                          <p:attrName>ppt_w</p:attrName>
                                        </p:attrNameLst>
                                      </p:cBhvr>
                                      <p:tavLst>
                                        <p:tav tm="0">
                                          <p:val>
                                            <p:fltVal val="0"/>
                                          </p:val>
                                        </p:tav>
                                        <p:tav tm="100000">
                                          <p:val>
                                            <p:strVal val="#ppt_w"/>
                                          </p:val>
                                        </p:tav>
                                      </p:tavLst>
                                    </p:anim>
                                    <p:anim calcmode="lin" valueType="num">
                                      <p:cBhvr>
                                        <p:cTn id="8" dur="500" fill="hold"/>
                                        <p:tgtEl>
                                          <p:spTgt spid="44041"/>
                                        </p:tgtEl>
                                        <p:attrNameLst>
                                          <p:attrName>ppt_h</p:attrName>
                                        </p:attrNameLst>
                                      </p:cBhvr>
                                      <p:tavLst>
                                        <p:tav tm="0">
                                          <p:val>
                                            <p:fltVal val="0"/>
                                          </p:val>
                                        </p:tav>
                                        <p:tav tm="100000">
                                          <p:val>
                                            <p:strVal val="#ppt_h"/>
                                          </p:val>
                                        </p:tav>
                                      </p:tavLst>
                                    </p:anim>
                                    <p:anim calcmode="lin" valueType="num">
                                      <p:cBhvr>
                                        <p:cTn id="9" dur="500" fill="hold"/>
                                        <p:tgtEl>
                                          <p:spTgt spid="44041"/>
                                        </p:tgtEl>
                                        <p:attrNameLst>
                                          <p:attrName>ppt_x</p:attrName>
                                        </p:attrNameLst>
                                      </p:cBhvr>
                                      <p:tavLst>
                                        <p:tav tm="0">
                                          <p:val>
                                            <p:fltVal val="0.5"/>
                                          </p:val>
                                        </p:tav>
                                        <p:tav tm="100000">
                                          <p:val>
                                            <p:strVal val="#ppt_x"/>
                                          </p:val>
                                        </p:tav>
                                      </p:tavLst>
                                    </p:anim>
                                    <p:anim calcmode="lin" valueType="num">
                                      <p:cBhvr>
                                        <p:cTn id="10" dur="500" fill="hold"/>
                                        <p:tgtEl>
                                          <p:spTgt spid="44041"/>
                                        </p:tgtEl>
                                        <p:attrNameLst>
                                          <p:attrName>ppt_y</p:attrName>
                                        </p:attrNameLst>
                                      </p:cBhvr>
                                      <p:tavLst>
                                        <p:tav tm="0">
                                          <p:val>
                                            <p:fltVal val="0.5"/>
                                          </p:val>
                                        </p:tav>
                                        <p:tav tm="100000">
                                          <p:val>
                                            <p:strVal val="#ppt_y"/>
                                          </p:val>
                                        </p:tav>
                                      </p:tavLst>
                                    </p:anim>
                                  </p:childTnLst>
                                </p:cTn>
                              </p:par>
                            </p:childTnLst>
                          </p:cTn>
                        </p:par>
                      </p:childTnLst>
                    </p:cTn>
                  </p:par>
                  <p:par>
                    <p:cTn id="11" fill="hold" nodeType="clickPar">
                      <p:stCondLst>
                        <p:cond delay="indefinite"/>
                      </p:stCondLst>
                      <p:childTnLst>
                        <p:par>
                          <p:cTn id="12" fill="hold" nodeType="withGroup">
                            <p:stCondLst>
                              <p:cond delay="0"/>
                            </p:stCondLst>
                            <p:childTnLst>
                              <p:par>
                                <p:cTn id="13" presetID="2" presetClass="entr" presetSubtype="8" fill="hold" grpId="0" nodeType="clickEffect">
                                  <p:stCondLst>
                                    <p:cond delay="0"/>
                                  </p:stCondLst>
                                  <p:childTnLst>
                                    <p:set>
                                      <p:cBhvr>
                                        <p:cTn id="14" dur="1" fill="hold">
                                          <p:stCondLst>
                                            <p:cond delay="0"/>
                                          </p:stCondLst>
                                        </p:cTn>
                                        <p:tgtEl>
                                          <p:spTgt spid="44043"/>
                                        </p:tgtEl>
                                        <p:attrNameLst>
                                          <p:attrName>style.visibility</p:attrName>
                                        </p:attrNameLst>
                                      </p:cBhvr>
                                      <p:to>
                                        <p:strVal val="visible"/>
                                      </p:to>
                                    </p:set>
                                    <p:anim calcmode="lin" valueType="num">
                                      <p:cBhvr additive="base">
                                        <p:cTn id="15" dur="500" fill="hold"/>
                                        <p:tgtEl>
                                          <p:spTgt spid="44043"/>
                                        </p:tgtEl>
                                        <p:attrNameLst>
                                          <p:attrName>ppt_x</p:attrName>
                                        </p:attrNameLst>
                                      </p:cBhvr>
                                      <p:tavLst>
                                        <p:tav tm="0">
                                          <p:val>
                                            <p:strVal val="0-#ppt_w/2"/>
                                          </p:val>
                                        </p:tav>
                                        <p:tav tm="100000">
                                          <p:val>
                                            <p:strVal val="#ppt_x"/>
                                          </p:val>
                                        </p:tav>
                                      </p:tavLst>
                                    </p:anim>
                                    <p:anim calcmode="lin" valueType="num">
                                      <p:cBhvr additive="base">
                                        <p:cTn id="16" dur="500" fill="hold"/>
                                        <p:tgtEl>
                                          <p:spTgt spid="44043"/>
                                        </p:tgtEl>
                                        <p:attrNameLst>
                                          <p:attrName>ppt_y</p:attrName>
                                        </p:attrNameLst>
                                      </p:cBhvr>
                                      <p:tavLst>
                                        <p:tav tm="0">
                                          <p:val>
                                            <p:strVal val="#ppt_y"/>
                                          </p:val>
                                        </p:tav>
                                        <p:tav tm="100000">
                                          <p:val>
                                            <p:strVal val="#ppt_y"/>
                                          </p:val>
                                        </p:tav>
                                      </p:tavLst>
                                    </p:anim>
                                  </p:childTnLst>
                                </p:cTn>
                              </p:par>
                            </p:childTnLst>
                          </p:cTn>
                        </p:par>
                        <p:par>
                          <p:cTn id="17" fill="hold" nodeType="afterGroup">
                            <p:stCondLst>
                              <p:cond delay="500"/>
                            </p:stCondLst>
                            <p:childTnLst>
                              <p:par>
                                <p:cTn id="18" presetID="2" presetClass="entr" presetSubtype="8" fill="hold" grpId="0" nodeType="afterEffect">
                                  <p:stCondLst>
                                    <p:cond delay="0"/>
                                  </p:stCondLst>
                                  <p:childTnLst>
                                    <p:set>
                                      <p:cBhvr>
                                        <p:cTn id="19" dur="1" fill="hold">
                                          <p:stCondLst>
                                            <p:cond delay="0"/>
                                          </p:stCondLst>
                                        </p:cTn>
                                        <p:tgtEl>
                                          <p:spTgt spid="44042"/>
                                        </p:tgtEl>
                                        <p:attrNameLst>
                                          <p:attrName>style.visibility</p:attrName>
                                        </p:attrNameLst>
                                      </p:cBhvr>
                                      <p:to>
                                        <p:strVal val="visible"/>
                                      </p:to>
                                    </p:set>
                                    <p:anim calcmode="lin" valueType="num">
                                      <p:cBhvr additive="base">
                                        <p:cTn id="20" dur="500" fill="hold"/>
                                        <p:tgtEl>
                                          <p:spTgt spid="44042"/>
                                        </p:tgtEl>
                                        <p:attrNameLst>
                                          <p:attrName>ppt_x</p:attrName>
                                        </p:attrNameLst>
                                      </p:cBhvr>
                                      <p:tavLst>
                                        <p:tav tm="0">
                                          <p:val>
                                            <p:strVal val="0-#ppt_w/2"/>
                                          </p:val>
                                        </p:tav>
                                        <p:tav tm="100000">
                                          <p:val>
                                            <p:strVal val="#ppt_x"/>
                                          </p:val>
                                        </p:tav>
                                      </p:tavLst>
                                    </p:anim>
                                    <p:anim calcmode="lin" valueType="num">
                                      <p:cBhvr additive="base">
                                        <p:cTn id="21" dur="500" fill="hold"/>
                                        <p:tgtEl>
                                          <p:spTgt spid="44042"/>
                                        </p:tgtEl>
                                        <p:attrNameLst>
                                          <p:attrName>ppt_y</p:attrName>
                                        </p:attrNameLst>
                                      </p:cBhvr>
                                      <p:tavLst>
                                        <p:tav tm="0">
                                          <p:val>
                                            <p:strVal val="#ppt_y"/>
                                          </p:val>
                                        </p:tav>
                                        <p:tav tm="100000">
                                          <p:val>
                                            <p:strVal val="#ppt_y"/>
                                          </p:val>
                                        </p:tav>
                                      </p:tavLst>
                                    </p:anim>
                                  </p:childTnLst>
                                </p:cTn>
                              </p:par>
                            </p:childTnLst>
                          </p:cTn>
                        </p:par>
                        <p:par>
                          <p:cTn id="22" fill="hold" nodeType="afterGroup">
                            <p:stCondLst>
                              <p:cond delay="1000"/>
                            </p:stCondLst>
                            <p:childTnLst>
                              <p:par>
                                <p:cTn id="23" presetID="2" presetClass="entr" presetSubtype="8" fill="hold" grpId="0" nodeType="afterEffect">
                                  <p:stCondLst>
                                    <p:cond delay="0"/>
                                  </p:stCondLst>
                                  <p:childTnLst>
                                    <p:set>
                                      <p:cBhvr>
                                        <p:cTn id="24" dur="1" fill="hold">
                                          <p:stCondLst>
                                            <p:cond delay="0"/>
                                          </p:stCondLst>
                                        </p:cTn>
                                        <p:tgtEl>
                                          <p:spTgt spid="44044"/>
                                        </p:tgtEl>
                                        <p:attrNameLst>
                                          <p:attrName>style.visibility</p:attrName>
                                        </p:attrNameLst>
                                      </p:cBhvr>
                                      <p:to>
                                        <p:strVal val="visible"/>
                                      </p:to>
                                    </p:set>
                                    <p:anim calcmode="lin" valueType="num">
                                      <p:cBhvr additive="base">
                                        <p:cTn id="25" dur="500" fill="hold"/>
                                        <p:tgtEl>
                                          <p:spTgt spid="44044"/>
                                        </p:tgtEl>
                                        <p:attrNameLst>
                                          <p:attrName>ppt_x</p:attrName>
                                        </p:attrNameLst>
                                      </p:cBhvr>
                                      <p:tavLst>
                                        <p:tav tm="0">
                                          <p:val>
                                            <p:strVal val="0-#ppt_w/2"/>
                                          </p:val>
                                        </p:tav>
                                        <p:tav tm="100000">
                                          <p:val>
                                            <p:strVal val="#ppt_x"/>
                                          </p:val>
                                        </p:tav>
                                      </p:tavLst>
                                    </p:anim>
                                    <p:anim calcmode="lin" valueType="num">
                                      <p:cBhvr additive="base">
                                        <p:cTn id="26" dur="500" fill="hold"/>
                                        <p:tgtEl>
                                          <p:spTgt spid="44044"/>
                                        </p:tgtEl>
                                        <p:attrNameLst>
                                          <p:attrName>ppt_y</p:attrName>
                                        </p:attrNameLst>
                                      </p:cBhvr>
                                      <p:tavLst>
                                        <p:tav tm="0">
                                          <p:val>
                                            <p:strVal val="#ppt_y"/>
                                          </p:val>
                                        </p:tav>
                                        <p:tav tm="100000">
                                          <p:val>
                                            <p:strVal val="#ppt_y"/>
                                          </p:val>
                                        </p:tav>
                                      </p:tavLst>
                                    </p:anim>
                                  </p:childTnLst>
                                </p:cTn>
                              </p:par>
                            </p:childTnLst>
                          </p:cTn>
                        </p:par>
                        <p:par>
                          <p:cTn id="27" fill="hold" nodeType="afterGroup">
                            <p:stCondLst>
                              <p:cond delay="1500"/>
                            </p:stCondLst>
                            <p:childTnLst>
                              <p:par>
                                <p:cTn id="28" presetID="2" presetClass="entr" presetSubtype="8" fill="hold" grpId="0" nodeType="afterEffect">
                                  <p:stCondLst>
                                    <p:cond delay="0"/>
                                  </p:stCondLst>
                                  <p:childTnLst>
                                    <p:set>
                                      <p:cBhvr>
                                        <p:cTn id="29" dur="1" fill="hold">
                                          <p:stCondLst>
                                            <p:cond delay="0"/>
                                          </p:stCondLst>
                                        </p:cTn>
                                        <p:tgtEl>
                                          <p:spTgt spid="44045"/>
                                        </p:tgtEl>
                                        <p:attrNameLst>
                                          <p:attrName>style.visibility</p:attrName>
                                        </p:attrNameLst>
                                      </p:cBhvr>
                                      <p:to>
                                        <p:strVal val="visible"/>
                                      </p:to>
                                    </p:set>
                                    <p:anim calcmode="lin" valueType="num">
                                      <p:cBhvr additive="base">
                                        <p:cTn id="30" dur="500" fill="hold"/>
                                        <p:tgtEl>
                                          <p:spTgt spid="44045"/>
                                        </p:tgtEl>
                                        <p:attrNameLst>
                                          <p:attrName>ppt_x</p:attrName>
                                        </p:attrNameLst>
                                      </p:cBhvr>
                                      <p:tavLst>
                                        <p:tav tm="0">
                                          <p:val>
                                            <p:strVal val="0-#ppt_w/2"/>
                                          </p:val>
                                        </p:tav>
                                        <p:tav tm="100000">
                                          <p:val>
                                            <p:strVal val="#ppt_x"/>
                                          </p:val>
                                        </p:tav>
                                      </p:tavLst>
                                    </p:anim>
                                    <p:anim calcmode="lin" valueType="num">
                                      <p:cBhvr additive="base">
                                        <p:cTn id="31" dur="500" fill="hold"/>
                                        <p:tgtEl>
                                          <p:spTgt spid="44045"/>
                                        </p:tgtEl>
                                        <p:attrNameLst>
                                          <p:attrName>ppt_y</p:attrName>
                                        </p:attrNameLst>
                                      </p:cBhvr>
                                      <p:tavLst>
                                        <p:tav tm="0">
                                          <p:val>
                                            <p:strVal val="#ppt_y"/>
                                          </p:val>
                                        </p:tav>
                                        <p:tav tm="100000">
                                          <p:val>
                                            <p:strVal val="#ppt_y"/>
                                          </p:val>
                                        </p:tav>
                                      </p:tavLst>
                                    </p:anim>
                                  </p:childTnLst>
                                </p:cTn>
                              </p:par>
                            </p:childTnLst>
                          </p:cTn>
                        </p:par>
                      </p:childTnLst>
                    </p:cTn>
                  </p:par>
                  <p:par>
                    <p:cTn id="32" fill="hold" nodeType="clickPar">
                      <p:stCondLst>
                        <p:cond delay="indefinite"/>
                      </p:stCondLst>
                      <p:childTnLst>
                        <p:par>
                          <p:cTn id="33" fill="hold" nodeType="withGroup">
                            <p:stCondLst>
                              <p:cond delay="0"/>
                            </p:stCondLst>
                            <p:childTnLst>
                              <p:par>
                                <p:cTn id="34" presetID="1" presetClass="entr" presetSubtype="0" fill="hold" grpId="0" nodeType="clickEffect">
                                  <p:stCondLst>
                                    <p:cond delay="0"/>
                                  </p:stCondLst>
                                  <p:childTnLst>
                                    <p:set>
                                      <p:cBhvr>
                                        <p:cTn id="35" dur="1" fill="hold">
                                          <p:stCondLst>
                                            <p:cond delay="499"/>
                                          </p:stCondLst>
                                        </p:cTn>
                                        <p:tgtEl>
                                          <p:spTgt spid="4404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4041" grpId="0" autoUpdateAnimBg="0"/>
      <p:bldP spid="44042" grpId="0" animBg="1" autoUpdateAnimBg="0"/>
      <p:bldP spid="44043" grpId="0" animBg="1" autoUpdateAnimBg="0"/>
      <p:bldP spid="44044" grpId="0" animBg="1" autoUpdateAnimBg="0"/>
      <p:bldP spid="44045" grpId="0" animBg="1" autoUpdateAnimBg="0"/>
      <p:bldP spid="44046" grpId="0" animBg="1" autoUpdateAnimBg="0"/>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2" name="Rectangle 7"/>
          <p:cNvSpPr>
            <a:spLocks noGrp="1" noChangeArrowheads="1"/>
          </p:cNvSpPr>
          <p:nvPr>
            <p:ph type="title"/>
          </p:nvPr>
        </p:nvSpPr>
        <p:spPr/>
        <p:txBody>
          <a:bodyPr/>
          <a:lstStyle/>
          <a:p>
            <a:pPr eaLnBrk="1" hangingPunct="1"/>
            <a:r>
              <a:rPr lang="en-GB" altLang="en-US">
                <a:latin typeface="Garamond" pitchFamily="18" charset="0"/>
              </a:rPr>
              <a:t>150 POINTS</a:t>
            </a:r>
          </a:p>
        </p:txBody>
      </p:sp>
      <p:sp>
        <p:nvSpPr>
          <p:cNvPr id="46089" name="Rectangle 9"/>
          <p:cNvSpPr>
            <a:spLocks noChangeArrowheads="1"/>
          </p:cNvSpPr>
          <p:nvPr/>
        </p:nvSpPr>
        <p:spPr bwMode="auto">
          <a:xfrm>
            <a:off x="685800" y="2438400"/>
            <a:ext cx="7772400" cy="1524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lnSpc>
                <a:spcPct val="90000"/>
              </a:lnSpc>
              <a:buFontTx/>
              <a:buNone/>
            </a:pPr>
            <a:r>
              <a:rPr lang="en-GB" altLang="en-US">
                <a:solidFill>
                  <a:schemeClr val="bg1"/>
                </a:solidFill>
                <a:latin typeface="Arial Black" pitchFamily="34" charset="0"/>
              </a:rPr>
              <a:t>	</a:t>
            </a:r>
          </a:p>
        </p:txBody>
      </p:sp>
      <p:sp>
        <p:nvSpPr>
          <p:cNvPr id="46094" name="AutoShape 14"/>
          <p:cNvSpPr>
            <a:spLocks noChangeArrowheads="1"/>
          </p:cNvSpPr>
          <p:nvPr/>
        </p:nvSpPr>
        <p:spPr bwMode="auto">
          <a:xfrm>
            <a:off x="1219200" y="3392488"/>
            <a:ext cx="7162800" cy="3429000"/>
          </a:xfrm>
          <a:prstGeom prst="flowChartTerminator">
            <a:avLst/>
          </a:prstGeom>
          <a:solidFill>
            <a:srgbClr val="FF66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endParaRPr lang="en-GB" altLang="en-US" dirty="0">
              <a:solidFill>
                <a:schemeClr val="bg1"/>
              </a:solidFill>
              <a:latin typeface="Arial Black" pitchFamily="34" charset="0"/>
            </a:endParaRPr>
          </a:p>
          <a:p>
            <a:pPr lvl="1">
              <a:buFontTx/>
              <a:buNone/>
            </a:pPr>
            <a:r>
              <a:rPr lang="en-GB" altLang="en-US" dirty="0">
                <a:solidFill>
                  <a:schemeClr val="bg1"/>
                </a:solidFill>
                <a:latin typeface="Arial Black" pitchFamily="34" charset="0"/>
              </a:rPr>
              <a:t>URINARY TRACT INFECTION</a:t>
            </a:r>
          </a:p>
          <a:p>
            <a:pPr lvl="1">
              <a:buFontTx/>
              <a:buNone/>
            </a:pPr>
            <a:r>
              <a:rPr lang="en-GB" altLang="en-US" dirty="0">
                <a:solidFill>
                  <a:schemeClr val="bg1"/>
                </a:solidFill>
                <a:latin typeface="Arial Black" pitchFamily="34" charset="0"/>
              </a:rPr>
              <a:t>DEHYDRATION</a:t>
            </a:r>
          </a:p>
          <a:p>
            <a:pPr lvl="1">
              <a:buFontTx/>
              <a:buNone/>
            </a:pPr>
            <a:r>
              <a:rPr lang="en-GB" altLang="en-US" dirty="0">
                <a:solidFill>
                  <a:schemeClr val="bg1"/>
                </a:solidFill>
                <a:latin typeface="Arial Black" pitchFamily="34" charset="0"/>
              </a:rPr>
              <a:t>MEDICATION </a:t>
            </a:r>
          </a:p>
          <a:p>
            <a:pPr lvl="1">
              <a:buFontTx/>
              <a:buNone/>
            </a:pPr>
            <a:r>
              <a:rPr lang="en-GB" altLang="en-US" dirty="0">
                <a:solidFill>
                  <a:schemeClr val="bg1"/>
                </a:solidFill>
                <a:latin typeface="Arial Black" pitchFamily="34" charset="0"/>
              </a:rPr>
              <a:t>ELECTROLYTE IMBALANCES</a:t>
            </a:r>
          </a:p>
          <a:p>
            <a:pPr lvl="1">
              <a:buFontTx/>
              <a:buNone/>
            </a:pPr>
            <a:r>
              <a:rPr lang="en-GB" altLang="en-US" dirty="0">
                <a:solidFill>
                  <a:schemeClr val="bg1"/>
                </a:solidFill>
                <a:latin typeface="Arial Black" pitchFamily="34" charset="0"/>
              </a:rPr>
              <a:t>PNEUMONIA</a:t>
            </a:r>
          </a:p>
          <a:p>
            <a:pPr lvl="1">
              <a:buFontTx/>
              <a:buNone/>
            </a:pPr>
            <a:r>
              <a:rPr lang="en-GB" altLang="en-US" dirty="0">
                <a:solidFill>
                  <a:schemeClr val="bg1"/>
                </a:solidFill>
                <a:latin typeface="Arial Black" pitchFamily="34" charset="0"/>
              </a:rPr>
              <a:t>ALCOHOL WITHDRAWAL</a:t>
            </a:r>
          </a:p>
          <a:p>
            <a:pPr lvl="1">
              <a:buFontTx/>
              <a:buNone/>
            </a:pPr>
            <a:endParaRPr lang="en-GB" altLang="en-US" dirty="0">
              <a:solidFill>
                <a:schemeClr val="bg1"/>
              </a:solidFill>
              <a:latin typeface="Arial Black" pitchFamily="34" charset="0"/>
            </a:endParaRPr>
          </a:p>
        </p:txBody>
      </p:sp>
      <p:sp>
        <p:nvSpPr>
          <p:cNvPr id="10245" name="TextBox 2"/>
          <p:cNvSpPr txBox="1">
            <a:spLocks noChangeArrowheads="1"/>
          </p:cNvSpPr>
          <p:nvPr/>
        </p:nvSpPr>
        <p:spPr bwMode="auto">
          <a:xfrm>
            <a:off x="1543050" y="1219200"/>
            <a:ext cx="6057900" cy="17541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lgn="ctr">
              <a:spcBef>
                <a:spcPct val="0"/>
              </a:spcBef>
              <a:buFontTx/>
              <a:buNone/>
            </a:pPr>
            <a:r>
              <a:rPr lang="en-US" altLang="en-US" sz="3600">
                <a:latin typeface="Garamond" pitchFamily="18" charset="0"/>
              </a:rPr>
              <a:t>NAME THREE COMMON</a:t>
            </a:r>
          </a:p>
          <a:p>
            <a:pPr algn="ctr">
              <a:spcBef>
                <a:spcPct val="0"/>
              </a:spcBef>
              <a:buFontTx/>
              <a:buNone/>
            </a:pPr>
            <a:r>
              <a:rPr lang="en-US" altLang="en-US" sz="3600">
                <a:latin typeface="Garamond" pitchFamily="18" charset="0"/>
              </a:rPr>
              <a:t>CAUSES FOR DELIRIUM IN </a:t>
            </a:r>
          </a:p>
          <a:p>
            <a:pPr algn="ctr">
              <a:spcBef>
                <a:spcPct val="0"/>
              </a:spcBef>
              <a:buFontTx/>
              <a:buNone/>
            </a:pPr>
            <a:r>
              <a:rPr lang="en-US" altLang="en-US" sz="3600">
                <a:latin typeface="Garamond" pitchFamily="18" charset="0"/>
              </a:rPr>
              <a:t>OLDER ADULTS?</a:t>
            </a:r>
          </a:p>
        </p:txBody>
      </p:sp>
    </p:spTree>
  </p:cSld>
  <p:clrMapOvr>
    <a:masterClrMapping/>
  </p:clrMapOvr>
  <p:transition spd="slow">
    <p:fade/>
    <p:sndAc>
      <p:stSnd>
        <p:snd r:embed="rId3" name="Bongo"/>
      </p:stSnd>
    </p:sndAc>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3" presetClass="entr" presetSubtype="528" fill="hold" grpId="0" nodeType="clickEffect">
                                  <p:stCondLst>
                                    <p:cond delay="0"/>
                                  </p:stCondLst>
                                  <p:childTnLst>
                                    <p:set>
                                      <p:cBhvr>
                                        <p:cTn id="6" dur="1" fill="hold">
                                          <p:stCondLst>
                                            <p:cond delay="0"/>
                                          </p:stCondLst>
                                        </p:cTn>
                                        <p:tgtEl>
                                          <p:spTgt spid="46089"/>
                                        </p:tgtEl>
                                        <p:attrNameLst>
                                          <p:attrName>style.visibility</p:attrName>
                                        </p:attrNameLst>
                                      </p:cBhvr>
                                      <p:to>
                                        <p:strVal val="visible"/>
                                      </p:to>
                                    </p:set>
                                    <p:anim calcmode="lin" valueType="num">
                                      <p:cBhvr>
                                        <p:cTn id="7" dur="500" fill="hold"/>
                                        <p:tgtEl>
                                          <p:spTgt spid="46089"/>
                                        </p:tgtEl>
                                        <p:attrNameLst>
                                          <p:attrName>ppt_w</p:attrName>
                                        </p:attrNameLst>
                                      </p:cBhvr>
                                      <p:tavLst>
                                        <p:tav tm="0">
                                          <p:val>
                                            <p:fltVal val="0"/>
                                          </p:val>
                                        </p:tav>
                                        <p:tav tm="100000">
                                          <p:val>
                                            <p:strVal val="#ppt_w"/>
                                          </p:val>
                                        </p:tav>
                                      </p:tavLst>
                                    </p:anim>
                                    <p:anim calcmode="lin" valueType="num">
                                      <p:cBhvr>
                                        <p:cTn id="8" dur="500" fill="hold"/>
                                        <p:tgtEl>
                                          <p:spTgt spid="46089"/>
                                        </p:tgtEl>
                                        <p:attrNameLst>
                                          <p:attrName>ppt_h</p:attrName>
                                        </p:attrNameLst>
                                      </p:cBhvr>
                                      <p:tavLst>
                                        <p:tav tm="0">
                                          <p:val>
                                            <p:fltVal val="0"/>
                                          </p:val>
                                        </p:tav>
                                        <p:tav tm="100000">
                                          <p:val>
                                            <p:strVal val="#ppt_h"/>
                                          </p:val>
                                        </p:tav>
                                      </p:tavLst>
                                    </p:anim>
                                    <p:anim calcmode="lin" valueType="num">
                                      <p:cBhvr>
                                        <p:cTn id="9" dur="500" fill="hold"/>
                                        <p:tgtEl>
                                          <p:spTgt spid="46089"/>
                                        </p:tgtEl>
                                        <p:attrNameLst>
                                          <p:attrName>ppt_x</p:attrName>
                                        </p:attrNameLst>
                                      </p:cBhvr>
                                      <p:tavLst>
                                        <p:tav tm="0">
                                          <p:val>
                                            <p:fltVal val="0.5"/>
                                          </p:val>
                                        </p:tav>
                                        <p:tav tm="100000">
                                          <p:val>
                                            <p:strVal val="#ppt_x"/>
                                          </p:val>
                                        </p:tav>
                                      </p:tavLst>
                                    </p:anim>
                                    <p:anim calcmode="lin" valueType="num">
                                      <p:cBhvr>
                                        <p:cTn id="10" dur="500" fill="hold"/>
                                        <p:tgtEl>
                                          <p:spTgt spid="46089"/>
                                        </p:tgtEl>
                                        <p:attrNameLst>
                                          <p:attrName>ppt_y</p:attrName>
                                        </p:attrNameLst>
                                      </p:cBhvr>
                                      <p:tavLst>
                                        <p:tav tm="0">
                                          <p:val>
                                            <p:fltVal val="0.5"/>
                                          </p:val>
                                        </p:tav>
                                        <p:tav tm="100000">
                                          <p:val>
                                            <p:strVal val="#ppt_y"/>
                                          </p:val>
                                        </p:tav>
                                      </p:tavLst>
                                    </p:anim>
                                  </p:childTnLst>
                                </p:cTn>
                              </p:par>
                            </p:childTnLst>
                          </p:cTn>
                        </p:par>
                      </p:childTnLst>
                    </p:cTn>
                  </p:par>
                  <p:par>
                    <p:cTn id="11" fill="hold" nodeType="clickPar">
                      <p:stCondLst>
                        <p:cond delay="indefinite"/>
                      </p:stCondLst>
                      <p:childTnLst>
                        <p:par>
                          <p:cTn id="12" fill="hold" nodeType="withGroup">
                            <p:stCondLst>
                              <p:cond delay="0"/>
                            </p:stCondLst>
                            <p:childTnLst>
                              <p:par>
                                <p:cTn id="13" presetID="1" presetClass="entr" presetSubtype="0" fill="hold" grpId="0" nodeType="clickEffect">
                                  <p:stCondLst>
                                    <p:cond delay="0"/>
                                  </p:stCondLst>
                                  <p:childTnLst>
                                    <p:set>
                                      <p:cBhvr>
                                        <p:cTn id="14" dur="1" fill="hold">
                                          <p:stCondLst>
                                            <p:cond delay="499"/>
                                          </p:stCondLst>
                                        </p:cTn>
                                        <p:tgtEl>
                                          <p:spTgt spid="4609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6089" grpId="0" autoUpdateAnimBg="0"/>
      <p:bldP spid="46094" grpId="0" animBg="1" autoUpdateAnimBg="0"/>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7111" name="Rectangle 7"/>
          <p:cNvSpPr>
            <a:spLocks noGrp="1" noChangeArrowheads="1"/>
          </p:cNvSpPr>
          <p:nvPr>
            <p:ph type="title"/>
          </p:nvPr>
        </p:nvSpPr>
        <p:spPr>
          <a:xfrm>
            <a:off x="457200" y="152400"/>
            <a:ext cx="8229600" cy="1143000"/>
          </a:xfrm>
        </p:spPr>
        <p:txBody>
          <a:bodyPr rtlCol="0">
            <a:normAutofit/>
          </a:bodyPr>
          <a:lstStyle/>
          <a:p>
            <a:pPr eaLnBrk="1" fontAlgn="auto" hangingPunct="1">
              <a:spcAft>
                <a:spcPts val="0"/>
              </a:spcAft>
              <a:defRPr/>
            </a:pPr>
            <a:r>
              <a:rPr lang="en-GB" dirty="0">
                <a:solidFill>
                  <a:schemeClr val="tx1">
                    <a:lumMod val="95000"/>
                  </a:schemeClr>
                </a:solidFill>
                <a:latin typeface="Garamond" pitchFamily="18" charset="0"/>
                <a:ea typeface="+mj-ea"/>
                <a:cs typeface="+mj-cs"/>
              </a:rPr>
              <a:t>175 POINTS</a:t>
            </a:r>
          </a:p>
        </p:txBody>
      </p:sp>
      <p:sp>
        <p:nvSpPr>
          <p:cNvPr id="47113" name="Rectangle 9"/>
          <p:cNvSpPr>
            <a:spLocks noChangeArrowheads="1"/>
          </p:cNvSpPr>
          <p:nvPr/>
        </p:nvSpPr>
        <p:spPr bwMode="auto">
          <a:xfrm>
            <a:off x="685800" y="2438400"/>
            <a:ext cx="7772400" cy="1524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lnSpc>
                <a:spcPct val="90000"/>
              </a:lnSpc>
              <a:buFontTx/>
              <a:buNone/>
            </a:pPr>
            <a:r>
              <a:rPr lang="en-GB" altLang="en-US">
                <a:solidFill>
                  <a:schemeClr val="bg1"/>
                </a:solidFill>
                <a:latin typeface="Arial Black" pitchFamily="34" charset="0"/>
              </a:rPr>
              <a:t>	</a:t>
            </a:r>
          </a:p>
        </p:txBody>
      </p:sp>
      <p:sp>
        <p:nvSpPr>
          <p:cNvPr id="47114" name="AutoShape 10"/>
          <p:cNvSpPr>
            <a:spLocks noChangeArrowheads="1"/>
          </p:cNvSpPr>
          <p:nvPr/>
        </p:nvSpPr>
        <p:spPr bwMode="auto">
          <a:xfrm>
            <a:off x="1143000" y="5029200"/>
            <a:ext cx="7772400" cy="457200"/>
          </a:xfrm>
          <a:prstGeom prst="flowChartTerminator">
            <a:avLst/>
          </a:prstGeom>
          <a:solidFill>
            <a:srgbClr val="000000"/>
          </a:solidFill>
          <a:ln w="9525">
            <a:solidFill>
              <a:srgbClr val="9900FF"/>
            </a:solidFill>
            <a:miter lim="800000"/>
            <a:headEnd/>
            <a:tailEnd/>
          </a:ln>
        </p:spPr>
        <p:txBody>
          <a:bodyPr wrap="none" anchor="ctr"/>
          <a:lstStyle>
            <a:lvl1pPr marL="476250">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spcBef>
                <a:spcPct val="0"/>
              </a:spcBef>
              <a:buFontTx/>
              <a:buNone/>
            </a:pPr>
            <a:r>
              <a:rPr lang="en-GB" altLang="en-US" sz="2800" dirty="0">
                <a:solidFill>
                  <a:srgbClr val="CC66FF"/>
                </a:solidFill>
                <a:latin typeface="Arial Black" pitchFamily="34" charset="0"/>
              </a:rPr>
              <a:t>B. </a:t>
            </a:r>
            <a:r>
              <a:rPr lang="en-GB" altLang="en-US" sz="2400" dirty="0">
                <a:latin typeface="Arial Black" pitchFamily="34" charset="0"/>
              </a:rPr>
              <a:t>TREATING THE UNDERLYING CAUSE</a:t>
            </a:r>
          </a:p>
        </p:txBody>
      </p:sp>
      <p:sp>
        <p:nvSpPr>
          <p:cNvPr id="47115" name="AutoShape 11"/>
          <p:cNvSpPr>
            <a:spLocks noChangeArrowheads="1"/>
          </p:cNvSpPr>
          <p:nvPr/>
        </p:nvSpPr>
        <p:spPr bwMode="auto">
          <a:xfrm>
            <a:off x="1143000" y="4495800"/>
            <a:ext cx="7315200" cy="457200"/>
          </a:xfrm>
          <a:prstGeom prst="flowChartTerminator">
            <a:avLst/>
          </a:prstGeom>
          <a:solidFill>
            <a:srgbClr val="0000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dirty="0">
                <a:solidFill>
                  <a:srgbClr val="CC66FF"/>
                </a:solidFill>
                <a:latin typeface="Arial Black" pitchFamily="34" charset="0"/>
              </a:rPr>
              <a:t>A.</a:t>
            </a:r>
            <a:r>
              <a:rPr lang="en-GB" altLang="en-US" dirty="0">
                <a:solidFill>
                  <a:schemeClr val="bg1"/>
                </a:solidFill>
                <a:latin typeface="Arial Black" pitchFamily="34" charset="0"/>
              </a:rPr>
              <a:t> </a:t>
            </a:r>
            <a:r>
              <a:rPr lang="en-GB" altLang="en-US" sz="2400" dirty="0">
                <a:latin typeface="Arial Black" pitchFamily="34" charset="0"/>
              </a:rPr>
              <a:t>KEEPING THE PATIENT SEDATED</a:t>
            </a:r>
            <a:endParaRPr lang="en-GB" altLang="en-US" sz="2400" dirty="0">
              <a:solidFill>
                <a:schemeClr val="bg1"/>
              </a:solidFill>
              <a:latin typeface="Arial Black" pitchFamily="34" charset="0"/>
            </a:endParaRPr>
          </a:p>
        </p:txBody>
      </p:sp>
      <p:sp>
        <p:nvSpPr>
          <p:cNvPr id="47116" name="AutoShape 12"/>
          <p:cNvSpPr>
            <a:spLocks noChangeArrowheads="1"/>
          </p:cNvSpPr>
          <p:nvPr/>
        </p:nvSpPr>
        <p:spPr bwMode="auto">
          <a:xfrm>
            <a:off x="1143000" y="5562600"/>
            <a:ext cx="7772400" cy="457200"/>
          </a:xfrm>
          <a:prstGeom prst="flowChartTerminator">
            <a:avLst/>
          </a:prstGeom>
          <a:solidFill>
            <a:srgbClr val="0000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dirty="0">
                <a:solidFill>
                  <a:srgbClr val="CC66FF"/>
                </a:solidFill>
                <a:latin typeface="Arial Black" pitchFamily="34" charset="0"/>
              </a:rPr>
              <a:t>C.</a:t>
            </a:r>
            <a:r>
              <a:rPr lang="en-GB" altLang="en-US" dirty="0">
                <a:latin typeface="Arial Black" pitchFamily="34" charset="0"/>
              </a:rPr>
              <a:t>  </a:t>
            </a:r>
            <a:r>
              <a:rPr lang="en-GB" altLang="en-US" sz="2400" dirty="0">
                <a:latin typeface="Arial Black" pitchFamily="34" charset="0"/>
              </a:rPr>
              <a:t>KEEPING THE PATIENT STIMULATED</a:t>
            </a:r>
          </a:p>
        </p:txBody>
      </p:sp>
      <p:sp>
        <p:nvSpPr>
          <p:cNvPr id="47117" name="AutoShape 13"/>
          <p:cNvSpPr>
            <a:spLocks noChangeArrowheads="1"/>
          </p:cNvSpPr>
          <p:nvPr/>
        </p:nvSpPr>
        <p:spPr bwMode="auto">
          <a:xfrm>
            <a:off x="1143000" y="6096000"/>
            <a:ext cx="7162800" cy="457200"/>
          </a:xfrm>
          <a:prstGeom prst="flowChartTerminator">
            <a:avLst/>
          </a:prstGeom>
          <a:solidFill>
            <a:srgbClr val="0000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dirty="0">
                <a:solidFill>
                  <a:srgbClr val="CC66FF"/>
                </a:solidFill>
                <a:latin typeface="Arial Black" pitchFamily="34" charset="0"/>
              </a:rPr>
              <a:t>D.</a:t>
            </a:r>
            <a:r>
              <a:rPr lang="en-GB" altLang="en-US" dirty="0">
                <a:latin typeface="Arial Black" pitchFamily="34" charset="0"/>
              </a:rPr>
              <a:t>  </a:t>
            </a:r>
            <a:r>
              <a:rPr lang="en-GB" altLang="en-US" sz="2400" dirty="0">
                <a:latin typeface="Arial Black" pitchFamily="34" charset="0"/>
              </a:rPr>
              <a:t>MEDICATING FOR PAIN</a:t>
            </a:r>
          </a:p>
        </p:txBody>
      </p:sp>
      <p:sp>
        <p:nvSpPr>
          <p:cNvPr id="47118" name="AutoShape 14"/>
          <p:cNvSpPr>
            <a:spLocks noChangeArrowheads="1"/>
          </p:cNvSpPr>
          <p:nvPr/>
        </p:nvSpPr>
        <p:spPr bwMode="auto">
          <a:xfrm>
            <a:off x="1066800" y="5029200"/>
            <a:ext cx="7924800" cy="457200"/>
          </a:xfrm>
          <a:prstGeom prst="flowChartTerminator">
            <a:avLst/>
          </a:prstGeom>
          <a:solidFill>
            <a:srgbClr val="FF66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dirty="0">
                <a:solidFill>
                  <a:schemeClr val="bg1"/>
                </a:solidFill>
                <a:latin typeface="Arial Black" pitchFamily="34" charset="0"/>
              </a:rPr>
              <a:t>B.  </a:t>
            </a:r>
            <a:r>
              <a:rPr lang="en-GB" altLang="en-US" sz="2400" dirty="0">
                <a:solidFill>
                  <a:schemeClr val="bg1"/>
                </a:solidFill>
                <a:latin typeface="Arial Black" pitchFamily="34" charset="0"/>
              </a:rPr>
              <a:t>TREATING THE UNDERLYING CAUSE</a:t>
            </a:r>
          </a:p>
        </p:txBody>
      </p:sp>
      <p:sp>
        <p:nvSpPr>
          <p:cNvPr id="11273" name="TextBox 1"/>
          <p:cNvSpPr txBox="1">
            <a:spLocks noChangeArrowheads="1"/>
          </p:cNvSpPr>
          <p:nvPr/>
        </p:nvSpPr>
        <p:spPr bwMode="auto">
          <a:xfrm>
            <a:off x="609600" y="1219200"/>
            <a:ext cx="8201025" cy="2308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lgn="ctr">
              <a:spcBef>
                <a:spcPct val="0"/>
              </a:spcBef>
              <a:buFontTx/>
              <a:buNone/>
            </a:pPr>
            <a:r>
              <a:rPr lang="en-US" altLang="en-US" sz="3600">
                <a:latin typeface="Garamond" pitchFamily="18" charset="0"/>
              </a:rPr>
              <a:t>WHICH OF THE FOLLOWING</a:t>
            </a:r>
          </a:p>
          <a:p>
            <a:pPr algn="ctr">
              <a:spcBef>
                <a:spcPct val="0"/>
              </a:spcBef>
              <a:buFontTx/>
              <a:buNone/>
            </a:pPr>
            <a:r>
              <a:rPr lang="en-US" altLang="en-US" sz="3600">
                <a:latin typeface="Garamond" pitchFamily="18" charset="0"/>
              </a:rPr>
              <a:t> IS THE PRIORITY IN</a:t>
            </a:r>
          </a:p>
          <a:p>
            <a:pPr algn="ctr">
              <a:spcBef>
                <a:spcPct val="0"/>
              </a:spcBef>
              <a:buFontTx/>
              <a:buNone/>
            </a:pPr>
            <a:r>
              <a:rPr lang="en-US" altLang="en-US" sz="3600">
                <a:latin typeface="Garamond" pitchFamily="18" charset="0"/>
              </a:rPr>
              <a:t>CARING FOR AN OLDER ADULT </a:t>
            </a:r>
          </a:p>
          <a:p>
            <a:pPr algn="ctr">
              <a:spcBef>
                <a:spcPct val="0"/>
              </a:spcBef>
              <a:buFontTx/>
              <a:buNone/>
            </a:pPr>
            <a:r>
              <a:rPr lang="en-US" altLang="en-US" sz="3600">
                <a:latin typeface="Garamond" pitchFamily="18" charset="0"/>
              </a:rPr>
              <a:t>WITH  DELIRIUM?</a:t>
            </a:r>
          </a:p>
        </p:txBody>
      </p:sp>
    </p:spTree>
  </p:cSld>
  <p:clrMapOvr>
    <a:masterClrMapping/>
  </p:clrMapOvr>
  <p:transition spd="slow">
    <p:fade/>
    <p:sndAc>
      <p:stSnd>
        <p:snd r:embed="rId3" name="Cymbal"/>
      </p:stSnd>
    </p:sndAc>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3" presetClass="entr" presetSubtype="528" fill="hold" grpId="0" nodeType="clickEffect">
                                  <p:stCondLst>
                                    <p:cond delay="0"/>
                                  </p:stCondLst>
                                  <p:childTnLst>
                                    <p:set>
                                      <p:cBhvr>
                                        <p:cTn id="6" dur="1" fill="hold">
                                          <p:stCondLst>
                                            <p:cond delay="0"/>
                                          </p:stCondLst>
                                        </p:cTn>
                                        <p:tgtEl>
                                          <p:spTgt spid="47113"/>
                                        </p:tgtEl>
                                        <p:attrNameLst>
                                          <p:attrName>style.visibility</p:attrName>
                                        </p:attrNameLst>
                                      </p:cBhvr>
                                      <p:to>
                                        <p:strVal val="visible"/>
                                      </p:to>
                                    </p:set>
                                    <p:anim calcmode="lin" valueType="num">
                                      <p:cBhvr>
                                        <p:cTn id="7" dur="500" fill="hold"/>
                                        <p:tgtEl>
                                          <p:spTgt spid="47113"/>
                                        </p:tgtEl>
                                        <p:attrNameLst>
                                          <p:attrName>ppt_w</p:attrName>
                                        </p:attrNameLst>
                                      </p:cBhvr>
                                      <p:tavLst>
                                        <p:tav tm="0">
                                          <p:val>
                                            <p:fltVal val="0"/>
                                          </p:val>
                                        </p:tav>
                                        <p:tav tm="100000">
                                          <p:val>
                                            <p:strVal val="#ppt_w"/>
                                          </p:val>
                                        </p:tav>
                                      </p:tavLst>
                                    </p:anim>
                                    <p:anim calcmode="lin" valueType="num">
                                      <p:cBhvr>
                                        <p:cTn id="8" dur="500" fill="hold"/>
                                        <p:tgtEl>
                                          <p:spTgt spid="47113"/>
                                        </p:tgtEl>
                                        <p:attrNameLst>
                                          <p:attrName>ppt_h</p:attrName>
                                        </p:attrNameLst>
                                      </p:cBhvr>
                                      <p:tavLst>
                                        <p:tav tm="0">
                                          <p:val>
                                            <p:fltVal val="0"/>
                                          </p:val>
                                        </p:tav>
                                        <p:tav tm="100000">
                                          <p:val>
                                            <p:strVal val="#ppt_h"/>
                                          </p:val>
                                        </p:tav>
                                      </p:tavLst>
                                    </p:anim>
                                    <p:anim calcmode="lin" valueType="num">
                                      <p:cBhvr>
                                        <p:cTn id="9" dur="500" fill="hold"/>
                                        <p:tgtEl>
                                          <p:spTgt spid="47113"/>
                                        </p:tgtEl>
                                        <p:attrNameLst>
                                          <p:attrName>ppt_x</p:attrName>
                                        </p:attrNameLst>
                                      </p:cBhvr>
                                      <p:tavLst>
                                        <p:tav tm="0">
                                          <p:val>
                                            <p:fltVal val="0.5"/>
                                          </p:val>
                                        </p:tav>
                                        <p:tav tm="100000">
                                          <p:val>
                                            <p:strVal val="#ppt_x"/>
                                          </p:val>
                                        </p:tav>
                                      </p:tavLst>
                                    </p:anim>
                                    <p:anim calcmode="lin" valueType="num">
                                      <p:cBhvr>
                                        <p:cTn id="10" dur="500" fill="hold"/>
                                        <p:tgtEl>
                                          <p:spTgt spid="47113"/>
                                        </p:tgtEl>
                                        <p:attrNameLst>
                                          <p:attrName>ppt_y</p:attrName>
                                        </p:attrNameLst>
                                      </p:cBhvr>
                                      <p:tavLst>
                                        <p:tav tm="0">
                                          <p:val>
                                            <p:fltVal val="0.5"/>
                                          </p:val>
                                        </p:tav>
                                        <p:tav tm="100000">
                                          <p:val>
                                            <p:strVal val="#ppt_y"/>
                                          </p:val>
                                        </p:tav>
                                      </p:tavLst>
                                    </p:anim>
                                  </p:childTnLst>
                                </p:cTn>
                              </p:par>
                            </p:childTnLst>
                          </p:cTn>
                        </p:par>
                      </p:childTnLst>
                    </p:cTn>
                  </p:par>
                  <p:par>
                    <p:cTn id="11" fill="hold" nodeType="clickPar">
                      <p:stCondLst>
                        <p:cond delay="indefinite"/>
                      </p:stCondLst>
                      <p:childTnLst>
                        <p:par>
                          <p:cTn id="12" fill="hold" nodeType="withGroup">
                            <p:stCondLst>
                              <p:cond delay="0"/>
                            </p:stCondLst>
                            <p:childTnLst>
                              <p:par>
                                <p:cTn id="13" presetID="2" presetClass="entr" presetSubtype="8" fill="hold" grpId="0" nodeType="clickEffect">
                                  <p:stCondLst>
                                    <p:cond delay="0"/>
                                  </p:stCondLst>
                                  <p:childTnLst>
                                    <p:set>
                                      <p:cBhvr>
                                        <p:cTn id="14" dur="1" fill="hold">
                                          <p:stCondLst>
                                            <p:cond delay="0"/>
                                          </p:stCondLst>
                                        </p:cTn>
                                        <p:tgtEl>
                                          <p:spTgt spid="47115"/>
                                        </p:tgtEl>
                                        <p:attrNameLst>
                                          <p:attrName>style.visibility</p:attrName>
                                        </p:attrNameLst>
                                      </p:cBhvr>
                                      <p:to>
                                        <p:strVal val="visible"/>
                                      </p:to>
                                    </p:set>
                                    <p:anim calcmode="lin" valueType="num">
                                      <p:cBhvr additive="base">
                                        <p:cTn id="15" dur="500" fill="hold"/>
                                        <p:tgtEl>
                                          <p:spTgt spid="47115"/>
                                        </p:tgtEl>
                                        <p:attrNameLst>
                                          <p:attrName>ppt_x</p:attrName>
                                        </p:attrNameLst>
                                      </p:cBhvr>
                                      <p:tavLst>
                                        <p:tav tm="0">
                                          <p:val>
                                            <p:strVal val="0-#ppt_w/2"/>
                                          </p:val>
                                        </p:tav>
                                        <p:tav tm="100000">
                                          <p:val>
                                            <p:strVal val="#ppt_x"/>
                                          </p:val>
                                        </p:tav>
                                      </p:tavLst>
                                    </p:anim>
                                    <p:anim calcmode="lin" valueType="num">
                                      <p:cBhvr additive="base">
                                        <p:cTn id="16" dur="500" fill="hold"/>
                                        <p:tgtEl>
                                          <p:spTgt spid="47115"/>
                                        </p:tgtEl>
                                        <p:attrNameLst>
                                          <p:attrName>ppt_y</p:attrName>
                                        </p:attrNameLst>
                                      </p:cBhvr>
                                      <p:tavLst>
                                        <p:tav tm="0">
                                          <p:val>
                                            <p:strVal val="#ppt_y"/>
                                          </p:val>
                                        </p:tav>
                                        <p:tav tm="100000">
                                          <p:val>
                                            <p:strVal val="#ppt_y"/>
                                          </p:val>
                                        </p:tav>
                                      </p:tavLst>
                                    </p:anim>
                                  </p:childTnLst>
                                </p:cTn>
                              </p:par>
                            </p:childTnLst>
                          </p:cTn>
                        </p:par>
                        <p:par>
                          <p:cTn id="17" fill="hold" nodeType="afterGroup">
                            <p:stCondLst>
                              <p:cond delay="500"/>
                            </p:stCondLst>
                            <p:childTnLst>
                              <p:par>
                                <p:cTn id="18" presetID="2" presetClass="entr" presetSubtype="8" fill="hold" grpId="0" nodeType="afterEffect">
                                  <p:stCondLst>
                                    <p:cond delay="0"/>
                                  </p:stCondLst>
                                  <p:childTnLst>
                                    <p:set>
                                      <p:cBhvr>
                                        <p:cTn id="19" dur="1" fill="hold">
                                          <p:stCondLst>
                                            <p:cond delay="0"/>
                                          </p:stCondLst>
                                        </p:cTn>
                                        <p:tgtEl>
                                          <p:spTgt spid="47114"/>
                                        </p:tgtEl>
                                        <p:attrNameLst>
                                          <p:attrName>style.visibility</p:attrName>
                                        </p:attrNameLst>
                                      </p:cBhvr>
                                      <p:to>
                                        <p:strVal val="visible"/>
                                      </p:to>
                                    </p:set>
                                    <p:anim calcmode="lin" valueType="num">
                                      <p:cBhvr additive="base">
                                        <p:cTn id="20" dur="500" fill="hold"/>
                                        <p:tgtEl>
                                          <p:spTgt spid="47114"/>
                                        </p:tgtEl>
                                        <p:attrNameLst>
                                          <p:attrName>ppt_x</p:attrName>
                                        </p:attrNameLst>
                                      </p:cBhvr>
                                      <p:tavLst>
                                        <p:tav tm="0">
                                          <p:val>
                                            <p:strVal val="0-#ppt_w/2"/>
                                          </p:val>
                                        </p:tav>
                                        <p:tav tm="100000">
                                          <p:val>
                                            <p:strVal val="#ppt_x"/>
                                          </p:val>
                                        </p:tav>
                                      </p:tavLst>
                                    </p:anim>
                                    <p:anim calcmode="lin" valueType="num">
                                      <p:cBhvr additive="base">
                                        <p:cTn id="21" dur="500" fill="hold"/>
                                        <p:tgtEl>
                                          <p:spTgt spid="47114"/>
                                        </p:tgtEl>
                                        <p:attrNameLst>
                                          <p:attrName>ppt_y</p:attrName>
                                        </p:attrNameLst>
                                      </p:cBhvr>
                                      <p:tavLst>
                                        <p:tav tm="0">
                                          <p:val>
                                            <p:strVal val="#ppt_y"/>
                                          </p:val>
                                        </p:tav>
                                        <p:tav tm="100000">
                                          <p:val>
                                            <p:strVal val="#ppt_y"/>
                                          </p:val>
                                        </p:tav>
                                      </p:tavLst>
                                    </p:anim>
                                  </p:childTnLst>
                                </p:cTn>
                              </p:par>
                            </p:childTnLst>
                          </p:cTn>
                        </p:par>
                        <p:par>
                          <p:cTn id="22" fill="hold" nodeType="afterGroup">
                            <p:stCondLst>
                              <p:cond delay="1000"/>
                            </p:stCondLst>
                            <p:childTnLst>
                              <p:par>
                                <p:cTn id="23" presetID="2" presetClass="entr" presetSubtype="8" fill="hold" grpId="0" nodeType="afterEffect">
                                  <p:stCondLst>
                                    <p:cond delay="0"/>
                                  </p:stCondLst>
                                  <p:childTnLst>
                                    <p:set>
                                      <p:cBhvr>
                                        <p:cTn id="24" dur="1" fill="hold">
                                          <p:stCondLst>
                                            <p:cond delay="0"/>
                                          </p:stCondLst>
                                        </p:cTn>
                                        <p:tgtEl>
                                          <p:spTgt spid="47116"/>
                                        </p:tgtEl>
                                        <p:attrNameLst>
                                          <p:attrName>style.visibility</p:attrName>
                                        </p:attrNameLst>
                                      </p:cBhvr>
                                      <p:to>
                                        <p:strVal val="visible"/>
                                      </p:to>
                                    </p:set>
                                    <p:anim calcmode="lin" valueType="num">
                                      <p:cBhvr additive="base">
                                        <p:cTn id="25" dur="500" fill="hold"/>
                                        <p:tgtEl>
                                          <p:spTgt spid="47116"/>
                                        </p:tgtEl>
                                        <p:attrNameLst>
                                          <p:attrName>ppt_x</p:attrName>
                                        </p:attrNameLst>
                                      </p:cBhvr>
                                      <p:tavLst>
                                        <p:tav tm="0">
                                          <p:val>
                                            <p:strVal val="0-#ppt_w/2"/>
                                          </p:val>
                                        </p:tav>
                                        <p:tav tm="100000">
                                          <p:val>
                                            <p:strVal val="#ppt_x"/>
                                          </p:val>
                                        </p:tav>
                                      </p:tavLst>
                                    </p:anim>
                                    <p:anim calcmode="lin" valueType="num">
                                      <p:cBhvr additive="base">
                                        <p:cTn id="26" dur="500" fill="hold"/>
                                        <p:tgtEl>
                                          <p:spTgt spid="47116"/>
                                        </p:tgtEl>
                                        <p:attrNameLst>
                                          <p:attrName>ppt_y</p:attrName>
                                        </p:attrNameLst>
                                      </p:cBhvr>
                                      <p:tavLst>
                                        <p:tav tm="0">
                                          <p:val>
                                            <p:strVal val="#ppt_y"/>
                                          </p:val>
                                        </p:tav>
                                        <p:tav tm="100000">
                                          <p:val>
                                            <p:strVal val="#ppt_y"/>
                                          </p:val>
                                        </p:tav>
                                      </p:tavLst>
                                    </p:anim>
                                  </p:childTnLst>
                                </p:cTn>
                              </p:par>
                            </p:childTnLst>
                          </p:cTn>
                        </p:par>
                        <p:par>
                          <p:cTn id="27" fill="hold" nodeType="afterGroup">
                            <p:stCondLst>
                              <p:cond delay="1500"/>
                            </p:stCondLst>
                            <p:childTnLst>
                              <p:par>
                                <p:cTn id="28" presetID="2" presetClass="entr" presetSubtype="8" fill="hold" grpId="0" nodeType="afterEffect">
                                  <p:stCondLst>
                                    <p:cond delay="0"/>
                                  </p:stCondLst>
                                  <p:childTnLst>
                                    <p:set>
                                      <p:cBhvr>
                                        <p:cTn id="29" dur="1" fill="hold">
                                          <p:stCondLst>
                                            <p:cond delay="0"/>
                                          </p:stCondLst>
                                        </p:cTn>
                                        <p:tgtEl>
                                          <p:spTgt spid="47117"/>
                                        </p:tgtEl>
                                        <p:attrNameLst>
                                          <p:attrName>style.visibility</p:attrName>
                                        </p:attrNameLst>
                                      </p:cBhvr>
                                      <p:to>
                                        <p:strVal val="visible"/>
                                      </p:to>
                                    </p:set>
                                    <p:anim calcmode="lin" valueType="num">
                                      <p:cBhvr additive="base">
                                        <p:cTn id="30" dur="500" fill="hold"/>
                                        <p:tgtEl>
                                          <p:spTgt spid="47117"/>
                                        </p:tgtEl>
                                        <p:attrNameLst>
                                          <p:attrName>ppt_x</p:attrName>
                                        </p:attrNameLst>
                                      </p:cBhvr>
                                      <p:tavLst>
                                        <p:tav tm="0">
                                          <p:val>
                                            <p:strVal val="0-#ppt_w/2"/>
                                          </p:val>
                                        </p:tav>
                                        <p:tav tm="100000">
                                          <p:val>
                                            <p:strVal val="#ppt_x"/>
                                          </p:val>
                                        </p:tav>
                                      </p:tavLst>
                                    </p:anim>
                                    <p:anim calcmode="lin" valueType="num">
                                      <p:cBhvr additive="base">
                                        <p:cTn id="31" dur="500" fill="hold"/>
                                        <p:tgtEl>
                                          <p:spTgt spid="47117"/>
                                        </p:tgtEl>
                                        <p:attrNameLst>
                                          <p:attrName>ppt_y</p:attrName>
                                        </p:attrNameLst>
                                      </p:cBhvr>
                                      <p:tavLst>
                                        <p:tav tm="0">
                                          <p:val>
                                            <p:strVal val="#ppt_y"/>
                                          </p:val>
                                        </p:tav>
                                        <p:tav tm="100000">
                                          <p:val>
                                            <p:strVal val="#ppt_y"/>
                                          </p:val>
                                        </p:tav>
                                      </p:tavLst>
                                    </p:anim>
                                  </p:childTnLst>
                                </p:cTn>
                              </p:par>
                            </p:childTnLst>
                          </p:cTn>
                        </p:par>
                      </p:childTnLst>
                    </p:cTn>
                  </p:par>
                  <p:par>
                    <p:cTn id="32" fill="hold" nodeType="clickPar">
                      <p:stCondLst>
                        <p:cond delay="indefinite"/>
                      </p:stCondLst>
                      <p:childTnLst>
                        <p:par>
                          <p:cTn id="33" fill="hold" nodeType="withGroup">
                            <p:stCondLst>
                              <p:cond delay="0"/>
                            </p:stCondLst>
                            <p:childTnLst>
                              <p:par>
                                <p:cTn id="34" presetID="1" presetClass="entr" presetSubtype="0" fill="hold" grpId="0" nodeType="clickEffect">
                                  <p:stCondLst>
                                    <p:cond delay="0"/>
                                  </p:stCondLst>
                                  <p:childTnLst>
                                    <p:set>
                                      <p:cBhvr>
                                        <p:cTn id="35" dur="1" fill="hold">
                                          <p:stCondLst>
                                            <p:cond delay="499"/>
                                          </p:stCondLst>
                                        </p:cTn>
                                        <p:tgtEl>
                                          <p:spTgt spid="4711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7113" grpId="0" autoUpdateAnimBg="0"/>
      <p:bldP spid="47114" grpId="0" animBg="1" autoUpdateAnimBg="0"/>
      <p:bldP spid="47115" grpId="0" animBg="1" autoUpdateAnimBg="0"/>
      <p:bldP spid="47116" grpId="0" animBg="1" autoUpdateAnimBg="0"/>
      <p:bldP spid="47117" grpId="0" animBg="1" autoUpdateAnimBg="0"/>
      <p:bldP spid="47118" grpId="0" animBg="1" autoUpdateAnimBg="0"/>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90" name="Rectangle 2"/>
          <p:cNvSpPr>
            <a:spLocks noGrp="1" noChangeArrowheads="1"/>
          </p:cNvSpPr>
          <p:nvPr>
            <p:ph type="title"/>
          </p:nvPr>
        </p:nvSpPr>
        <p:spPr>
          <a:xfrm>
            <a:off x="1676400" y="381000"/>
            <a:ext cx="6248400" cy="1143000"/>
          </a:xfrm>
          <a:noFill/>
        </p:spPr>
        <p:txBody>
          <a:bodyPr/>
          <a:lstStyle/>
          <a:p>
            <a:pPr eaLnBrk="1" hangingPunct="1"/>
            <a:r>
              <a:rPr lang="en-GB" altLang="en-US" dirty="0">
                <a:latin typeface="Garamond" pitchFamily="18" charset="0"/>
              </a:rPr>
              <a:t>200 POINTS</a:t>
            </a:r>
          </a:p>
        </p:txBody>
      </p:sp>
      <p:sp>
        <p:nvSpPr>
          <p:cNvPr id="50185" name="Rectangle 9"/>
          <p:cNvSpPr>
            <a:spLocks noChangeArrowheads="1"/>
          </p:cNvSpPr>
          <p:nvPr/>
        </p:nvSpPr>
        <p:spPr bwMode="auto">
          <a:xfrm>
            <a:off x="762000" y="1828800"/>
            <a:ext cx="7772400" cy="2438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lgn="ctr">
              <a:lnSpc>
                <a:spcPct val="90000"/>
              </a:lnSpc>
              <a:buFontTx/>
              <a:buNone/>
            </a:pPr>
            <a:r>
              <a:rPr lang="en-GB" altLang="en-US" dirty="0">
                <a:solidFill>
                  <a:schemeClr val="bg1"/>
                </a:solidFill>
                <a:latin typeface="Arial Black" pitchFamily="34" charset="0"/>
              </a:rPr>
              <a:t>	</a:t>
            </a:r>
            <a:r>
              <a:rPr lang="en-GB" altLang="en-US" sz="2800" dirty="0">
                <a:latin typeface="Garamond" pitchFamily="18" charset="0"/>
                <a:cs typeface="Times New Roman" pitchFamily="18" charset="0"/>
              </a:rPr>
              <a:t>WHICH GROUP OF MEDICATIONS IS MORE LIKELY TO CONTRIBUTE TO A CHANGE IN MENTAL STATUS WITH OLDER ADULTS?</a:t>
            </a:r>
          </a:p>
        </p:txBody>
      </p:sp>
      <p:sp>
        <p:nvSpPr>
          <p:cNvPr id="50186" name="AutoShape 10"/>
          <p:cNvSpPr>
            <a:spLocks noChangeArrowheads="1"/>
          </p:cNvSpPr>
          <p:nvPr/>
        </p:nvSpPr>
        <p:spPr bwMode="auto">
          <a:xfrm>
            <a:off x="1143000" y="5029200"/>
            <a:ext cx="7162800" cy="457200"/>
          </a:xfrm>
          <a:prstGeom prst="flowChartTerminator">
            <a:avLst/>
          </a:prstGeom>
          <a:solidFill>
            <a:srgbClr val="000000"/>
          </a:solidFill>
          <a:ln w="9525">
            <a:solidFill>
              <a:srgbClr val="9900FF"/>
            </a:solidFill>
            <a:miter lim="800000"/>
            <a:headEnd/>
            <a:tailEnd/>
          </a:ln>
        </p:spPr>
        <p:txBody>
          <a:bodyPr wrap="none" anchor="ctr"/>
          <a:lstStyle>
            <a:lvl1pPr marL="476250">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spcBef>
                <a:spcPct val="0"/>
              </a:spcBef>
              <a:buFontTx/>
              <a:buNone/>
            </a:pPr>
            <a:r>
              <a:rPr lang="en-GB" altLang="en-US" sz="2800">
                <a:solidFill>
                  <a:srgbClr val="CC66FF"/>
                </a:solidFill>
                <a:latin typeface="Arial Black" pitchFamily="34" charset="0"/>
              </a:rPr>
              <a:t>B.</a:t>
            </a:r>
            <a:r>
              <a:rPr lang="en-GB" altLang="en-US" sz="2800">
                <a:solidFill>
                  <a:schemeClr val="bg1"/>
                </a:solidFill>
                <a:latin typeface="Arial Black" pitchFamily="34" charset="0"/>
              </a:rPr>
              <a:t> – </a:t>
            </a:r>
            <a:r>
              <a:rPr lang="en-GB" altLang="en-US" sz="2800">
                <a:latin typeface="Arial Black" pitchFamily="34" charset="0"/>
              </a:rPr>
              <a:t>ANTICHOLINERGIC MEDS</a:t>
            </a:r>
            <a:endParaRPr lang="en-GB" altLang="en-US" sz="2800">
              <a:solidFill>
                <a:schemeClr val="bg1"/>
              </a:solidFill>
              <a:latin typeface="Arial Black" pitchFamily="34" charset="0"/>
            </a:endParaRPr>
          </a:p>
        </p:txBody>
      </p:sp>
      <p:sp>
        <p:nvSpPr>
          <p:cNvPr id="50187" name="AutoShape 11"/>
          <p:cNvSpPr>
            <a:spLocks noChangeArrowheads="1"/>
          </p:cNvSpPr>
          <p:nvPr/>
        </p:nvSpPr>
        <p:spPr bwMode="auto">
          <a:xfrm>
            <a:off x="1143000" y="4495800"/>
            <a:ext cx="7162800" cy="457200"/>
          </a:xfrm>
          <a:prstGeom prst="flowChartTerminator">
            <a:avLst/>
          </a:prstGeom>
          <a:solidFill>
            <a:srgbClr val="0000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a:solidFill>
                  <a:srgbClr val="CC66FF"/>
                </a:solidFill>
                <a:latin typeface="Arial Black" pitchFamily="34" charset="0"/>
              </a:rPr>
              <a:t>A.</a:t>
            </a:r>
            <a:r>
              <a:rPr lang="en-GB" altLang="en-US">
                <a:solidFill>
                  <a:schemeClr val="bg1"/>
                </a:solidFill>
                <a:latin typeface="Arial Black" pitchFamily="34" charset="0"/>
              </a:rPr>
              <a:t> – </a:t>
            </a:r>
            <a:r>
              <a:rPr lang="en-GB" altLang="en-US">
                <a:latin typeface="Arial Black" pitchFamily="34" charset="0"/>
              </a:rPr>
              <a:t>SEDATIVE HYPNOTICS</a:t>
            </a:r>
          </a:p>
        </p:txBody>
      </p:sp>
      <p:sp>
        <p:nvSpPr>
          <p:cNvPr id="50188" name="AutoShape 12"/>
          <p:cNvSpPr>
            <a:spLocks noChangeArrowheads="1"/>
          </p:cNvSpPr>
          <p:nvPr/>
        </p:nvSpPr>
        <p:spPr bwMode="auto">
          <a:xfrm>
            <a:off x="1143000" y="5562600"/>
            <a:ext cx="7162800" cy="457200"/>
          </a:xfrm>
          <a:prstGeom prst="flowChartTerminator">
            <a:avLst/>
          </a:prstGeom>
          <a:solidFill>
            <a:srgbClr val="0000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a:solidFill>
                  <a:srgbClr val="CC66FF"/>
                </a:solidFill>
                <a:latin typeface="Arial Black" pitchFamily="34" charset="0"/>
              </a:rPr>
              <a:t>C.</a:t>
            </a:r>
            <a:r>
              <a:rPr lang="en-GB" altLang="en-US">
                <a:solidFill>
                  <a:schemeClr val="bg1"/>
                </a:solidFill>
                <a:latin typeface="Arial Black" pitchFamily="34" charset="0"/>
              </a:rPr>
              <a:t> - </a:t>
            </a:r>
            <a:r>
              <a:rPr lang="en-GB" altLang="en-US">
                <a:latin typeface="Arial Black" pitchFamily="34" charset="0"/>
              </a:rPr>
              <a:t>OPIOIDS</a:t>
            </a:r>
            <a:endParaRPr lang="en-GB" altLang="en-US">
              <a:solidFill>
                <a:schemeClr val="bg1"/>
              </a:solidFill>
              <a:latin typeface="Arial Black" pitchFamily="34" charset="0"/>
            </a:endParaRPr>
          </a:p>
        </p:txBody>
      </p:sp>
      <p:sp>
        <p:nvSpPr>
          <p:cNvPr id="50189" name="AutoShape 13"/>
          <p:cNvSpPr>
            <a:spLocks noChangeArrowheads="1"/>
          </p:cNvSpPr>
          <p:nvPr/>
        </p:nvSpPr>
        <p:spPr bwMode="auto">
          <a:xfrm>
            <a:off x="1143000" y="6096000"/>
            <a:ext cx="7162800" cy="457200"/>
          </a:xfrm>
          <a:prstGeom prst="flowChartTerminator">
            <a:avLst/>
          </a:prstGeom>
          <a:solidFill>
            <a:srgbClr val="0000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dirty="0">
                <a:solidFill>
                  <a:srgbClr val="CC66FF"/>
                </a:solidFill>
                <a:latin typeface="Arial Black" pitchFamily="34" charset="0"/>
              </a:rPr>
              <a:t>D.</a:t>
            </a:r>
            <a:r>
              <a:rPr lang="en-GB" altLang="en-US" dirty="0">
                <a:solidFill>
                  <a:schemeClr val="bg1"/>
                </a:solidFill>
                <a:latin typeface="Arial Black" pitchFamily="34" charset="0"/>
              </a:rPr>
              <a:t> – </a:t>
            </a:r>
            <a:r>
              <a:rPr lang="en-GB" altLang="en-US" dirty="0">
                <a:latin typeface="Arial Black" pitchFamily="34" charset="0"/>
              </a:rPr>
              <a:t>ALL OF THE ABOVE</a:t>
            </a:r>
            <a:endParaRPr lang="en-GB" altLang="en-US" dirty="0">
              <a:solidFill>
                <a:schemeClr val="bg1"/>
              </a:solidFill>
              <a:latin typeface="Arial Black" pitchFamily="34" charset="0"/>
            </a:endParaRPr>
          </a:p>
        </p:txBody>
      </p:sp>
      <p:sp>
        <p:nvSpPr>
          <p:cNvPr id="50190" name="AutoShape 14"/>
          <p:cNvSpPr>
            <a:spLocks noChangeArrowheads="1"/>
          </p:cNvSpPr>
          <p:nvPr/>
        </p:nvSpPr>
        <p:spPr bwMode="auto">
          <a:xfrm>
            <a:off x="1143000" y="6096000"/>
            <a:ext cx="7162800" cy="457200"/>
          </a:xfrm>
          <a:prstGeom prst="flowChartTerminator">
            <a:avLst/>
          </a:prstGeom>
          <a:solidFill>
            <a:srgbClr val="FF66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dirty="0">
                <a:solidFill>
                  <a:schemeClr val="bg1"/>
                </a:solidFill>
                <a:latin typeface="Arial Black" pitchFamily="34" charset="0"/>
              </a:rPr>
              <a:t>D.  ALL OF THE ABOVE</a:t>
            </a:r>
          </a:p>
        </p:txBody>
      </p:sp>
    </p:spTree>
  </p:cSld>
  <p:clrMapOvr>
    <a:masterClrMapping/>
  </p:clrMapOvr>
  <p:transition spd="slow">
    <p:fade/>
    <p:sndAc>
      <p:stSnd>
        <p:snd r:embed="rId3" name="Bongo"/>
      </p:stSnd>
    </p:sndAc>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3" presetClass="entr" presetSubtype="528" fill="hold" grpId="0" nodeType="clickEffect">
                                  <p:stCondLst>
                                    <p:cond delay="0"/>
                                  </p:stCondLst>
                                  <p:childTnLst>
                                    <p:set>
                                      <p:cBhvr>
                                        <p:cTn id="6" dur="1" fill="hold">
                                          <p:stCondLst>
                                            <p:cond delay="0"/>
                                          </p:stCondLst>
                                        </p:cTn>
                                        <p:tgtEl>
                                          <p:spTgt spid="50185"/>
                                        </p:tgtEl>
                                        <p:attrNameLst>
                                          <p:attrName>style.visibility</p:attrName>
                                        </p:attrNameLst>
                                      </p:cBhvr>
                                      <p:to>
                                        <p:strVal val="visible"/>
                                      </p:to>
                                    </p:set>
                                    <p:anim calcmode="lin" valueType="num">
                                      <p:cBhvr>
                                        <p:cTn id="7" dur="500" fill="hold"/>
                                        <p:tgtEl>
                                          <p:spTgt spid="50185"/>
                                        </p:tgtEl>
                                        <p:attrNameLst>
                                          <p:attrName>ppt_w</p:attrName>
                                        </p:attrNameLst>
                                      </p:cBhvr>
                                      <p:tavLst>
                                        <p:tav tm="0">
                                          <p:val>
                                            <p:fltVal val="0"/>
                                          </p:val>
                                        </p:tav>
                                        <p:tav tm="100000">
                                          <p:val>
                                            <p:strVal val="#ppt_w"/>
                                          </p:val>
                                        </p:tav>
                                      </p:tavLst>
                                    </p:anim>
                                    <p:anim calcmode="lin" valueType="num">
                                      <p:cBhvr>
                                        <p:cTn id="8" dur="500" fill="hold"/>
                                        <p:tgtEl>
                                          <p:spTgt spid="50185"/>
                                        </p:tgtEl>
                                        <p:attrNameLst>
                                          <p:attrName>ppt_h</p:attrName>
                                        </p:attrNameLst>
                                      </p:cBhvr>
                                      <p:tavLst>
                                        <p:tav tm="0">
                                          <p:val>
                                            <p:fltVal val="0"/>
                                          </p:val>
                                        </p:tav>
                                        <p:tav tm="100000">
                                          <p:val>
                                            <p:strVal val="#ppt_h"/>
                                          </p:val>
                                        </p:tav>
                                      </p:tavLst>
                                    </p:anim>
                                    <p:anim calcmode="lin" valueType="num">
                                      <p:cBhvr>
                                        <p:cTn id="9" dur="500" fill="hold"/>
                                        <p:tgtEl>
                                          <p:spTgt spid="50185"/>
                                        </p:tgtEl>
                                        <p:attrNameLst>
                                          <p:attrName>ppt_x</p:attrName>
                                        </p:attrNameLst>
                                      </p:cBhvr>
                                      <p:tavLst>
                                        <p:tav tm="0">
                                          <p:val>
                                            <p:fltVal val="0.5"/>
                                          </p:val>
                                        </p:tav>
                                        <p:tav tm="100000">
                                          <p:val>
                                            <p:strVal val="#ppt_x"/>
                                          </p:val>
                                        </p:tav>
                                      </p:tavLst>
                                    </p:anim>
                                    <p:anim calcmode="lin" valueType="num">
                                      <p:cBhvr>
                                        <p:cTn id="10" dur="500" fill="hold"/>
                                        <p:tgtEl>
                                          <p:spTgt spid="50185"/>
                                        </p:tgtEl>
                                        <p:attrNameLst>
                                          <p:attrName>ppt_y</p:attrName>
                                        </p:attrNameLst>
                                      </p:cBhvr>
                                      <p:tavLst>
                                        <p:tav tm="0">
                                          <p:val>
                                            <p:fltVal val="0.5"/>
                                          </p:val>
                                        </p:tav>
                                        <p:tav tm="100000">
                                          <p:val>
                                            <p:strVal val="#ppt_y"/>
                                          </p:val>
                                        </p:tav>
                                      </p:tavLst>
                                    </p:anim>
                                  </p:childTnLst>
                                </p:cTn>
                              </p:par>
                            </p:childTnLst>
                          </p:cTn>
                        </p:par>
                      </p:childTnLst>
                    </p:cTn>
                  </p:par>
                  <p:par>
                    <p:cTn id="11" fill="hold" nodeType="clickPar">
                      <p:stCondLst>
                        <p:cond delay="indefinite"/>
                      </p:stCondLst>
                      <p:childTnLst>
                        <p:par>
                          <p:cTn id="12" fill="hold" nodeType="withGroup">
                            <p:stCondLst>
                              <p:cond delay="0"/>
                            </p:stCondLst>
                            <p:childTnLst>
                              <p:par>
                                <p:cTn id="13" presetID="2" presetClass="entr" presetSubtype="8" fill="hold" grpId="0" nodeType="clickEffect">
                                  <p:stCondLst>
                                    <p:cond delay="0"/>
                                  </p:stCondLst>
                                  <p:childTnLst>
                                    <p:set>
                                      <p:cBhvr>
                                        <p:cTn id="14" dur="1" fill="hold">
                                          <p:stCondLst>
                                            <p:cond delay="0"/>
                                          </p:stCondLst>
                                        </p:cTn>
                                        <p:tgtEl>
                                          <p:spTgt spid="50187"/>
                                        </p:tgtEl>
                                        <p:attrNameLst>
                                          <p:attrName>style.visibility</p:attrName>
                                        </p:attrNameLst>
                                      </p:cBhvr>
                                      <p:to>
                                        <p:strVal val="visible"/>
                                      </p:to>
                                    </p:set>
                                    <p:anim calcmode="lin" valueType="num">
                                      <p:cBhvr additive="base">
                                        <p:cTn id="15" dur="500" fill="hold"/>
                                        <p:tgtEl>
                                          <p:spTgt spid="50187"/>
                                        </p:tgtEl>
                                        <p:attrNameLst>
                                          <p:attrName>ppt_x</p:attrName>
                                        </p:attrNameLst>
                                      </p:cBhvr>
                                      <p:tavLst>
                                        <p:tav tm="0">
                                          <p:val>
                                            <p:strVal val="0-#ppt_w/2"/>
                                          </p:val>
                                        </p:tav>
                                        <p:tav tm="100000">
                                          <p:val>
                                            <p:strVal val="#ppt_x"/>
                                          </p:val>
                                        </p:tav>
                                      </p:tavLst>
                                    </p:anim>
                                    <p:anim calcmode="lin" valueType="num">
                                      <p:cBhvr additive="base">
                                        <p:cTn id="16" dur="500" fill="hold"/>
                                        <p:tgtEl>
                                          <p:spTgt spid="50187"/>
                                        </p:tgtEl>
                                        <p:attrNameLst>
                                          <p:attrName>ppt_y</p:attrName>
                                        </p:attrNameLst>
                                      </p:cBhvr>
                                      <p:tavLst>
                                        <p:tav tm="0">
                                          <p:val>
                                            <p:strVal val="#ppt_y"/>
                                          </p:val>
                                        </p:tav>
                                        <p:tav tm="100000">
                                          <p:val>
                                            <p:strVal val="#ppt_y"/>
                                          </p:val>
                                        </p:tav>
                                      </p:tavLst>
                                    </p:anim>
                                  </p:childTnLst>
                                </p:cTn>
                              </p:par>
                            </p:childTnLst>
                          </p:cTn>
                        </p:par>
                        <p:par>
                          <p:cTn id="17" fill="hold" nodeType="afterGroup">
                            <p:stCondLst>
                              <p:cond delay="500"/>
                            </p:stCondLst>
                            <p:childTnLst>
                              <p:par>
                                <p:cTn id="18" presetID="2" presetClass="entr" presetSubtype="8" fill="hold" grpId="0" nodeType="afterEffect">
                                  <p:stCondLst>
                                    <p:cond delay="0"/>
                                  </p:stCondLst>
                                  <p:childTnLst>
                                    <p:set>
                                      <p:cBhvr>
                                        <p:cTn id="19" dur="1" fill="hold">
                                          <p:stCondLst>
                                            <p:cond delay="0"/>
                                          </p:stCondLst>
                                        </p:cTn>
                                        <p:tgtEl>
                                          <p:spTgt spid="50186"/>
                                        </p:tgtEl>
                                        <p:attrNameLst>
                                          <p:attrName>style.visibility</p:attrName>
                                        </p:attrNameLst>
                                      </p:cBhvr>
                                      <p:to>
                                        <p:strVal val="visible"/>
                                      </p:to>
                                    </p:set>
                                    <p:anim calcmode="lin" valueType="num">
                                      <p:cBhvr additive="base">
                                        <p:cTn id="20" dur="500" fill="hold"/>
                                        <p:tgtEl>
                                          <p:spTgt spid="50186"/>
                                        </p:tgtEl>
                                        <p:attrNameLst>
                                          <p:attrName>ppt_x</p:attrName>
                                        </p:attrNameLst>
                                      </p:cBhvr>
                                      <p:tavLst>
                                        <p:tav tm="0">
                                          <p:val>
                                            <p:strVal val="0-#ppt_w/2"/>
                                          </p:val>
                                        </p:tav>
                                        <p:tav tm="100000">
                                          <p:val>
                                            <p:strVal val="#ppt_x"/>
                                          </p:val>
                                        </p:tav>
                                      </p:tavLst>
                                    </p:anim>
                                    <p:anim calcmode="lin" valueType="num">
                                      <p:cBhvr additive="base">
                                        <p:cTn id="21" dur="500" fill="hold"/>
                                        <p:tgtEl>
                                          <p:spTgt spid="50186"/>
                                        </p:tgtEl>
                                        <p:attrNameLst>
                                          <p:attrName>ppt_y</p:attrName>
                                        </p:attrNameLst>
                                      </p:cBhvr>
                                      <p:tavLst>
                                        <p:tav tm="0">
                                          <p:val>
                                            <p:strVal val="#ppt_y"/>
                                          </p:val>
                                        </p:tav>
                                        <p:tav tm="100000">
                                          <p:val>
                                            <p:strVal val="#ppt_y"/>
                                          </p:val>
                                        </p:tav>
                                      </p:tavLst>
                                    </p:anim>
                                  </p:childTnLst>
                                </p:cTn>
                              </p:par>
                            </p:childTnLst>
                          </p:cTn>
                        </p:par>
                        <p:par>
                          <p:cTn id="22" fill="hold" nodeType="afterGroup">
                            <p:stCondLst>
                              <p:cond delay="1000"/>
                            </p:stCondLst>
                            <p:childTnLst>
                              <p:par>
                                <p:cTn id="23" presetID="2" presetClass="entr" presetSubtype="8" fill="hold" grpId="0" nodeType="afterEffect">
                                  <p:stCondLst>
                                    <p:cond delay="0"/>
                                  </p:stCondLst>
                                  <p:childTnLst>
                                    <p:set>
                                      <p:cBhvr>
                                        <p:cTn id="24" dur="1" fill="hold">
                                          <p:stCondLst>
                                            <p:cond delay="0"/>
                                          </p:stCondLst>
                                        </p:cTn>
                                        <p:tgtEl>
                                          <p:spTgt spid="50188"/>
                                        </p:tgtEl>
                                        <p:attrNameLst>
                                          <p:attrName>style.visibility</p:attrName>
                                        </p:attrNameLst>
                                      </p:cBhvr>
                                      <p:to>
                                        <p:strVal val="visible"/>
                                      </p:to>
                                    </p:set>
                                    <p:anim calcmode="lin" valueType="num">
                                      <p:cBhvr additive="base">
                                        <p:cTn id="25" dur="500" fill="hold"/>
                                        <p:tgtEl>
                                          <p:spTgt spid="50188"/>
                                        </p:tgtEl>
                                        <p:attrNameLst>
                                          <p:attrName>ppt_x</p:attrName>
                                        </p:attrNameLst>
                                      </p:cBhvr>
                                      <p:tavLst>
                                        <p:tav tm="0">
                                          <p:val>
                                            <p:strVal val="0-#ppt_w/2"/>
                                          </p:val>
                                        </p:tav>
                                        <p:tav tm="100000">
                                          <p:val>
                                            <p:strVal val="#ppt_x"/>
                                          </p:val>
                                        </p:tav>
                                      </p:tavLst>
                                    </p:anim>
                                    <p:anim calcmode="lin" valueType="num">
                                      <p:cBhvr additive="base">
                                        <p:cTn id="26" dur="500" fill="hold"/>
                                        <p:tgtEl>
                                          <p:spTgt spid="50188"/>
                                        </p:tgtEl>
                                        <p:attrNameLst>
                                          <p:attrName>ppt_y</p:attrName>
                                        </p:attrNameLst>
                                      </p:cBhvr>
                                      <p:tavLst>
                                        <p:tav tm="0">
                                          <p:val>
                                            <p:strVal val="#ppt_y"/>
                                          </p:val>
                                        </p:tav>
                                        <p:tav tm="100000">
                                          <p:val>
                                            <p:strVal val="#ppt_y"/>
                                          </p:val>
                                        </p:tav>
                                      </p:tavLst>
                                    </p:anim>
                                  </p:childTnLst>
                                </p:cTn>
                              </p:par>
                            </p:childTnLst>
                          </p:cTn>
                        </p:par>
                        <p:par>
                          <p:cTn id="27" fill="hold" nodeType="afterGroup">
                            <p:stCondLst>
                              <p:cond delay="1500"/>
                            </p:stCondLst>
                            <p:childTnLst>
                              <p:par>
                                <p:cTn id="28" presetID="2" presetClass="entr" presetSubtype="8" fill="hold" grpId="0" nodeType="afterEffect">
                                  <p:stCondLst>
                                    <p:cond delay="0"/>
                                  </p:stCondLst>
                                  <p:childTnLst>
                                    <p:set>
                                      <p:cBhvr>
                                        <p:cTn id="29" dur="1" fill="hold">
                                          <p:stCondLst>
                                            <p:cond delay="0"/>
                                          </p:stCondLst>
                                        </p:cTn>
                                        <p:tgtEl>
                                          <p:spTgt spid="50189"/>
                                        </p:tgtEl>
                                        <p:attrNameLst>
                                          <p:attrName>style.visibility</p:attrName>
                                        </p:attrNameLst>
                                      </p:cBhvr>
                                      <p:to>
                                        <p:strVal val="visible"/>
                                      </p:to>
                                    </p:set>
                                    <p:anim calcmode="lin" valueType="num">
                                      <p:cBhvr additive="base">
                                        <p:cTn id="30" dur="500" fill="hold"/>
                                        <p:tgtEl>
                                          <p:spTgt spid="50189"/>
                                        </p:tgtEl>
                                        <p:attrNameLst>
                                          <p:attrName>ppt_x</p:attrName>
                                        </p:attrNameLst>
                                      </p:cBhvr>
                                      <p:tavLst>
                                        <p:tav tm="0">
                                          <p:val>
                                            <p:strVal val="0-#ppt_w/2"/>
                                          </p:val>
                                        </p:tav>
                                        <p:tav tm="100000">
                                          <p:val>
                                            <p:strVal val="#ppt_x"/>
                                          </p:val>
                                        </p:tav>
                                      </p:tavLst>
                                    </p:anim>
                                    <p:anim calcmode="lin" valueType="num">
                                      <p:cBhvr additive="base">
                                        <p:cTn id="31" dur="500" fill="hold"/>
                                        <p:tgtEl>
                                          <p:spTgt spid="50189"/>
                                        </p:tgtEl>
                                        <p:attrNameLst>
                                          <p:attrName>ppt_y</p:attrName>
                                        </p:attrNameLst>
                                      </p:cBhvr>
                                      <p:tavLst>
                                        <p:tav tm="0">
                                          <p:val>
                                            <p:strVal val="#ppt_y"/>
                                          </p:val>
                                        </p:tav>
                                        <p:tav tm="100000">
                                          <p:val>
                                            <p:strVal val="#ppt_y"/>
                                          </p:val>
                                        </p:tav>
                                      </p:tavLst>
                                    </p:anim>
                                  </p:childTnLst>
                                </p:cTn>
                              </p:par>
                            </p:childTnLst>
                          </p:cTn>
                        </p:par>
                      </p:childTnLst>
                    </p:cTn>
                  </p:par>
                  <p:par>
                    <p:cTn id="32" fill="hold" nodeType="clickPar">
                      <p:stCondLst>
                        <p:cond delay="indefinite"/>
                      </p:stCondLst>
                      <p:childTnLst>
                        <p:par>
                          <p:cTn id="33" fill="hold" nodeType="withGroup">
                            <p:stCondLst>
                              <p:cond delay="0"/>
                            </p:stCondLst>
                            <p:childTnLst>
                              <p:par>
                                <p:cTn id="34" presetID="1" presetClass="entr" presetSubtype="0" fill="hold" grpId="0" nodeType="clickEffect">
                                  <p:stCondLst>
                                    <p:cond delay="0"/>
                                  </p:stCondLst>
                                  <p:childTnLst>
                                    <p:set>
                                      <p:cBhvr>
                                        <p:cTn id="35" dur="1" fill="hold">
                                          <p:stCondLst>
                                            <p:cond delay="499"/>
                                          </p:stCondLst>
                                        </p:cTn>
                                        <p:tgtEl>
                                          <p:spTgt spid="5019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0185" grpId="0" autoUpdateAnimBg="0"/>
      <p:bldP spid="50186" grpId="0" animBg="1" autoUpdateAnimBg="0"/>
      <p:bldP spid="50187" grpId="0" animBg="1" autoUpdateAnimBg="0"/>
      <p:bldP spid="50188" grpId="0" animBg="1" autoUpdateAnimBg="0"/>
      <p:bldP spid="50189" grpId="0" animBg="1" autoUpdateAnimBg="0"/>
      <p:bldP spid="50190" grpId="0" animBg="1" autoUpdateAnimBg="0"/>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4" name="Rectangle 7"/>
          <p:cNvSpPr>
            <a:spLocks noGrp="1" noChangeArrowheads="1"/>
          </p:cNvSpPr>
          <p:nvPr>
            <p:ph type="title"/>
          </p:nvPr>
        </p:nvSpPr>
        <p:spPr>
          <a:noFill/>
        </p:spPr>
        <p:txBody>
          <a:bodyPr/>
          <a:lstStyle/>
          <a:p>
            <a:pPr eaLnBrk="1" hangingPunct="1"/>
            <a:r>
              <a:rPr lang="en-GB" altLang="en-US">
                <a:latin typeface="Garamond" pitchFamily="18" charset="0"/>
              </a:rPr>
              <a:t>225 POINTS</a:t>
            </a:r>
          </a:p>
        </p:txBody>
      </p:sp>
      <p:sp>
        <p:nvSpPr>
          <p:cNvPr id="27668" name="Rectangle 20"/>
          <p:cNvSpPr>
            <a:spLocks noChangeArrowheads="1"/>
          </p:cNvSpPr>
          <p:nvPr/>
        </p:nvSpPr>
        <p:spPr bwMode="auto">
          <a:xfrm>
            <a:off x="685800" y="2438400"/>
            <a:ext cx="7772400" cy="1524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lnSpc>
                <a:spcPct val="90000"/>
              </a:lnSpc>
              <a:buFontTx/>
              <a:buNone/>
            </a:pPr>
            <a:r>
              <a:rPr lang="en-GB" altLang="en-US">
                <a:solidFill>
                  <a:schemeClr val="bg1"/>
                </a:solidFill>
                <a:latin typeface="Arial Black" pitchFamily="34" charset="0"/>
              </a:rPr>
              <a:t>	</a:t>
            </a:r>
          </a:p>
        </p:txBody>
      </p:sp>
      <p:sp>
        <p:nvSpPr>
          <p:cNvPr id="27669" name="AutoShape 21"/>
          <p:cNvSpPr>
            <a:spLocks noChangeArrowheads="1"/>
          </p:cNvSpPr>
          <p:nvPr/>
        </p:nvSpPr>
        <p:spPr bwMode="auto">
          <a:xfrm>
            <a:off x="990600" y="5029200"/>
            <a:ext cx="7772400" cy="457200"/>
          </a:xfrm>
          <a:prstGeom prst="flowChartTerminator">
            <a:avLst/>
          </a:prstGeom>
          <a:solidFill>
            <a:srgbClr val="000000"/>
          </a:solidFill>
          <a:ln w="9525">
            <a:solidFill>
              <a:srgbClr val="9900FF"/>
            </a:solidFill>
            <a:miter lim="800000"/>
            <a:headEnd/>
            <a:tailEnd/>
          </a:ln>
        </p:spPr>
        <p:txBody>
          <a:bodyPr wrap="none" anchor="ctr"/>
          <a:lstStyle>
            <a:lvl1pPr marL="476250">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spcBef>
                <a:spcPct val="0"/>
              </a:spcBef>
              <a:buFontTx/>
              <a:buNone/>
            </a:pPr>
            <a:r>
              <a:rPr lang="en-GB" altLang="en-US" sz="2800" dirty="0">
                <a:solidFill>
                  <a:srgbClr val="CC66FF"/>
                </a:solidFill>
                <a:latin typeface="Arial Black" pitchFamily="34" charset="0"/>
              </a:rPr>
              <a:t>B. </a:t>
            </a:r>
            <a:r>
              <a:rPr lang="en-GB" altLang="en-US" sz="2400" dirty="0">
                <a:latin typeface="Arial Black" pitchFamily="34" charset="0"/>
              </a:rPr>
              <a:t>PRESCRIPTION DRUG INTOXICATION</a:t>
            </a:r>
            <a:endParaRPr lang="en-GB" altLang="en-US" sz="2400" dirty="0">
              <a:solidFill>
                <a:schemeClr val="bg1"/>
              </a:solidFill>
              <a:latin typeface="Arial Black" pitchFamily="34" charset="0"/>
            </a:endParaRPr>
          </a:p>
        </p:txBody>
      </p:sp>
      <p:sp>
        <p:nvSpPr>
          <p:cNvPr id="27670" name="AutoShape 22"/>
          <p:cNvSpPr>
            <a:spLocks noChangeArrowheads="1"/>
          </p:cNvSpPr>
          <p:nvPr/>
        </p:nvSpPr>
        <p:spPr bwMode="auto">
          <a:xfrm>
            <a:off x="990600" y="4419600"/>
            <a:ext cx="8001000" cy="533400"/>
          </a:xfrm>
          <a:prstGeom prst="flowChartTerminator">
            <a:avLst/>
          </a:prstGeom>
          <a:solidFill>
            <a:srgbClr val="0000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marL="284163" lvl="1">
              <a:buFontTx/>
              <a:buNone/>
            </a:pPr>
            <a:r>
              <a:rPr lang="en-GB" altLang="en-US" dirty="0">
                <a:solidFill>
                  <a:srgbClr val="CC66FF"/>
                </a:solidFill>
                <a:latin typeface="Arial Black" pitchFamily="34" charset="0"/>
              </a:rPr>
              <a:t>A.</a:t>
            </a:r>
            <a:r>
              <a:rPr lang="en-GB" altLang="en-US" dirty="0">
                <a:solidFill>
                  <a:schemeClr val="bg1"/>
                </a:solidFill>
                <a:latin typeface="Arial Black" pitchFamily="34" charset="0"/>
              </a:rPr>
              <a:t> </a:t>
            </a:r>
            <a:r>
              <a:rPr lang="en-GB" altLang="en-US" sz="2400" dirty="0">
                <a:latin typeface="Arial Black" pitchFamily="34" charset="0"/>
              </a:rPr>
              <a:t>CONCURRENT DIAGNOSIS OF CANCER</a:t>
            </a:r>
            <a:endParaRPr lang="en-GB" altLang="en-US" sz="2400" dirty="0">
              <a:solidFill>
                <a:schemeClr val="bg1"/>
              </a:solidFill>
              <a:latin typeface="Arial Black" pitchFamily="34" charset="0"/>
            </a:endParaRPr>
          </a:p>
        </p:txBody>
      </p:sp>
      <p:sp>
        <p:nvSpPr>
          <p:cNvPr id="27671" name="AutoShape 23"/>
          <p:cNvSpPr>
            <a:spLocks noChangeArrowheads="1"/>
          </p:cNvSpPr>
          <p:nvPr/>
        </p:nvSpPr>
        <p:spPr bwMode="auto">
          <a:xfrm>
            <a:off x="990600" y="5562600"/>
            <a:ext cx="7162800" cy="457200"/>
          </a:xfrm>
          <a:prstGeom prst="flowChartTerminator">
            <a:avLst/>
          </a:prstGeom>
          <a:solidFill>
            <a:srgbClr val="0000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dirty="0">
                <a:solidFill>
                  <a:srgbClr val="CC66FF"/>
                </a:solidFill>
                <a:latin typeface="Arial Black" pitchFamily="34" charset="0"/>
              </a:rPr>
              <a:t>C.</a:t>
            </a:r>
            <a:r>
              <a:rPr lang="en-GB" altLang="en-US" dirty="0">
                <a:solidFill>
                  <a:schemeClr val="bg1"/>
                </a:solidFill>
                <a:latin typeface="Arial Black" pitchFamily="34" charset="0"/>
              </a:rPr>
              <a:t> </a:t>
            </a:r>
            <a:r>
              <a:rPr lang="en-GB" altLang="en-US" sz="2400" dirty="0">
                <a:latin typeface="Arial Black" pitchFamily="34" charset="0"/>
              </a:rPr>
              <a:t>IMPAIRED HEARING</a:t>
            </a:r>
            <a:endParaRPr lang="en-GB" altLang="en-US" sz="2400" dirty="0">
              <a:solidFill>
                <a:schemeClr val="bg1"/>
              </a:solidFill>
              <a:latin typeface="Arial Black" pitchFamily="34" charset="0"/>
            </a:endParaRPr>
          </a:p>
        </p:txBody>
      </p:sp>
      <p:sp>
        <p:nvSpPr>
          <p:cNvPr id="27672" name="AutoShape 24"/>
          <p:cNvSpPr>
            <a:spLocks noChangeArrowheads="1"/>
          </p:cNvSpPr>
          <p:nvPr/>
        </p:nvSpPr>
        <p:spPr bwMode="auto">
          <a:xfrm>
            <a:off x="990600" y="6096000"/>
            <a:ext cx="7162800" cy="457200"/>
          </a:xfrm>
          <a:prstGeom prst="flowChartTerminator">
            <a:avLst/>
          </a:prstGeom>
          <a:solidFill>
            <a:srgbClr val="0000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dirty="0">
                <a:solidFill>
                  <a:srgbClr val="CC66FF"/>
                </a:solidFill>
                <a:latin typeface="Arial Black" pitchFamily="34" charset="0"/>
              </a:rPr>
              <a:t>D.</a:t>
            </a:r>
            <a:r>
              <a:rPr lang="en-GB" altLang="en-US" dirty="0">
                <a:solidFill>
                  <a:schemeClr val="bg1"/>
                </a:solidFill>
                <a:latin typeface="Arial Black" pitchFamily="34" charset="0"/>
              </a:rPr>
              <a:t> </a:t>
            </a:r>
            <a:r>
              <a:rPr lang="en-GB" altLang="en-US" sz="2400" dirty="0">
                <a:latin typeface="Arial Black" pitchFamily="34" charset="0"/>
              </a:rPr>
              <a:t>HEART FAILURE</a:t>
            </a:r>
            <a:endParaRPr lang="en-GB" altLang="en-US" sz="2400" dirty="0">
              <a:solidFill>
                <a:schemeClr val="bg1"/>
              </a:solidFill>
              <a:latin typeface="Arial Black" pitchFamily="34" charset="0"/>
            </a:endParaRPr>
          </a:p>
        </p:txBody>
      </p:sp>
      <p:sp>
        <p:nvSpPr>
          <p:cNvPr id="27673" name="AutoShape 25"/>
          <p:cNvSpPr>
            <a:spLocks noChangeArrowheads="1"/>
          </p:cNvSpPr>
          <p:nvPr/>
        </p:nvSpPr>
        <p:spPr bwMode="auto">
          <a:xfrm>
            <a:off x="990600" y="5029200"/>
            <a:ext cx="7848600" cy="457200"/>
          </a:xfrm>
          <a:prstGeom prst="flowChartTerminator">
            <a:avLst/>
          </a:prstGeom>
          <a:solidFill>
            <a:srgbClr val="FF66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dirty="0">
                <a:solidFill>
                  <a:schemeClr val="bg1"/>
                </a:solidFill>
                <a:latin typeface="Arial Black" pitchFamily="34" charset="0"/>
              </a:rPr>
              <a:t>B. </a:t>
            </a:r>
            <a:r>
              <a:rPr lang="en-GB" altLang="en-US" sz="2400" dirty="0">
                <a:solidFill>
                  <a:schemeClr val="bg1"/>
                </a:solidFill>
                <a:latin typeface="Arial Black" pitchFamily="34" charset="0"/>
              </a:rPr>
              <a:t>PRESCRIPTION DRUG INTOXICATION</a:t>
            </a:r>
          </a:p>
        </p:txBody>
      </p:sp>
      <p:sp>
        <p:nvSpPr>
          <p:cNvPr id="13321" name="TextBox 1"/>
          <p:cNvSpPr txBox="1">
            <a:spLocks noChangeArrowheads="1"/>
          </p:cNvSpPr>
          <p:nvPr/>
        </p:nvSpPr>
        <p:spPr bwMode="auto">
          <a:xfrm>
            <a:off x="685800" y="1219200"/>
            <a:ext cx="7916863" cy="181588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lgn="ctr">
              <a:spcBef>
                <a:spcPct val="0"/>
              </a:spcBef>
              <a:buFontTx/>
              <a:buNone/>
            </a:pPr>
            <a:r>
              <a:rPr lang="en-US" altLang="en-US" sz="2800" dirty="0">
                <a:latin typeface="Garamond" pitchFamily="18" charset="0"/>
              </a:rPr>
              <a:t>WHEN CARING FOR THE CLIENT DIAGNOSED  WITH DELIRIUM, WHICH CONDITION IS THE MOST IMPORTANT FOR THE NURSE TO ASSESS FIRST?</a:t>
            </a:r>
          </a:p>
        </p:txBody>
      </p:sp>
    </p:spTree>
  </p:cSld>
  <p:clrMapOvr>
    <a:masterClrMapping/>
  </p:clrMapOvr>
  <p:transition spd="slow">
    <p:fade/>
    <p:sndAc>
      <p:stSnd>
        <p:snd r:embed="rId3" name="Cymbal"/>
      </p:stSnd>
    </p:sndAc>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3" presetClass="entr" presetSubtype="528" fill="hold" grpId="0" nodeType="clickEffect">
                                  <p:stCondLst>
                                    <p:cond delay="0"/>
                                  </p:stCondLst>
                                  <p:childTnLst>
                                    <p:set>
                                      <p:cBhvr>
                                        <p:cTn id="6" dur="1" fill="hold">
                                          <p:stCondLst>
                                            <p:cond delay="0"/>
                                          </p:stCondLst>
                                        </p:cTn>
                                        <p:tgtEl>
                                          <p:spTgt spid="27668"/>
                                        </p:tgtEl>
                                        <p:attrNameLst>
                                          <p:attrName>style.visibility</p:attrName>
                                        </p:attrNameLst>
                                      </p:cBhvr>
                                      <p:to>
                                        <p:strVal val="visible"/>
                                      </p:to>
                                    </p:set>
                                    <p:anim calcmode="lin" valueType="num">
                                      <p:cBhvr>
                                        <p:cTn id="7" dur="500" fill="hold"/>
                                        <p:tgtEl>
                                          <p:spTgt spid="27668"/>
                                        </p:tgtEl>
                                        <p:attrNameLst>
                                          <p:attrName>ppt_w</p:attrName>
                                        </p:attrNameLst>
                                      </p:cBhvr>
                                      <p:tavLst>
                                        <p:tav tm="0">
                                          <p:val>
                                            <p:fltVal val="0"/>
                                          </p:val>
                                        </p:tav>
                                        <p:tav tm="100000">
                                          <p:val>
                                            <p:strVal val="#ppt_w"/>
                                          </p:val>
                                        </p:tav>
                                      </p:tavLst>
                                    </p:anim>
                                    <p:anim calcmode="lin" valueType="num">
                                      <p:cBhvr>
                                        <p:cTn id="8" dur="500" fill="hold"/>
                                        <p:tgtEl>
                                          <p:spTgt spid="27668"/>
                                        </p:tgtEl>
                                        <p:attrNameLst>
                                          <p:attrName>ppt_h</p:attrName>
                                        </p:attrNameLst>
                                      </p:cBhvr>
                                      <p:tavLst>
                                        <p:tav tm="0">
                                          <p:val>
                                            <p:fltVal val="0"/>
                                          </p:val>
                                        </p:tav>
                                        <p:tav tm="100000">
                                          <p:val>
                                            <p:strVal val="#ppt_h"/>
                                          </p:val>
                                        </p:tav>
                                      </p:tavLst>
                                    </p:anim>
                                    <p:anim calcmode="lin" valueType="num">
                                      <p:cBhvr>
                                        <p:cTn id="9" dur="500" fill="hold"/>
                                        <p:tgtEl>
                                          <p:spTgt spid="27668"/>
                                        </p:tgtEl>
                                        <p:attrNameLst>
                                          <p:attrName>ppt_x</p:attrName>
                                        </p:attrNameLst>
                                      </p:cBhvr>
                                      <p:tavLst>
                                        <p:tav tm="0">
                                          <p:val>
                                            <p:fltVal val="0.5"/>
                                          </p:val>
                                        </p:tav>
                                        <p:tav tm="100000">
                                          <p:val>
                                            <p:strVal val="#ppt_x"/>
                                          </p:val>
                                        </p:tav>
                                      </p:tavLst>
                                    </p:anim>
                                    <p:anim calcmode="lin" valueType="num">
                                      <p:cBhvr>
                                        <p:cTn id="10" dur="500" fill="hold"/>
                                        <p:tgtEl>
                                          <p:spTgt spid="27668"/>
                                        </p:tgtEl>
                                        <p:attrNameLst>
                                          <p:attrName>ppt_y</p:attrName>
                                        </p:attrNameLst>
                                      </p:cBhvr>
                                      <p:tavLst>
                                        <p:tav tm="0">
                                          <p:val>
                                            <p:fltVal val="0.5"/>
                                          </p:val>
                                        </p:tav>
                                        <p:tav tm="100000">
                                          <p:val>
                                            <p:strVal val="#ppt_y"/>
                                          </p:val>
                                        </p:tav>
                                      </p:tavLst>
                                    </p:anim>
                                  </p:childTnLst>
                                </p:cTn>
                              </p:par>
                            </p:childTnLst>
                          </p:cTn>
                        </p:par>
                      </p:childTnLst>
                    </p:cTn>
                  </p:par>
                  <p:par>
                    <p:cTn id="11" fill="hold" nodeType="clickPar">
                      <p:stCondLst>
                        <p:cond delay="indefinite"/>
                      </p:stCondLst>
                      <p:childTnLst>
                        <p:par>
                          <p:cTn id="12" fill="hold" nodeType="withGroup">
                            <p:stCondLst>
                              <p:cond delay="0"/>
                            </p:stCondLst>
                            <p:childTnLst>
                              <p:par>
                                <p:cTn id="13" presetID="2" presetClass="entr" presetSubtype="8" fill="hold" grpId="0" nodeType="clickEffect">
                                  <p:stCondLst>
                                    <p:cond delay="0"/>
                                  </p:stCondLst>
                                  <p:childTnLst>
                                    <p:set>
                                      <p:cBhvr>
                                        <p:cTn id="14" dur="1" fill="hold">
                                          <p:stCondLst>
                                            <p:cond delay="0"/>
                                          </p:stCondLst>
                                        </p:cTn>
                                        <p:tgtEl>
                                          <p:spTgt spid="27670"/>
                                        </p:tgtEl>
                                        <p:attrNameLst>
                                          <p:attrName>style.visibility</p:attrName>
                                        </p:attrNameLst>
                                      </p:cBhvr>
                                      <p:to>
                                        <p:strVal val="visible"/>
                                      </p:to>
                                    </p:set>
                                    <p:anim calcmode="lin" valueType="num">
                                      <p:cBhvr additive="base">
                                        <p:cTn id="15" dur="500" fill="hold"/>
                                        <p:tgtEl>
                                          <p:spTgt spid="27670"/>
                                        </p:tgtEl>
                                        <p:attrNameLst>
                                          <p:attrName>ppt_x</p:attrName>
                                        </p:attrNameLst>
                                      </p:cBhvr>
                                      <p:tavLst>
                                        <p:tav tm="0">
                                          <p:val>
                                            <p:strVal val="0-#ppt_w/2"/>
                                          </p:val>
                                        </p:tav>
                                        <p:tav tm="100000">
                                          <p:val>
                                            <p:strVal val="#ppt_x"/>
                                          </p:val>
                                        </p:tav>
                                      </p:tavLst>
                                    </p:anim>
                                    <p:anim calcmode="lin" valueType="num">
                                      <p:cBhvr additive="base">
                                        <p:cTn id="16" dur="500" fill="hold"/>
                                        <p:tgtEl>
                                          <p:spTgt spid="27670"/>
                                        </p:tgtEl>
                                        <p:attrNameLst>
                                          <p:attrName>ppt_y</p:attrName>
                                        </p:attrNameLst>
                                      </p:cBhvr>
                                      <p:tavLst>
                                        <p:tav tm="0">
                                          <p:val>
                                            <p:strVal val="#ppt_y"/>
                                          </p:val>
                                        </p:tav>
                                        <p:tav tm="100000">
                                          <p:val>
                                            <p:strVal val="#ppt_y"/>
                                          </p:val>
                                        </p:tav>
                                      </p:tavLst>
                                    </p:anim>
                                  </p:childTnLst>
                                </p:cTn>
                              </p:par>
                            </p:childTnLst>
                          </p:cTn>
                        </p:par>
                        <p:par>
                          <p:cTn id="17" fill="hold" nodeType="afterGroup">
                            <p:stCondLst>
                              <p:cond delay="500"/>
                            </p:stCondLst>
                            <p:childTnLst>
                              <p:par>
                                <p:cTn id="18" presetID="2" presetClass="entr" presetSubtype="8" fill="hold" grpId="0" nodeType="afterEffect">
                                  <p:stCondLst>
                                    <p:cond delay="0"/>
                                  </p:stCondLst>
                                  <p:childTnLst>
                                    <p:set>
                                      <p:cBhvr>
                                        <p:cTn id="19" dur="1" fill="hold">
                                          <p:stCondLst>
                                            <p:cond delay="0"/>
                                          </p:stCondLst>
                                        </p:cTn>
                                        <p:tgtEl>
                                          <p:spTgt spid="27669"/>
                                        </p:tgtEl>
                                        <p:attrNameLst>
                                          <p:attrName>style.visibility</p:attrName>
                                        </p:attrNameLst>
                                      </p:cBhvr>
                                      <p:to>
                                        <p:strVal val="visible"/>
                                      </p:to>
                                    </p:set>
                                    <p:anim calcmode="lin" valueType="num">
                                      <p:cBhvr additive="base">
                                        <p:cTn id="20" dur="500" fill="hold"/>
                                        <p:tgtEl>
                                          <p:spTgt spid="27669"/>
                                        </p:tgtEl>
                                        <p:attrNameLst>
                                          <p:attrName>ppt_x</p:attrName>
                                        </p:attrNameLst>
                                      </p:cBhvr>
                                      <p:tavLst>
                                        <p:tav tm="0">
                                          <p:val>
                                            <p:strVal val="0-#ppt_w/2"/>
                                          </p:val>
                                        </p:tav>
                                        <p:tav tm="100000">
                                          <p:val>
                                            <p:strVal val="#ppt_x"/>
                                          </p:val>
                                        </p:tav>
                                      </p:tavLst>
                                    </p:anim>
                                    <p:anim calcmode="lin" valueType="num">
                                      <p:cBhvr additive="base">
                                        <p:cTn id="21" dur="500" fill="hold"/>
                                        <p:tgtEl>
                                          <p:spTgt spid="27669"/>
                                        </p:tgtEl>
                                        <p:attrNameLst>
                                          <p:attrName>ppt_y</p:attrName>
                                        </p:attrNameLst>
                                      </p:cBhvr>
                                      <p:tavLst>
                                        <p:tav tm="0">
                                          <p:val>
                                            <p:strVal val="#ppt_y"/>
                                          </p:val>
                                        </p:tav>
                                        <p:tav tm="100000">
                                          <p:val>
                                            <p:strVal val="#ppt_y"/>
                                          </p:val>
                                        </p:tav>
                                      </p:tavLst>
                                    </p:anim>
                                  </p:childTnLst>
                                </p:cTn>
                              </p:par>
                            </p:childTnLst>
                          </p:cTn>
                        </p:par>
                        <p:par>
                          <p:cTn id="22" fill="hold" nodeType="afterGroup">
                            <p:stCondLst>
                              <p:cond delay="1000"/>
                            </p:stCondLst>
                            <p:childTnLst>
                              <p:par>
                                <p:cTn id="23" presetID="2" presetClass="entr" presetSubtype="8" fill="hold" grpId="0" nodeType="afterEffect">
                                  <p:stCondLst>
                                    <p:cond delay="0"/>
                                  </p:stCondLst>
                                  <p:childTnLst>
                                    <p:set>
                                      <p:cBhvr>
                                        <p:cTn id="24" dur="1" fill="hold">
                                          <p:stCondLst>
                                            <p:cond delay="0"/>
                                          </p:stCondLst>
                                        </p:cTn>
                                        <p:tgtEl>
                                          <p:spTgt spid="27671"/>
                                        </p:tgtEl>
                                        <p:attrNameLst>
                                          <p:attrName>style.visibility</p:attrName>
                                        </p:attrNameLst>
                                      </p:cBhvr>
                                      <p:to>
                                        <p:strVal val="visible"/>
                                      </p:to>
                                    </p:set>
                                    <p:anim calcmode="lin" valueType="num">
                                      <p:cBhvr additive="base">
                                        <p:cTn id="25" dur="500" fill="hold"/>
                                        <p:tgtEl>
                                          <p:spTgt spid="27671"/>
                                        </p:tgtEl>
                                        <p:attrNameLst>
                                          <p:attrName>ppt_x</p:attrName>
                                        </p:attrNameLst>
                                      </p:cBhvr>
                                      <p:tavLst>
                                        <p:tav tm="0">
                                          <p:val>
                                            <p:strVal val="0-#ppt_w/2"/>
                                          </p:val>
                                        </p:tav>
                                        <p:tav tm="100000">
                                          <p:val>
                                            <p:strVal val="#ppt_x"/>
                                          </p:val>
                                        </p:tav>
                                      </p:tavLst>
                                    </p:anim>
                                    <p:anim calcmode="lin" valueType="num">
                                      <p:cBhvr additive="base">
                                        <p:cTn id="26" dur="500" fill="hold"/>
                                        <p:tgtEl>
                                          <p:spTgt spid="27671"/>
                                        </p:tgtEl>
                                        <p:attrNameLst>
                                          <p:attrName>ppt_y</p:attrName>
                                        </p:attrNameLst>
                                      </p:cBhvr>
                                      <p:tavLst>
                                        <p:tav tm="0">
                                          <p:val>
                                            <p:strVal val="#ppt_y"/>
                                          </p:val>
                                        </p:tav>
                                        <p:tav tm="100000">
                                          <p:val>
                                            <p:strVal val="#ppt_y"/>
                                          </p:val>
                                        </p:tav>
                                      </p:tavLst>
                                    </p:anim>
                                  </p:childTnLst>
                                </p:cTn>
                              </p:par>
                            </p:childTnLst>
                          </p:cTn>
                        </p:par>
                        <p:par>
                          <p:cTn id="27" fill="hold" nodeType="afterGroup">
                            <p:stCondLst>
                              <p:cond delay="1500"/>
                            </p:stCondLst>
                            <p:childTnLst>
                              <p:par>
                                <p:cTn id="28" presetID="2" presetClass="entr" presetSubtype="8" fill="hold" grpId="0" nodeType="afterEffect">
                                  <p:stCondLst>
                                    <p:cond delay="0"/>
                                  </p:stCondLst>
                                  <p:childTnLst>
                                    <p:set>
                                      <p:cBhvr>
                                        <p:cTn id="29" dur="1" fill="hold">
                                          <p:stCondLst>
                                            <p:cond delay="0"/>
                                          </p:stCondLst>
                                        </p:cTn>
                                        <p:tgtEl>
                                          <p:spTgt spid="27672"/>
                                        </p:tgtEl>
                                        <p:attrNameLst>
                                          <p:attrName>style.visibility</p:attrName>
                                        </p:attrNameLst>
                                      </p:cBhvr>
                                      <p:to>
                                        <p:strVal val="visible"/>
                                      </p:to>
                                    </p:set>
                                    <p:anim calcmode="lin" valueType="num">
                                      <p:cBhvr additive="base">
                                        <p:cTn id="30" dur="500" fill="hold"/>
                                        <p:tgtEl>
                                          <p:spTgt spid="27672"/>
                                        </p:tgtEl>
                                        <p:attrNameLst>
                                          <p:attrName>ppt_x</p:attrName>
                                        </p:attrNameLst>
                                      </p:cBhvr>
                                      <p:tavLst>
                                        <p:tav tm="0">
                                          <p:val>
                                            <p:strVal val="0-#ppt_w/2"/>
                                          </p:val>
                                        </p:tav>
                                        <p:tav tm="100000">
                                          <p:val>
                                            <p:strVal val="#ppt_x"/>
                                          </p:val>
                                        </p:tav>
                                      </p:tavLst>
                                    </p:anim>
                                    <p:anim calcmode="lin" valueType="num">
                                      <p:cBhvr additive="base">
                                        <p:cTn id="31" dur="500" fill="hold"/>
                                        <p:tgtEl>
                                          <p:spTgt spid="27672"/>
                                        </p:tgtEl>
                                        <p:attrNameLst>
                                          <p:attrName>ppt_y</p:attrName>
                                        </p:attrNameLst>
                                      </p:cBhvr>
                                      <p:tavLst>
                                        <p:tav tm="0">
                                          <p:val>
                                            <p:strVal val="#ppt_y"/>
                                          </p:val>
                                        </p:tav>
                                        <p:tav tm="100000">
                                          <p:val>
                                            <p:strVal val="#ppt_y"/>
                                          </p:val>
                                        </p:tav>
                                      </p:tavLst>
                                    </p:anim>
                                  </p:childTnLst>
                                </p:cTn>
                              </p:par>
                            </p:childTnLst>
                          </p:cTn>
                        </p:par>
                      </p:childTnLst>
                    </p:cTn>
                  </p:par>
                  <p:par>
                    <p:cTn id="32" fill="hold" nodeType="clickPar">
                      <p:stCondLst>
                        <p:cond delay="indefinite"/>
                      </p:stCondLst>
                      <p:childTnLst>
                        <p:par>
                          <p:cTn id="33" fill="hold" nodeType="withGroup">
                            <p:stCondLst>
                              <p:cond delay="0"/>
                            </p:stCondLst>
                            <p:childTnLst>
                              <p:par>
                                <p:cTn id="34" presetID="1" presetClass="entr" presetSubtype="0" fill="hold" grpId="0" nodeType="clickEffect">
                                  <p:stCondLst>
                                    <p:cond delay="0"/>
                                  </p:stCondLst>
                                  <p:childTnLst>
                                    <p:set>
                                      <p:cBhvr>
                                        <p:cTn id="35" dur="1" fill="hold">
                                          <p:stCondLst>
                                            <p:cond delay="499"/>
                                          </p:stCondLst>
                                        </p:cTn>
                                        <p:tgtEl>
                                          <p:spTgt spid="2767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7668" grpId="0" autoUpdateAnimBg="0"/>
      <p:bldP spid="27669" grpId="0" animBg="1" autoUpdateAnimBg="0"/>
      <p:bldP spid="27670" grpId="0" animBg="1" autoUpdateAnimBg="0"/>
      <p:bldP spid="27671" grpId="0" animBg="1" autoUpdateAnimBg="0"/>
      <p:bldP spid="27672" grpId="0" animBg="1" autoUpdateAnimBg="0"/>
      <p:bldP spid="27673" grpId="0" animBg="1" autoUpdateAnimBg="0"/>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8" name="Rectangle 2"/>
          <p:cNvSpPr>
            <a:spLocks noGrp="1" noChangeArrowheads="1"/>
          </p:cNvSpPr>
          <p:nvPr>
            <p:ph type="title"/>
          </p:nvPr>
        </p:nvSpPr>
        <p:spPr>
          <a:xfrm>
            <a:off x="457200" y="22225"/>
            <a:ext cx="8229600" cy="1143000"/>
          </a:xfrm>
          <a:noFill/>
        </p:spPr>
        <p:txBody>
          <a:bodyPr/>
          <a:lstStyle/>
          <a:p>
            <a:pPr eaLnBrk="1" hangingPunct="1"/>
            <a:r>
              <a:rPr lang="en-GB" altLang="en-US">
                <a:latin typeface="Garamond" pitchFamily="18" charset="0"/>
              </a:rPr>
              <a:t>250 POINTS</a:t>
            </a:r>
          </a:p>
        </p:txBody>
      </p:sp>
      <p:sp>
        <p:nvSpPr>
          <p:cNvPr id="48137" name="Rectangle 9"/>
          <p:cNvSpPr>
            <a:spLocks noChangeArrowheads="1"/>
          </p:cNvSpPr>
          <p:nvPr/>
        </p:nvSpPr>
        <p:spPr bwMode="auto">
          <a:xfrm>
            <a:off x="685800" y="2438400"/>
            <a:ext cx="7772400" cy="1524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lnSpc>
                <a:spcPct val="90000"/>
              </a:lnSpc>
              <a:buFontTx/>
              <a:buNone/>
            </a:pPr>
            <a:r>
              <a:rPr lang="en-GB" altLang="en-US">
                <a:solidFill>
                  <a:schemeClr val="bg1"/>
                </a:solidFill>
                <a:latin typeface="Arial Black" pitchFamily="34" charset="0"/>
              </a:rPr>
              <a:t>	</a:t>
            </a:r>
          </a:p>
        </p:txBody>
      </p:sp>
      <p:sp>
        <p:nvSpPr>
          <p:cNvPr id="48138" name="AutoShape 10"/>
          <p:cNvSpPr>
            <a:spLocks noChangeArrowheads="1"/>
          </p:cNvSpPr>
          <p:nvPr/>
        </p:nvSpPr>
        <p:spPr bwMode="auto">
          <a:xfrm>
            <a:off x="990600" y="5257800"/>
            <a:ext cx="7162800" cy="457200"/>
          </a:xfrm>
          <a:prstGeom prst="flowChartTerminator">
            <a:avLst/>
          </a:prstGeom>
          <a:solidFill>
            <a:srgbClr val="000000"/>
          </a:solidFill>
          <a:ln w="9525">
            <a:solidFill>
              <a:srgbClr val="9900FF"/>
            </a:solidFill>
            <a:miter lim="800000"/>
            <a:headEnd/>
            <a:tailEnd/>
          </a:ln>
        </p:spPr>
        <p:txBody>
          <a:bodyPr wrap="none" anchor="ctr"/>
          <a:lstStyle>
            <a:lvl1pPr marL="476250">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spcBef>
                <a:spcPct val="0"/>
              </a:spcBef>
              <a:buFontTx/>
              <a:buNone/>
            </a:pPr>
            <a:r>
              <a:rPr lang="en-GB" altLang="en-US" sz="2800" dirty="0">
                <a:solidFill>
                  <a:srgbClr val="CC66FF"/>
                </a:solidFill>
                <a:latin typeface="Arial Black" pitchFamily="34" charset="0"/>
              </a:rPr>
              <a:t> B.</a:t>
            </a:r>
            <a:r>
              <a:rPr lang="en-GB" altLang="en-US" sz="2800" dirty="0">
                <a:solidFill>
                  <a:schemeClr val="bg1"/>
                </a:solidFill>
                <a:latin typeface="Arial Black" pitchFamily="34" charset="0"/>
              </a:rPr>
              <a:t> –</a:t>
            </a:r>
            <a:r>
              <a:rPr lang="en-GB" altLang="en-US" sz="2400" dirty="0">
                <a:latin typeface="Arial Black" pitchFamily="34" charset="0"/>
              </a:rPr>
              <a:t>ADVANCING DEMENTIA</a:t>
            </a:r>
            <a:endParaRPr lang="en-GB" altLang="en-US" sz="2400" dirty="0">
              <a:solidFill>
                <a:schemeClr val="bg1"/>
              </a:solidFill>
              <a:latin typeface="Arial Black" pitchFamily="34" charset="0"/>
            </a:endParaRPr>
          </a:p>
        </p:txBody>
      </p:sp>
      <p:sp>
        <p:nvSpPr>
          <p:cNvPr id="48139" name="AutoShape 11"/>
          <p:cNvSpPr>
            <a:spLocks noChangeArrowheads="1"/>
          </p:cNvSpPr>
          <p:nvPr/>
        </p:nvSpPr>
        <p:spPr bwMode="auto">
          <a:xfrm>
            <a:off x="1143000" y="4724400"/>
            <a:ext cx="7162800" cy="457200"/>
          </a:xfrm>
          <a:prstGeom prst="flowChartTerminator">
            <a:avLst/>
          </a:prstGeom>
          <a:solidFill>
            <a:srgbClr val="0000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dirty="0">
                <a:solidFill>
                  <a:srgbClr val="CC66FF"/>
                </a:solidFill>
                <a:latin typeface="Arial Black" pitchFamily="34" charset="0"/>
              </a:rPr>
              <a:t>A.</a:t>
            </a:r>
            <a:r>
              <a:rPr lang="en-GB" altLang="en-US" dirty="0">
                <a:solidFill>
                  <a:schemeClr val="bg1"/>
                </a:solidFill>
                <a:latin typeface="Arial Black" pitchFamily="34" charset="0"/>
              </a:rPr>
              <a:t> -</a:t>
            </a:r>
            <a:r>
              <a:rPr lang="en-GB" altLang="en-US" sz="2400" dirty="0">
                <a:latin typeface="Arial Black" pitchFamily="34" charset="0"/>
              </a:rPr>
              <a:t>RENAL FAILURE</a:t>
            </a:r>
          </a:p>
        </p:txBody>
      </p:sp>
      <p:sp>
        <p:nvSpPr>
          <p:cNvPr id="48140" name="AutoShape 12"/>
          <p:cNvSpPr>
            <a:spLocks noChangeArrowheads="1"/>
          </p:cNvSpPr>
          <p:nvPr/>
        </p:nvSpPr>
        <p:spPr bwMode="auto">
          <a:xfrm>
            <a:off x="1143000" y="5715000"/>
            <a:ext cx="7162800" cy="457200"/>
          </a:xfrm>
          <a:prstGeom prst="flowChartTerminator">
            <a:avLst/>
          </a:prstGeom>
          <a:solidFill>
            <a:srgbClr val="0000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dirty="0">
                <a:solidFill>
                  <a:srgbClr val="CC66FF"/>
                </a:solidFill>
                <a:latin typeface="Arial Black" pitchFamily="34" charset="0"/>
              </a:rPr>
              <a:t>C.</a:t>
            </a:r>
            <a:r>
              <a:rPr lang="en-GB" altLang="en-US" dirty="0">
                <a:latin typeface="Arial Black" pitchFamily="34" charset="0"/>
              </a:rPr>
              <a:t>  </a:t>
            </a:r>
            <a:r>
              <a:rPr lang="en-GB" altLang="en-US" sz="2400" dirty="0">
                <a:latin typeface="Arial Black" pitchFamily="34" charset="0"/>
              </a:rPr>
              <a:t>DEPRESSION</a:t>
            </a:r>
          </a:p>
        </p:txBody>
      </p:sp>
      <p:sp>
        <p:nvSpPr>
          <p:cNvPr id="48141" name="AutoShape 13"/>
          <p:cNvSpPr>
            <a:spLocks noChangeArrowheads="1"/>
          </p:cNvSpPr>
          <p:nvPr/>
        </p:nvSpPr>
        <p:spPr bwMode="auto">
          <a:xfrm>
            <a:off x="1143000" y="6248400"/>
            <a:ext cx="7162800" cy="457200"/>
          </a:xfrm>
          <a:prstGeom prst="flowChartTerminator">
            <a:avLst/>
          </a:prstGeom>
          <a:solidFill>
            <a:srgbClr val="0000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dirty="0">
                <a:solidFill>
                  <a:srgbClr val="CC66FF"/>
                </a:solidFill>
                <a:latin typeface="Arial Black" pitchFamily="34" charset="0"/>
              </a:rPr>
              <a:t>D.</a:t>
            </a:r>
            <a:r>
              <a:rPr lang="en-GB" altLang="en-US" dirty="0">
                <a:solidFill>
                  <a:schemeClr val="bg1"/>
                </a:solidFill>
                <a:latin typeface="Arial Black" pitchFamily="34" charset="0"/>
              </a:rPr>
              <a:t>- </a:t>
            </a:r>
            <a:r>
              <a:rPr lang="en-GB" altLang="en-US" sz="2400" dirty="0">
                <a:latin typeface="Arial Black" pitchFamily="34" charset="0"/>
              </a:rPr>
              <a:t>DELIRIUM</a:t>
            </a:r>
          </a:p>
        </p:txBody>
      </p:sp>
      <p:sp>
        <p:nvSpPr>
          <p:cNvPr id="48142" name="AutoShape 14"/>
          <p:cNvSpPr>
            <a:spLocks noChangeArrowheads="1"/>
          </p:cNvSpPr>
          <p:nvPr/>
        </p:nvSpPr>
        <p:spPr bwMode="auto">
          <a:xfrm>
            <a:off x="1143000" y="6248400"/>
            <a:ext cx="7162800" cy="457200"/>
          </a:xfrm>
          <a:prstGeom prst="flowChartTerminator">
            <a:avLst/>
          </a:prstGeom>
          <a:solidFill>
            <a:srgbClr val="FF66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dirty="0">
                <a:solidFill>
                  <a:schemeClr val="bg1"/>
                </a:solidFill>
                <a:latin typeface="Arial Black" pitchFamily="34" charset="0"/>
              </a:rPr>
              <a:t>D.  DELIRIUM</a:t>
            </a:r>
          </a:p>
        </p:txBody>
      </p:sp>
      <p:sp>
        <p:nvSpPr>
          <p:cNvPr id="14345" name="TextBox 1"/>
          <p:cNvSpPr txBox="1">
            <a:spLocks noChangeArrowheads="1"/>
          </p:cNvSpPr>
          <p:nvPr/>
        </p:nvSpPr>
        <p:spPr bwMode="auto">
          <a:xfrm>
            <a:off x="609600" y="914400"/>
            <a:ext cx="8534400" cy="31083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spcBef>
                <a:spcPct val="0"/>
              </a:spcBef>
              <a:buFontTx/>
              <a:buNone/>
            </a:pPr>
            <a:r>
              <a:rPr lang="en-US" altLang="en-US" sz="2000">
                <a:latin typeface="Garamond" pitchFamily="18" charset="0"/>
              </a:rPr>
              <a:t>AN 87-YEAR-OLD WOMAN IS SEEN IN THE EMERGENCY DEPARTMENT WITH THE FOLLOWING LABS:</a:t>
            </a:r>
          </a:p>
          <a:p>
            <a:pPr>
              <a:spcBef>
                <a:spcPct val="0"/>
              </a:spcBef>
              <a:buFontTx/>
              <a:buNone/>
            </a:pPr>
            <a:r>
              <a:rPr lang="en-US" altLang="en-US" sz="2400">
                <a:latin typeface="Garamond" pitchFamily="18" charset="0"/>
              </a:rPr>
              <a:t>BUN: 20 mg/dL</a:t>
            </a:r>
          </a:p>
          <a:p>
            <a:pPr>
              <a:spcBef>
                <a:spcPct val="0"/>
              </a:spcBef>
              <a:buFontTx/>
              <a:buNone/>
            </a:pPr>
            <a:r>
              <a:rPr lang="en-US" altLang="en-US" sz="2400">
                <a:latin typeface="Garamond" pitchFamily="18" charset="0"/>
              </a:rPr>
              <a:t>Creatinine: 1.4 mg/dL</a:t>
            </a:r>
          </a:p>
          <a:p>
            <a:pPr>
              <a:spcBef>
                <a:spcPct val="0"/>
              </a:spcBef>
              <a:buFontTx/>
              <a:buNone/>
            </a:pPr>
            <a:r>
              <a:rPr lang="en-US" altLang="en-US" sz="2400">
                <a:latin typeface="Garamond" pitchFamily="18" charset="0"/>
              </a:rPr>
              <a:t>Serum potassium:  4.3 mEq/L</a:t>
            </a:r>
          </a:p>
          <a:p>
            <a:pPr>
              <a:spcBef>
                <a:spcPct val="0"/>
              </a:spcBef>
              <a:buFontTx/>
              <a:buNone/>
            </a:pPr>
            <a:r>
              <a:rPr lang="en-US" altLang="en-US" sz="2400">
                <a:latin typeface="Garamond" pitchFamily="18" charset="0"/>
              </a:rPr>
              <a:t>Serum sodium: 129 mEq/L</a:t>
            </a:r>
          </a:p>
          <a:p>
            <a:pPr>
              <a:spcBef>
                <a:spcPct val="0"/>
              </a:spcBef>
              <a:buFontTx/>
              <a:buNone/>
            </a:pPr>
            <a:r>
              <a:rPr lang="en-US" altLang="en-US" sz="2000">
                <a:latin typeface="Garamond" pitchFamily="18" charset="0"/>
              </a:rPr>
              <a:t>SHE HAS A DIAGNOSIS OF ALZHEIMER’S DEMENTIA, BUT HER DAUGHTER SAID SHE IS MORE AGITATED AND PARANOID ABOUT </a:t>
            </a:r>
            <a:r>
              <a:rPr lang="en-US" altLang="en-US" sz="2000">
                <a:latin typeface="Times New Roman" pitchFamily="18" charset="0"/>
              </a:rPr>
              <a:t>EATING  OVER THE PAST WEEK. SHE IS LIKELY TO HAVE:</a:t>
            </a:r>
          </a:p>
        </p:txBody>
      </p:sp>
    </p:spTree>
  </p:cSld>
  <p:clrMapOvr>
    <a:masterClrMapping/>
  </p:clrMapOvr>
  <p:transition spd="slow">
    <p:fade/>
    <p:sndAc>
      <p:stSnd>
        <p:snd r:embed="rId3" name="Bongo"/>
      </p:stSnd>
    </p:sndAc>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3" presetClass="entr" presetSubtype="528" fill="hold" grpId="0" nodeType="clickEffect">
                                  <p:stCondLst>
                                    <p:cond delay="0"/>
                                  </p:stCondLst>
                                  <p:childTnLst>
                                    <p:set>
                                      <p:cBhvr>
                                        <p:cTn id="6" dur="1" fill="hold">
                                          <p:stCondLst>
                                            <p:cond delay="0"/>
                                          </p:stCondLst>
                                        </p:cTn>
                                        <p:tgtEl>
                                          <p:spTgt spid="48137"/>
                                        </p:tgtEl>
                                        <p:attrNameLst>
                                          <p:attrName>style.visibility</p:attrName>
                                        </p:attrNameLst>
                                      </p:cBhvr>
                                      <p:to>
                                        <p:strVal val="visible"/>
                                      </p:to>
                                    </p:set>
                                    <p:anim calcmode="lin" valueType="num">
                                      <p:cBhvr>
                                        <p:cTn id="7" dur="500" fill="hold"/>
                                        <p:tgtEl>
                                          <p:spTgt spid="48137"/>
                                        </p:tgtEl>
                                        <p:attrNameLst>
                                          <p:attrName>ppt_w</p:attrName>
                                        </p:attrNameLst>
                                      </p:cBhvr>
                                      <p:tavLst>
                                        <p:tav tm="0">
                                          <p:val>
                                            <p:fltVal val="0"/>
                                          </p:val>
                                        </p:tav>
                                        <p:tav tm="100000">
                                          <p:val>
                                            <p:strVal val="#ppt_w"/>
                                          </p:val>
                                        </p:tav>
                                      </p:tavLst>
                                    </p:anim>
                                    <p:anim calcmode="lin" valueType="num">
                                      <p:cBhvr>
                                        <p:cTn id="8" dur="500" fill="hold"/>
                                        <p:tgtEl>
                                          <p:spTgt spid="48137"/>
                                        </p:tgtEl>
                                        <p:attrNameLst>
                                          <p:attrName>ppt_h</p:attrName>
                                        </p:attrNameLst>
                                      </p:cBhvr>
                                      <p:tavLst>
                                        <p:tav tm="0">
                                          <p:val>
                                            <p:fltVal val="0"/>
                                          </p:val>
                                        </p:tav>
                                        <p:tav tm="100000">
                                          <p:val>
                                            <p:strVal val="#ppt_h"/>
                                          </p:val>
                                        </p:tav>
                                      </p:tavLst>
                                    </p:anim>
                                    <p:anim calcmode="lin" valueType="num">
                                      <p:cBhvr>
                                        <p:cTn id="9" dur="500" fill="hold"/>
                                        <p:tgtEl>
                                          <p:spTgt spid="48137"/>
                                        </p:tgtEl>
                                        <p:attrNameLst>
                                          <p:attrName>ppt_x</p:attrName>
                                        </p:attrNameLst>
                                      </p:cBhvr>
                                      <p:tavLst>
                                        <p:tav tm="0">
                                          <p:val>
                                            <p:fltVal val="0.5"/>
                                          </p:val>
                                        </p:tav>
                                        <p:tav tm="100000">
                                          <p:val>
                                            <p:strVal val="#ppt_x"/>
                                          </p:val>
                                        </p:tav>
                                      </p:tavLst>
                                    </p:anim>
                                    <p:anim calcmode="lin" valueType="num">
                                      <p:cBhvr>
                                        <p:cTn id="10" dur="500" fill="hold"/>
                                        <p:tgtEl>
                                          <p:spTgt spid="48137"/>
                                        </p:tgtEl>
                                        <p:attrNameLst>
                                          <p:attrName>ppt_y</p:attrName>
                                        </p:attrNameLst>
                                      </p:cBhvr>
                                      <p:tavLst>
                                        <p:tav tm="0">
                                          <p:val>
                                            <p:fltVal val="0.5"/>
                                          </p:val>
                                        </p:tav>
                                        <p:tav tm="100000">
                                          <p:val>
                                            <p:strVal val="#ppt_y"/>
                                          </p:val>
                                        </p:tav>
                                      </p:tavLst>
                                    </p:anim>
                                  </p:childTnLst>
                                </p:cTn>
                              </p:par>
                            </p:childTnLst>
                          </p:cTn>
                        </p:par>
                      </p:childTnLst>
                    </p:cTn>
                  </p:par>
                  <p:par>
                    <p:cTn id="11" fill="hold" nodeType="clickPar">
                      <p:stCondLst>
                        <p:cond delay="indefinite"/>
                      </p:stCondLst>
                      <p:childTnLst>
                        <p:par>
                          <p:cTn id="12" fill="hold" nodeType="withGroup">
                            <p:stCondLst>
                              <p:cond delay="0"/>
                            </p:stCondLst>
                            <p:childTnLst>
                              <p:par>
                                <p:cTn id="13" presetID="2" presetClass="entr" presetSubtype="8" fill="hold" grpId="0" nodeType="clickEffect">
                                  <p:stCondLst>
                                    <p:cond delay="0"/>
                                  </p:stCondLst>
                                  <p:childTnLst>
                                    <p:set>
                                      <p:cBhvr>
                                        <p:cTn id="14" dur="1" fill="hold">
                                          <p:stCondLst>
                                            <p:cond delay="0"/>
                                          </p:stCondLst>
                                        </p:cTn>
                                        <p:tgtEl>
                                          <p:spTgt spid="48139"/>
                                        </p:tgtEl>
                                        <p:attrNameLst>
                                          <p:attrName>style.visibility</p:attrName>
                                        </p:attrNameLst>
                                      </p:cBhvr>
                                      <p:to>
                                        <p:strVal val="visible"/>
                                      </p:to>
                                    </p:set>
                                    <p:anim calcmode="lin" valueType="num">
                                      <p:cBhvr additive="base">
                                        <p:cTn id="15" dur="500" fill="hold"/>
                                        <p:tgtEl>
                                          <p:spTgt spid="48139"/>
                                        </p:tgtEl>
                                        <p:attrNameLst>
                                          <p:attrName>ppt_x</p:attrName>
                                        </p:attrNameLst>
                                      </p:cBhvr>
                                      <p:tavLst>
                                        <p:tav tm="0">
                                          <p:val>
                                            <p:strVal val="0-#ppt_w/2"/>
                                          </p:val>
                                        </p:tav>
                                        <p:tav tm="100000">
                                          <p:val>
                                            <p:strVal val="#ppt_x"/>
                                          </p:val>
                                        </p:tav>
                                      </p:tavLst>
                                    </p:anim>
                                    <p:anim calcmode="lin" valueType="num">
                                      <p:cBhvr additive="base">
                                        <p:cTn id="16" dur="500" fill="hold"/>
                                        <p:tgtEl>
                                          <p:spTgt spid="48139"/>
                                        </p:tgtEl>
                                        <p:attrNameLst>
                                          <p:attrName>ppt_y</p:attrName>
                                        </p:attrNameLst>
                                      </p:cBhvr>
                                      <p:tavLst>
                                        <p:tav tm="0">
                                          <p:val>
                                            <p:strVal val="#ppt_y"/>
                                          </p:val>
                                        </p:tav>
                                        <p:tav tm="100000">
                                          <p:val>
                                            <p:strVal val="#ppt_y"/>
                                          </p:val>
                                        </p:tav>
                                      </p:tavLst>
                                    </p:anim>
                                  </p:childTnLst>
                                </p:cTn>
                              </p:par>
                            </p:childTnLst>
                          </p:cTn>
                        </p:par>
                        <p:par>
                          <p:cTn id="17" fill="hold" nodeType="afterGroup">
                            <p:stCondLst>
                              <p:cond delay="500"/>
                            </p:stCondLst>
                            <p:childTnLst>
                              <p:par>
                                <p:cTn id="18" presetID="2" presetClass="entr" presetSubtype="8" fill="hold" grpId="0" nodeType="afterEffect">
                                  <p:stCondLst>
                                    <p:cond delay="0"/>
                                  </p:stCondLst>
                                  <p:childTnLst>
                                    <p:set>
                                      <p:cBhvr>
                                        <p:cTn id="19" dur="1" fill="hold">
                                          <p:stCondLst>
                                            <p:cond delay="0"/>
                                          </p:stCondLst>
                                        </p:cTn>
                                        <p:tgtEl>
                                          <p:spTgt spid="48138"/>
                                        </p:tgtEl>
                                        <p:attrNameLst>
                                          <p:attrName>style.visibility</p:attrName>
                                        </p:attrNameLst>
                                      </p:cBhvr>
                                      <p:to>
                                        <p:strVal val="visible"/>
                                      </p:to>
                                    </p:set>
                                    <p:anim calcmode="lin" valueType="num">
                                      <p:cBhvr additive="base">
                                        <p:cTn id="20" dur="500" fill="hold"/>
                                        <p:tgtEl>
                                          <p:spTgt spid="48138"/>
                                        </p:tgtEl>
                                        <p:attrNameLst>
                                          <p:attrName>ppt_x</p:attrName>
                                        </p:attrNameLst>
                                      </p:cBhvr>
                                      <p:tavLst>
                                        <p:tav tm="0">
                                          <p:val>
                                            <p:strVal val="0-#ppt_w/2"/>
                                          </p:val>
                                        </p:tav>
                                        <p:tav tm="100000">
                                          <p:val>
                                            <p:strVal val="#ppt_x"/>
                                          </p:val>
                                        </p:tav>
                                      </p:tavLst>
                                    </p:anim>
                                    <p:anim calcmode="lin" valueType="num">
                                      <p:cBhvr additive="base">
                                        <p:cTn id="21" dur="500" fill="hold"/>
                                        <p:tgtEl>
                                          <p:spTgt spid="48138"/>
                                        </p:tgtEl>
                                        <p:attrNameLst>
                                          <p:attrName>ppt_y</p:attrName>
                                        </p:attrNameLst>
                                      </p:cBhvr>
                                      <p:tavLst>
                                        <p:tav tm="0">
                                          <p:val>
                                            <p:strVal val="#ppt_y"/>
                                          </p:val>
                                        </p:tav>
                                        <p:tav tm="100000">
                                          <p:val>
                                            <p:strVal val="#ppt_y"/>
                                          </p:val>
                                        </p:tav>
                                      </p:tavLst>
                                    </p:anim>
                                  </p:childTnLst>
                                </p:cTn>
                              </p:par>
                            </p:childTnLst>
                          </p:cTn>
                        </p:par>
                        <p:par>
                          <p:cTn id="22" fill="hold" nodeType="afterGroup">
                            <p:stCondLst>
                              <p:cond delay="1000"/>
                            </p:stCondLst>
                            <p:childTnLst>
                              <p:par>
                                <p:cTn id="23" presetID="2" presetClass="entr" presetSubtype="8" fill="hold" grpId="0" nodeType="afterEffect">
                                  <p:stCondLst>
                                    <p:cond delay="0"/>
                                  </p:stCondLst>
                                  <p:childTnLst>
                                    <p:set>
                                      <p:cBhvr>
                                        <p:cTn id="24" dur="1" fill="hold">
                                          <p:stCondLst>
                                            <p:cond delay="0"/>
                                          </p:stCondLst>
                                        </p:cTn>
                                        <p:tgtEl>
                                          <p:spTgt spid="48140"/>
                                        </p:tgtEl>
                                        <p:attrNameLst>
                                          <p:attrName>style.visibility</p:attrName>
                                        </p:attrNameLst>
                                      </p:cBhvr>
                                      <p:to>
                                        <p:strVal val="visible"/>
                                      </p:to>
                                    </p:set>
                                    <p:anim calcmode="lin" valueType="num">
                                      <p:cBhvr additive="base">
                                        <p:cTn id="25" dur="500" fill="hold"/>
                                        <p:tgtEl>
                                          <p:spTgt spid="48140"/>
                                        </p:tgtEl>
                                        <p:attrNameLst>
                                          <p:attrName>ppt_x</p:attrName>
                                        </p:attrNameLst>
                                      </p:cBhvr>
                                      <p:tavLst>
                                        <p:tav tm="0">
                                          <p:val>
                                            <p:strVal val="0-#ppt_w/2"/>
                                          </p:val>
                                        </p:tav>
                                        <p:tav tm="100000">
                                          <p:val>
                                            <p:strVal val="#ppt_x"/>
                                          </p:val>
                                        </p:tav>
                                      </p:tavLst>
                                    </p:anim>
                                    <p:anim calcmode="lin" valueType="num">
                                      <p:cBhvr additive="base">
                                        <p:cTn id="26" dur="500" fill="hold"/>
                                        <p:tgtEl>
                                          <p:spTgt spid="48140"/>
                                        </p:tgtEl>
                                        <p:attrNameLst>
                                          <p:attrName>ppt_y</p:attrName>
                                        </p:attrNameLst>
                                      </p:cBhvr>
                                      <p:tavLst>
                                        <p:tav tm="0">
                                          <p:val>
                                            <p:strVal val="#ppt_y"/>
                                          </p:val>
                                        </p:tav>
                                        <p:tav tm="100000">
                                          <p:val>
                                            <p:strVal val="#ppt_y"/>
                                          </p:val>
                                        </p:tav>
                                      </p:tavLst>
                                    </p:anim>
                                  </p:childTnLst>
                                </p:cTn>
                              </p:par>
                            </p:childTnLst>
                          </p:cTn>
                        </p:par>
                        <p:par>
                          <p:cTn id="27" fill="hold" nodeType="afterGroup">
                            <p:stCondLst>
                              <p:cond delay="1500"/>
                            </p:stCondLst>
                            <p:childTnLst>
                              <p:par>
                                <p:cTn id="28" presetID="2" presetClass="entr" presetSubtype="8" fill="hold" grpId="0" nodeType="afterEffect">
                                  <p:stCondLst>
                                    <p:cond delay="0"/>
                                  </p:stCondLst>
                                  <p:childTnLst>
                                    <p:set>
                                      <p:cBhvr>
                                        <p:cTn id="29" dur="1" fill="hold">
                                          <p:stCondLst>
                                            <p:cond delay="0"/>
                                          </p:stCondLst>
                                        </p:cTn>
                                        <p:tgtEl>
                                          <p:spTgt spid="48141"/>
                                        </p:tgtEl>
                                        <p:attrNameLst>
                                          <p:attrName>style.visibility</p:attrName>
                                        </p:attrNameLst>
                                      </p:cBhvr>
                                      <p:to>
                                        <p:strVal val="visible"/>
                                      </p:to>
                                    </p:set>
                                    <p:anim calcmode="lin" valueType="num">
                                      <p:cBhvr additive="base">
                                        <p:cTn id="30" dur="500" fill="hold"/>
                                        <p:tgtEl>
                                          <p:spTgt spid="48141"/>
                                        </p:tgtEl>
                                        <p:attrNameLst>
                                          <p:attrName>ppt_x</p:attrName>
                                        </p:attrNameLst>
                                      </p:cBhvr>
                                      <p:tavLst>
                                        <p:tav tm="0">
                                          <p:val>
                                            <p:strVal val="0-#ppt_w/2"/>
                                          </p:val>
                                        </p:tav>
                                        <p:tav tm="100000">
                                          <p:val>
                                            <p:strVal val="#ppt_x"/>
                                          </p:val>
                                        </p:tav>
                                      </p:tavLst>
                                    </p:anim>
                                    <p:anim calcmode="lin" valueType="num">
                                      <p:cBhvr additive="base">
                                        <p:cTn id="31" dur="500" fill="hold"/>
                                        <p:tgtEl>
                                          <p:spTgt spid="48141"/>
                                        </p:tgtEl>
                                        <p:attrNameLst>
                                          <p:attrName>ppt_y</p:attrName>
                                        </p:attrNameLst>
                                      </p:cBhvr>
                                      <p:tavLst>
                                        <p:tav tm="0">
                                          <p:val>
                                            <p:strVal val="#ppt_y"/>
                                          </p:val>
                                        </p:tav>
                                        <p:tav tm="100000">
                                          <p:val>
                                            <p:strVal val="#ppt_y"/>
                                          </p:val>
                                        </p:tav>
                                      </p:tavLst>
                                    </p:anim>
                                  </p:childTnLst>
                                </p:cTn>
                              </p:par>
                            </p:childTnLst>
                          </p:cTn>
                        </p:par>
                      </p:childTnLst>
                    </p:cTn>
                  </p:par>
                  <p:par>
                    <p:cTn id="32" fill="hold" nodeType="clickPar">
                      <p:stCondLst>
                        <p:cond delay="indefinite"/>
                      </p:stCondLst>
                      <p:childTnLst>
                        <p:par>
                          <p:cTn id="33" fill="hold" nodeType="withGroup">
                            <p:stCondLst>
                              <p:cond delay="0"/>
                            </p:stCondLst>
                            <p:childTnLst>
                              <p:par>
                                <p:cTn id="34" presetID="1" presetClass="entr" presetSubtype="0" fill="hold" grpId="0" nodeType="clickEffect">
                                  <p:stCondLst>
                                    <p:cond delay="0"/>
                                  </p:stCondLst>
                                  <p:childTnLst>
                                    <p:set>
                                      <p:cBhvr>
                                        <p:cTn id="35" dur="1" fill="hold">
                                          <p:stCondLst>
                                            <p:cond delay="499"/>
                                          </p:stCondLst>
                                        </p:cTn>
                                        <p:tgtEl>
                                          <p:spTgt spid="4814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8137" grpId="0" autoUpdateAnimBg="0"/>
      <p:bldP spid="48138" grpId="0" animBg="1" autoUpdateAnimBg="0"/>
      <p:bldP spid="48139" grpId="0" animBg="1" autoUpdateAnimBg="0"/>
      <p:bldP spid="48140" grpId="0" animBg="1" autoUpdateAnimBg="0"/>
      <p:bldP spid="48141" grpId="0" animBg="1" autoUpdateAnimBg="0"/>
      <p:bldP spid="48142" grpId="0" animBg="1" autoUpdateAnimBg="0"/>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Rectangle 7"/>
          <p:cNvSpPr>
            <a:spLocks noGrp="1" noChangeArrowheads="1"/>
          </p:cNvSpPr>
          <p:nvPr>
            <p:ph type="title"/>
          </p:nvPr>
        </p:nvSpPr>
        <p:spPr>
          <a:xfrm>
            <a:off x="381000" y="152400"/>
            <a:ext cx="8229600" cy="1143000"/>
          </a:xfrm>
          <a:noFill/>
        </p:spPr>
        <p:txBody>
          <a:bodyPr/>
          <a:lstStyle/>
          <a:p>
            <a:pPr eaLnBrk="1" hangingPunct="1"/>
            <a:r>
              <a:rPr lang="en-GB" altLang="en-US" dirty="0">
                <a:latin typeface="Garamond" pitchFamily="18" charset="0"/>
              </a:rPr>
              <a:t>275 POINTS</a:t>
            </a:r>
          </a:p>
        </p:txBody>
      </p:sp>
      <p:sp>
        <p:nvSpPr>
          <p:cNvPr id="28686" name="Rectangle 14"/>
          <p:cNvSpPr>
            <a:spLocks noChangeArrowheads="1"/>
          </p:cNvSpPr>
          <p:nvPr/>
        </p:nvSpPr>
        <p:spPr bwMode="auto">
          <a:xfrm>
            <a:off x="685800" y="2438400"/>
            <a:ext cx="7772400" cy="1524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lnSpc>
                <a:spcPct val="90000"/>
              </a:lnSpc>
              <a:buFontTx/>
              <a:buNone/>
            </a:pPr>
            <a:endParaRPr lang="en-GB" altLang="en-US">
              <a:solidFill>
                <a:schemeClr val="bg1"/>
              </a:solidFill>
              <a:latin typeface="Arial Black" pitchFamily="34" charset="0"/>
            </a:endParaRPr>
          </a:p>
        </p:txBody>
      </p:sp>
      <p:sp>
        <p:nvSpPr>
          <p:cNvPr id="28687" name="AutoShape 15"/>
          <p:cNvSpPr>
            <a:spLocks noChangeArrowheads="1"/>
          </p:cNvSpPr>
          <p:nvPr/>
        </p:nvSpPr>
        <p:spPr bwMode="auto">
          <a:xfrm>
            <a:off x="1143000" y="5029200"/>
            <a:ext cx="7162800" cy="457200"/>
          </a:xfrm>
          <a:prstGeom prst="flowChartTerminator">
            <a:avLst/>
          </a:prstGeom>
          <a:solidFill>
            <a:srgbClr val="000000"/>
          </a:solidFill>
          <a:ln w="9525">
            <a:solidFill>
              <a:srgbClr val="9900FF"/>
            </a:solidFill>
            <a:miter lim="800000"/>
            <a:headEnd/>
            <a:tailEnd/>
          </a:ln>
        </p:spPr>
        <p:txBody>
          <a:bodyPr wrap="none" anchor="ctr"/>
          <a:lstStyle>
            <a:lvl1pPr marL="476250">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spcBef>
                <a:spcPct val="0"/>
              </a:spcBef>
              <a:buFontTx/>
              <a:buNone/>
            </a:pPr>
            <a:r>
              <a:rPr lang="en-GB" altLang="en-US" sz="2800" dirty="0">
                <a:solidFill>
                  <a:srgbClr val="CC66FF"/>
                </a:solidFill>
                <a:latin typeface="Arial Black" pitchFamily="34" charset="0"/>
              </a:rPr>
              <a:t>B.</a:t>
            </a:r>
            <a:r>
              <a:rPr lang="en-GB" altLang="en-US" sz="2800" dirty="0">
                <a:solidFill>
                  <a:schemeClr val="bg1"/>
                </a:solidFill>
                <a:latin typeface="Arial Black" pitchFamily="34" charset="0"/>
              </a:rPr>
              <a:t> - </a:t>
            </a:r>
            <a:r>
              <a:rPr lang="en-GB" altLang="en-US" sz="2800" dirty="0">
                <a:latin typeface="Arial Black" pitchFamily="34" charset="0"/>
              </a:rPr>
              <a:t>STROKE </a:t>
            </a:r>
          </a:p>
        </p:txBody>
      </p:sp>
      <p:sp>
        <p:nvSpPr>
          <p:cNvPr id="28688" name="AutoShape 16"/>
          <p:cNvSpPr>
            <a:spLocks noChangeArrowheads="1"/>
          </p:cNvSpPr>
          <p:nvPr/>
        </p:nvSpPr>
        <p:spPr bwMode="auto">
          <a:xfrm>
            <a:off x="1143000" y="4495800"/>
            <a:ext cx="7162800" cy="457200"/>
          </a:xfrm>
          <a:prstGeom prst="flowChartTerminator">
            <a:avLst/>
          </a:prstGeom>
          <a:solidFill>
            <a:srgbClr val="0000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dirty="0">
                <a:solidFill>
                  <a:srgbClr val="CC66FF"/>
                </a:solidFill>
                <a:latin typeface="Arial Black" pitchFamily="34" charset="0"/>
              </a:rPr>
              <a:t>A.</a:t>
            </a:r>
            <a:r>
              <a:rPr lang="en-GB" altLang="en-US" dirty="0">
                <a:solidFill>
                  <a:schemeClr val="bg1"/>
                </a:solidFill>
                <a:latin typeface="Arial Black" pitchFamily="34" charset="0"/>
              </a:rPr>
              <a:t>-  </a:t>
            </a:r>
            <a:r>
              <a:rPr lang="en-GB" altLang="en-US" dirty="0">
                <a:latin typeface="Arial Black" pitchFamily="34" charset="0"/>
              </a:rPr>
              <a:t>NONE OF THE BELOW</a:t>
            </a:r>
            <a:endParaRPr lang="en-GB" altLang="en-US" dirty="0">
              <a:solidFill>
                <a:schemeClr val="bg1"/>
              </a:solidFill>
              <a:latin typeface="Arial Black" pitchFamily="34" charset="0"/>
            </a:endParaRPr>
          </a:p>
        </p:txBody>
      </p:sp>
      <p:sp>
        <p:nvSpPr>
          <p:cNvPr id="28689" name="AutoShape 17"/>
          <p:cNvSpPr>
            <a:spLocks noChangeArrowheads="1"/>
          </p:cNvSpPr>
          <p:nvPr/>
        </p:nvSpPr>
        <p:spPr bwMode="auto">
          <a:xfrm>
            <a:off x="1143000" y="5562600"/>
            <a:ext cx="7162800" cy="457200"/>
          </a:xfrm>
          <a:prstGeom prst="flowChartTerminator">
            <a:avLst/>
          </a:prstGeom>
          <a:solidFill>
            <a:srgbClr val="0000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dirty="0">
                <a:solidFill>
                  <a:srgbClr val="CC66FF"/>
                </a:solidFill>
                <a:latin typeface="Arial Black" pitchFamily="34" charset="0"/>
              </a:rPr>
              <a:t>C.</a:t>
            </a:r>
            <a:r>
              <a:rPr lang="en-GB" altLang="en-US" dirty="0">
                <a:solidFill>
                  <a:schemeClr val="bg1"/>
                </a:solidFill>
                <a:latin typeface="Arial Black" pitchFamily="34" charset="0"/>
              </a:rPr>
              <a:t> - </a:t>
            </a:r>
            <a:r>
              <a:rPr lang="en-GB" altLang="en-US" dirty="0">
                <a:latin typeface="Arial Black" pitchFamily="34" charset="0"/>
              </a:rPr>
              <a:t>DELIRIUM</a:t>
            </a:r>
          </a:p>
        </p:txBody>
      </p:sp>
      <p:sp>
        <p:nvSpPr>
          <p:cNvPr id="28690" name="AutoShape 18"/>
          <p:cNvSpPr>
            <a:spLocks noChangeArrowheads="1"/>
          </p:cNvSpPr>
          <p:nvPr/>
        </p:nvSpPr>
        <p:spPr bwMode="auto">
          <a:xfrm>
            <a:off x="1143000" y="6096000"/>
            <a:ext cx="7162800" cy="457200"/>
          </a:xfrm>
          <a:prstGeom prst="flowChartTerminator">
            <a:avLst/>
          </a:prstGeom>
          <a:solidFill>
            <a:srgbClr val="0000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a:solidFill>
                  <a:srgbClr val="CC66FF"/>
                </a:solidFill>
                <a:latin typeface="Arial Black" pitchFamily="34" charset="0"/>
              </a:rPr>
              <a:t>D.</a:t>
            </a:r>
            <a:r>
              <a:rPr lang="en-GB" altLang="en-US">
                <a:solidFill>
                  <a:schemeClr val="bg1"/>
                </a:solidFill>
                <a:latin typeface="Arial Black" pitchFamily="34" charset="0"/>
              </a:rPr>
              <a:t> – </a:t>
            </a:r>
            <a:r>
              <a:rPr lang="en-GB" altLang="en-US">
                <a:latin typeface="Arial Black" pitchFamily="34" charset="0"/>
              </a:rPr>
              <a:t>DEMENTIA</a:t>
            </a:r>
            <a:endParaRPr lang="en-GB" altLang="en-US">
              <a:solidFill>
                <a:schemeClr val="bg1"/>
              </a:solidFill>
              <a:latin typeface="Arial Black" pitchFamily="34" charset="0"/>
            </a:endParaRPr>
          </a:p>
        </p:txBody>
      </p:sp>
      <p:sp>
        <p:nvSpPr>
          <p:cNvPr id="28691" name="AutoShape 19"/>
          <p:cNvSpPr>
            <a:spLocks noChangeArrowheads="1"/>
          </p:cNvSpPr>
          <p:nvPr/>
        </p:nvSpPr>
        <p:spPr bwMode="auto">
          <a:xfrm>
            <a:off x="1143000" y="4495800"/>
            <a:ext cx="7162800" cy="457200"/>
          </a:xfrm>
          <a:prstGeom prst="flowChartTerminator">
            <a:avLst/>
          </a:prstGeom>
          <a:solidFill>
            <a:srgbClr val="FF6600"/>
          </a:solidFill>
          <a:ln w="9525">
            <a:solidFill>
              <a:srgbClr val="9900FF"/>
            </a:solidFill>
            <a:miter lim="800000"/>
            <a:headEnd/>
            <a:tailEnd/>
          </a:ln>
        </p:spPr>
        <p:txBody>
          <a:bodyPr wrap="none" anchor="ct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lvl="1">
              <a:buFontTx/>
              <a:buNone/>
            </a:pPr>
            <a:r>
              <a:rPr lang="en-GB" altLang="en-US" dirty="0">
                <a:solidFill>
                  <a:schemeClr val="bg1"/>
                </a:solidFill>
                <a:latin typeface="Arial Black" pitchFamily="34" charset="0"/>
              </a:rPr>
              <a:t>A.  NONE OF THE BELOW</a:t>
            </a:r>
          </a:p>
        </p:txBody>
      </p:sp>
      <p:sp>
        <p:nvSpPr>
          <p:cNvPr id="15369" name="TextBox 1"/>
          <p:cNvSpPr txBox="1">
            <a:spLocks noChangeArrowheads="1"/>
          </p:cNvSpPr>
          <p:nvPr/>
        </p:nvSpPr>
        <p:spPr bwMode="auto">
          <a:xfrm>
            <a:off x="1447800" y="1219200"/>
            <a:ext cx="6980238" cy="2678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lgn="ctr">
              <a:spcBef>
                <a:spcPct val="0"/>
              </a:spcBef>
              <a:buFontTx/>
              <a:buNone/>
            </a:pPr>
            <a:r>
              <a:rPr lang="en-US" altLang="en-US" sz="2800" dirty="0">
                <a:latin typeface="Garamond" pitchFamily="18" charset="0"/>
              </a:rPr>
              <a:t>A PATIENT LIVING INDEPENDENTLY AND BEING TREATED FOR</a:t>
            </a:r>
          </a:p>
          <a:p>
            <a:pPr algn="ctr">
              <a:spcBef>
                <a:spcPct val="0"/>
              </a:spcBef>
              <a:buFontTx/>
              <a:buNone/>
            </a:pPr>
            <a:r>
              <a:rPr lang="en-US" altLang="en-US" sz="2800" dirty="0">
                <a:latin typeface="Garamond" pitchFamily="18" charset="0"/>
              </a:rPr>
              <a:t>DEPRESSION COMPLAINS THAT SHE </a:t>
            </a:r>
          </a:p>
          <a:p>
            <a:pPr algn="ctr">
              <a:spcBef>
                <a:spcPct val="0"/>
              </a:spcBef>
              <a:buFontTx/>
              <a:buNone/>
            </a:pPr>
            <a:r>
              <a:rPr lang="en-US" altLang="en-US" sz="2800" dirty="0">
                <a:latin typeface="Garamond" pitchFamily="18" charset="0"/>
              </a:rPr>
              <a:t>FORGOT TWO OF HER APPOINTMENTS</a:t>
            </a:r>
          </a:p>
          <a:p>
            <a:pPr algn="ctr">
              <a:spcBef>
                <a:spcPct val="0"/>
              </a:spcBef>
              <a:buFontTx/>
              <a:buNone/>
            </a:pPr>
            <a:r>
              <a:rPr lang="en-US" altLang="en-US" sz="2800" dirty="0">
                <a:latin typeface="Garamond" pitchFamily="18" charset="0"/>
              </a:rPr>
              <a:t>THIS WEEK. SHE IS LIKELY TO HAVE</a:t>
            </a:r>
          </a:p>
          <a:p>
            <a:pPr algn="ctr">
              <a:spcBef>
                <a:spcPct val="0"/>
              </a:spcBef>
              <a:buFontTx/>
              <a:buNone/>
            </a:pPr>
            <a:r>
              <a:rPr lang="en-US" altLang="en-US" sz="2800" dirty="0">
                <a:latin typeface="Garamond" pitchFamily="18" charset="0"/>
              </a:rPr>
              <a:t>A CONCURRENT:   </a:t>
            </a:r>
          </a:p>
        </p:txBody>
      </p:sp>
    </p:spTree>
  </p:cSld>
  <p:clrMapOvr>
    <a:masterClrMapping/>
  </p:clrMapOvr>
  <p:transition spd="slow">
    <p:fade/>
    <p:sndAc>
      <p:stSnd>
        <p:snd r:embed="rId3" name="Drum Roll"/>
      </p:stSnd>
    </p:sndAc>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3" presetClass="entr" presetSubtype="528" fill="hold" grpId="0" nodeType="clickEffect" nodePh="1">
                                  <p:stCondLst>
                                    <p:cond delay="0"/>
                                  </p:stCondLst>
                                  <p:endCondLst>
                                    <p:cond evt="begin" delay="0">
                                      <p:tn val="5"/>
                                    </p:cond>
                                  </p:endCondLst>
                                  <p:childTnLst>
                                    <p:set>
                                      <p:cBhvr>
                                        <p:cTn id="6" dur="1" fill="hold">
                                          <p:stCondLst>
                                            <p:cond delay="0"/>
                                          </p:stCondLst>
                                        </p:cTn>
                                        <p:tgtEl>
                                          <p:spTgt spid="28686"/>
                                        </p:tgtEl>
                                        <p:attrNameLst>
                                          <p:attrName>style.visibility</p:attrName>
                                        </p:attrNameLst>
                                      </p:cBhvr>
                                      <p:to>
                                        <p:strVal val="visible"/>
                                      </p:to>
                                    </p:set>
                                    <p:anim calcmode="lin" valueType="num">
                                      <p:cBhvr>
                                        <p:cTn id="7" dur="500" fill="hold"/>
                                        <p:tgtEl>
                                          <p:spTgt spid="28686"/>
                                        </p:tgtEl>
                                        <p:attrNameLst>
                                          <p:attrName>ppt_w</p:attrName>
                                        </p:attrNameLst>
                                      </p:cBhvr>
                                      <p:tavLst>
                                        <p:tav tm="0">
                                          <p:val>
                                            <p:fltVal val="0"/>
                                          </p:val>
                                        </p:tav>
                                        <p:tav tm="100000">
                                          <p:val>
                                            <p:strVal val="#ppt_w"/>
                                          </p:val>
                                        </p:tav>
                                      </p:tavLst>
                                    </p:anim>
                                    <p:anim calcmode="lin" valueType="num">
                                      <p:cBhvr>
                                        <p:cTn id="8" dur="500" fill="hold"/>
                                        <p:tgtEl>
                                          <p:spTgt spid="28686"/>
                                        </p:tgtEl>
                                        <p:attrNameLst>
                                          <p:attrName>ppt_h</p:attrName>
                                        </p:attrNameLst>
                                      </p:cBhvr>
                                      <p:tavLst>
                                        <p:tav tm="0">
                                          <p:val>
                                            <p:fltVal val="0"/>
                                          </p:val>
                                        </p:tav>
                                        <p:tav tm="100000">
                                          <p:val>
                                            <p:strVal val="#ppt_h"/>
                                          </p:val>
                                        </p:tav>
                                      </p:tavLst>
                                    </p:anim>
                                    <p:anim calcmode="lin" valueType="num">
                                      <p:cBhvr>
                                        <p:cTn id="9" dur="500" fill="hold"/>
                                        <p:tgtEl>
                                          <p:spTgt spid="28686"/>
                                        </p:tgtEl>
                                        <p:attrNameLst>
                                          <p:attrName>ppt_x</p:attrName>
                                        </p:attrNameLst>
                                      </p:cBhvr>
                                      <p:tavLst>
                                        <p:tav tm="0">
                                          <p:val>
                                            <p:fltVal val="0.5"/>
                                          </p:val>
                                        </p:tav>
                                        <p:tav tm="100000">
                                          <p:val>
                                            <p:strVal val="#ppt_x"/>
                                          </p:val>
                                        </p:tav>
                                      </p:tavLst>
                                    </p:anim>
                                    <p:anim calcmode="lin" valueType="num">
                                      <p:cBhvr>
                                        <p:cTn id="10" dur="500" fill="hold"/>
                                        <p:tgtEl>
                                          <p:spTgt spid="28686"/>
                                        </p:tgtEl>
                                        <p:attrNameLst>
                                          <p:attrName>ppt_y</p:attrName>
                                        </p:attrNameLst>
                                      </p:cBhvr>
                                      <p:tavLst>
                                        <p:tav tm="0">
                                          <p:val>
                                            <p:fltVal val="0.5"/>
                                          </p:val>
                                        </p:tav>
                                        <p:tav tm="100000">
                                          <p:val>
                                            <p:strVal val="#ppt_y"/>
                                          </p:val>
                                        </p:tav>
                                      </p:tavLst>
                                    </p:anim>
                                  </p:childTnLst>
                                </p:cTn>
                              </p:par>
                            </p:childTnLst>
                          </p:cTn>
                        </p:par>
                      </p:childTnLst>
                    </p:cTn>
                  </p:par>
                  <p:par>
                    <p:cTn id="11" fill="hold" nodeType="clickPar">
                      <p:stCondLst>
                        <p:cond delay="indefinite"/>
                      </p:stCondLst>
                      <p:childTnLst>
                        <p:par>
                          <p:cTn id="12" fill="hold" nodeType="withGroup">
                            <p:stCondLst>
                              <p:cond delay="0"/>
                            </p:stCondLst>
                            <p:childTnLst>
                              <p:par>
                                <p:cTn id="13" presetID="2" presetClass="entr" presetSubtype="8" fill="hold" grpId="0" nodeType="clickEffect">
                                  <p:stCondLst>
                                    <p:cond delay="0"/>
                                  </p:stCondLst>
                                  <p:childTnLst>
                                    <p:set>
                                      <p:cBhvr>
                                        <p:cTn id="14" dur="1" fill="hold">
                                          <p:stCondLst>
                                            <p:cond delay="0"/>
                                          </p:stCondLst>
                                        </p:cTn>
                                        <p:tgtEl>
                                          <p:spTgt spid="28688"/>
                                        </p:tgtEl>
                                        <p:attrNameLst>
                                          <p:attrName>style.visibility</p:attrName>
                                        </p:attrNameLst>
                                      </p:cBhvr>
                                      <p:to>
                                        <p:strVal val="visible"/>
                                      </p:to>
                                    </p:set>
                                    <p:anim calcmode="lin" valueType="num">
                                      <p:cBhvr additive="base">
                                        <p:cTn id="15" dur="500" fill="hold"/>
                                        <p:tgtEl>
                                          <p:spTgt spid="28688"/>
                                        </p:tgtEl>
                                        <p:attrNameLst>
                                          <p:attrName>ppt_x</p:attrName>
                                        </p:attrNameLst>
                                      </p:cBhvr>
                                      <p:tavLst>
                                        <p:tav tm="0">
                                          <p:val>
                                            <p:strVal val="0-#ppt_w/2"/>
                                          </p:val>
                                        </p:tav>
                                        <p:tav tm="100000">
                                          <p:val>
                                            <p:strVal val="#ppt_x"/>
                                          </p:val>
                                        </p:tav>
                                      </p:tavLst>
                                    </p:anim>
                                    <p:anim calcmode="lin" valueType="num">
                                      <p:cBhvr additive="base">
                                        <p:cTn id="16" dur="500" fill="hold"/>
                                        <p:tgtEl>
                                          <p:spTgt spid="28688"/>
                                        </p:tgtEl>
                                        <p:attrNameLst>
                                          <p:attrName>ppt_y</p:attrName>
                                        </p:attrNameLst>
                                      </p:cBhvr>
                                      <p:tavLst>
                                        <p:tav tm="0">
                                          <p:val>
                                            <p:strVal val="#ppt_y"/>
                                          </p:val>
                                        </p:tav>
                                        <p:tav tm="100000">
                                          <p:val>
                                            <p:strVal val="#ppt_y"/>
                                          </p:val>
                                        </p:tav>
                                      </p:tavLst>
                                    </p:anim>
                                  </p:childTnLst>
                                </p:cTn>
                              </p:par>
                            </p:childTnLst>
                          </p:cTn>
                        </p:par>
                        <p:par>
                          <p:cTn id="17" fill="hold" nodeType="afterGroup">
                            <p:stCondLst>
                              <p:cond delay="500"/>
                            </p:stCondLst>
                            <p:childTnLst>
                              <p:par>
                                <p:cTn id="18" presetID="2" presetClass="entr" presetSubtype="8" fill="hold" grpId="0" nodeType="afterEffect">
                                  <p:stCondLst>
                                    <p:cond delay="0"/>
                                  </p:stCondLst>
                                  <p:childTnLst>
                                    <p:set>
                                      <p:cBhvr>
                                        <p:cTn id="19" dur="1" fill="hold">
                                          <p:stCondLst>
                                            <p:cond delay="0"/>
                                          </p:stCondLst>
                                        </p:cTn>
                                        <p:tgtEl>
                                          <p:spTgt spid="28687"/>
                                        </p:tgtEl>
                                        <p:attrNameLst>
                                          <p:attrName>style.visibility</p:attrName>
                                        </p:attrNameLst>
                                      </p:cBhvr>
                                      <p:to>
                                        <p:strVal val="visible"/>
                                      </p:to>
                                    </p:set>
                                    <p:anim calcmode="lin" valueType="num">
                                      <p:cBhvr additive="base">
                                        <p:cTn id="20" dur="500" fill="hold"/>
                                        <p:tgtEl>
                                          <p:spTgt spid="28687"/>
                                        </p:tgtEl>
                                        <p:attrNameLst>
                                          <p:attrName>ppt_x</p:attrName>
                                        </p:attrNameLst>
                                      </p:cBhvr>
                                      <p:tavLst>
                                        <p:tav tm="0">
                                          <p:val>
                                            <p:strVal val="0-#ppt_w/2"/>
                                          </p:val>
                                        </p:tav>
                                        <p:tav tm="100000">
                                          <p:val>
                                            <p:strVal val="#ppt_x"/>
                                          </p:val>
                                        </p:tav>
                                      </p:tavLst>
                                    </p:anim>
                                    <p:anim calcmode="lin" valueType="num">
                                      <p:cBhvr additive="base">
                                        <p:cTn id="21" dur="500" fill="hold"/>
                                        <p:tgtEl>
                                          <p:spTgt spid="28687"/>
                                        </p:tgtEl>
                                        <p:attrNameLst>
                                          <p:attrName>ppt_y</p:attrName>
                                        </p:attrNameLst>
                                      </p:cBhvr>
                                      <p:tavLst>
                                        <p:tav tm="0">
                                          <p:val>
                                            <p:strVal val="#ppt_y"/>
                                          </p:val>
                                        </p:tav>
                                        <p:tav tm="100000">
                                          <p:val>
                                            <p:strVal val="#ppt_y"/>
                                          </p:val>
                                        </p:tav>
                                      </p:tavLst>
                                    </p:anim>
                                  </p:childTnLst>
                                </p:cTn>
                              </p:par>
                            </p:childTnLst>
                          </p:cTn>
                        </p:par>
                        <p:par>
                          <p:cTn id="22" fill="hold" nodeType="afterGroup">
                            <p:stCondLst>
                              <p:cond delay="1000"/>
                            </p:stCondLst>
                            <p:childTnLst>
                              <p:par>
                                <p:cTn id="23" presetID="2" presetClass="entr" presetSubtype="8" fill="hold" grpId="0" nodeType="afterEffect">
                                  <p:stCondLst>
                                    <p:cond delay="0"/>
                                  </p:stCondLst>
                                  <p:childTnLst>
                                    <p:set>
                                      <p:cBhvr>
                                        <p:cTn id="24" dur="1" fill="hold">
                                          <p:stCondLst>
                                            <p:cond delay="0"/>
                                          </p:stCondLst>
                                        </p:cTn>
                                        <p:tgtEl>
                                          <p:spTgt spid="28689"/>
                                        </p:tgtEl>
                                        <p:attrNameLst>
                                          <p:attrName>style.visibility</p:attrName>
                                        </p:attrNameLst>
                                      </p:cBhvr>
                                      <p:to>
                                        <p:strVal val="visible"/>
                                      </p:to>
                                    </p:set>
                                    <p:anim calcmode="lin" valueType="num">
                                      <p:cBhvr additive="base">
                                        <p:cTn id="25" dur="500" fill="hold"/>
                                        <p:tgtEl>
                                          <p:spTgt spid="28689"/>
                                        </p:tgtEl>
                                        <p:attrNameLst>
                                          <p:attrName>ppt_x</p:attrName>
                                        </p:attrNameLst>
                                      </p:cBhvr>
                                      <p:tavLst>
                                        <p:tav tm="0">
                                          <p:val>
                                            <p:strVal val="0-#ppt_w/2"/>
                                          </p:val>
                                        </p:tav>
                                        <p:tav tm="100000">
                                          <p:val>
                                            <p:strVal val="#ppt_x"/>
                                          </p:val>
                                        </p:tav>
                                      </p:tavLst>
                                    </p:anim>
                                    <p:anim calcmode="lin" valueType="num">
                                      <p:cBhvr additive="base">
                                        <p:cTn id="26" dur="500" fill="hold"/>
                                        <p:tgtEl>
                                          <p:spTgt spid="28689"/>
                                        </p:tgtEl>
                                        <p:attrNameLst>
                                          <p:attrName>ppt_y</p:attrName>
                                        </p:attrNameLst>
                                      </p:cBhvr>
                                      <p:tavLst>
                                        <p:tav tm="0">
                                          <p:val>
                                            <p:strVal val="#ppt_y"/>
                                          </p:val>
                                        </p:tav>
                                        <p:tav tm="100000">
                                          <p:val>
                                            <p:strVal val="#ppt_y"/>
                                          </p:val>
                                        </p:tav>
                                      </p:tavLst>
                                    </p:anim>
                                  </p:childTnLst>
                                </p:cTn>
                              </p:par>
                            </p:childTnLst>
                          </p:cTn>
                        </p:par>
                        <p:par>
                          <p:cTn id="27" fill="hold" nodeType="afterGroup">
                            <p:stCondLst>
                              <p:cond delay="1500"/>
                            </p:stCondLst>
                            <p:childTnLst>
                              <p:par>
                                <p:cTn id="28" presetID="2" presetClass="entr" presetSubtype="8" fill="hold" grpId="0" nodeType="afterEffect">
                                  <p:stCondLst>
                                    <p:cond delay="0"/>
                                  </p:stCondLst>
                                  <p:childTnLst>
                                    <p:set>
                                      <p:cBhvr>
                                        <p:cTn id="29" dur="1" fill="hold">
                                          <p:stCondLst>
                                            <p:cond delay="0"/>
                                          </p:stCondLst>
                                        </p:cTn>
                                        <p:tgtEl>
                                          <p:spTgt spid="28690"/>
                                        </p:tgtEl>
                                        <p:attrNameLst>
                                          <p:attrName>style.visibility</p:attrName>
                                        </p:attrNameLst>
                                      </p:cBhvr>
                                      <p:to>
                                        <p:strVal val="visible"/>
                                      </p:to>
                                    </p:set>
                                    <p:anim calcmode="lin" valueType="num">
                                      <p:cBhvr additive="base">
                                        <p:cTn id="30" dur="500" fill="hold"/>
                                        <p:tgtEl>
                                          <p:spTgt spid="28690"/>
                                        </p:tgtEl>
                                        <p:attrNameLst>
                                          <p:attrName>ppt_x</p:attrName>
                                        </p:attrNameLst>
                                      </p:cBhvr>
                                      <p:tavLst>
                                        <p:tav tm="0">
                                          <p:val>
                                            <p:strVal val="0-#ppt_w/2"/>
                                          </p:val>
                                        </p:tav>
                                        <p:tav tm="100000">
                                          <p:val>
                                            <p:strVal val="#ppt_x"/>
                                          </p:val>
                                        </p:tav>
                                      </p:tavLst>
                                    </p:anim>
                                    <p:anim calcmode="lin" valueType="num">
                                      <p:cBhvr additive="base">
                                        <p:cTn id="31" dur="500" fill="hold"/>
                                        <p:tgtEl>
                                          <p:spTgt spid="28690"/>
                                        </p:tgtEl>
                                        <p:attrNameLst>
                                          <p:attrName>ppt_y</p:attrName>
                                        </p:attrNameLst>
                                      </p:cBhvr>
                                      <p:tavLst>
                                        <p:tav tm="0">
                                          <p:val>
                                            <p:strVal val="#ppt_y"/>
                                          </p:val>
                                        </p:tav>
                                        <p:tav tm="100000">
                                          <p:val>
                                            <p:strVal val="#ppt_y"/>
                                          </p:val>
                                        </p:tav>
                                      </p:tavLst>
                                    </p:anim>
                                  </p:childTnLst>
                                </p:cTn>
                              </p:par>
                            </p:childTnLst>
                          </p:cTn>
                        </p:par>
                      </p:childTnLst>
                    </p:cTn>
                  </p:par>
                  <p:par>
                    <p:cTn id="32" fill="hold" nodeType="clickPar">
                      <p:stCondLst>
                        <p:cond delay="indefinite"/>
                      </p:stCondLst>
                      <p:childTnLst>
                        <p:par>
                          <p:cTn id="33" fill="hold" nodeType="withGroup">
                            <p:stCondLst>
                              <p:cond delay="0"/>
                            </p:stCondLst>
                            <p:childTnLst>
                              <p:par>
                                <p:cTn id="34" presetID="1" presetClass="entr" presetSubtype="0" fill="hold" grpId="0" nodeType="clickEffect">
                                  <p:stCondLst>
                                    <p:cond delay="0"/>
                                  </p:stCondLst>
                                  <p:childTnLst>
                                    <p:set>
                                      <p:cBhvr>
                                        <p:cTn id="35" dur="1" fill="hold">
                                          <p:stCondLst>
                                            <p:cond delay="499"/>
                                          </p:stCondLst>
                                        </p:cTn>
                                        <p:tgtEl>
                                          <p:spTgt spid="2869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8686" grpId="0" autoUpdateAnimBg="0"/>
      <p:bldP spid="28687" grpId="0" animBg="1" autoUpdateAnimBg="0"/>
      <p:bldP spid="28688" grpId="0" animBg="1" autoUpdateAnimBg="0"/>
      <p:bldP spid="28689" grpId="0" animBg="1" autoUpdateAnimBg="0"/>
      <p:bldP spid="28690" grpId="0" animBg="1" autoUpdateAnimBg="0"/>
      <p:bldP spid="28691" grpId="0" animBg="1" autoUpdateAnimBg="0"/>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9166" name="AutoShape 14"/>
          <p:cNvSpPr>
            <a:spLocks noChangeArrowheads="1"/>
          </p:cNvSpPr>
          <p:nvPr/>
        </p:nvSpPr>
        <p:spPr bwMode="auto">
          <a:xfrm>
            <a:off x="381000" y="3157538"/>
            <a:ext cx="8610600" cy="3700462"/>
          </a:xfrm>
          <a:prstGeom prst="flowChartTerminator">
            <a:avLst/>
          </a:prstGeom>
          <a:solidFill>
            <a:srgbClr val="FF6600"/>
          </a:solidFill>
          <a:ln w="9525">
            <a:solidFill>
              <a:srgbClr val="9900FF"/>
            </a:solidFill>
            <a:miter lim="800000"/>
            <a:headEnd/>
            <a:tailEnd/>
          </a:ln>
          <a:effectLst/>
        </p:spPr>
        <p:txBody>
          <a:bodyPr wrap="none" anchor="ctr"/>
          <a:lstStyle/>
          <a:p>
            <a:pPr lvl="1" indent="-284163">
              <a:spcBef>
                <a:spcPct val="20000"/>
              </a:spcBef>
              <a:buFont typeface="Arial" panose="020B0604020202020204" pitchFamily="34" charset="0"/>
              <a:buChar char="•"/>
              <a:defRPr/>
            </a:pPr>
            <a:r>
              <a:rPr lang="en-GB" sz="2200" dirty="0">
                <a:solidFill>
                  <a:schemeClr val="bg1"/>
                </a:solidFill>
                <a:latin typeface="Garamond" pitchFamily="18" charset="0"/>
                <a:ea typeface="ＭＳ Ｐゴシック" charset="0"/>
                <a:cs typeface="Arial" pitchFamily="34" charset="0"/>
              </a:rPr>
              <a:t>CAM</a:t>
            </a:r>
          </a:p>
          <a:p>
            <a:pPr lvl="1" indent="-284163">
              <a:spcBef>
                <a:spcPct val="20000"/>
              </a:spcBef>
              <a:buFont typeface="Arial" panose="020B0604020202020204" pitchFamily="34" charset="0"/>
              <a:buChar char="•"/>
              <a:defRPr/>
            </a:pPr>
            <a:r>
              <a:rPr lang="en-GB" sz="2200" dirty="0">
                <a:solidFill>
                  <a:schemeClr val="bg1"/>
                </a:solidFill>
                <a:latin typeface="Garamond" pitchFamily="18" charset="0"/>
                <a:ea typeface="ＭＳ Ｐゴシック" charset="0"/>
                <a:cs typeface="Arial" pitchFamily="34" charset="0"/>
              </a:rPr>
              <a:t>TALK WITH FAMILY ABOUT HER BASELINE LEVEL OF</a:t>
            </a:r>
          </a:p>
          <a:p>
            <a:pPr lvl="1" indent="-284163">
              <a:spcBef>
                <a:spcPct val="20000"/>
              </a:spcBef>
              <a:defRPr/>
            </a:pPr>
            <a:r>
              <a:rPr lang="en-GB" sz="2200" dirty="0">
                <a:solidFill>
                  <a:schemeClr val="bg1"/>
                </a:solidFill>
                <a:latin typeface="Garamond" pitchFamily="18" charset="0"/>
                <a:ea typeface="ＭＳ Ｐゴシック" charset="0"/>
                <a:cs typeface="Arial" pitchFamily="34" charset="0"/>
              </a:rPr>
              <a:t>	FUNCTIONING.</a:t>
            </a:r>
          </a:p>
          <a:p>
            <a:pPr lvl="1" indent="-284163">
              <a:spcBef>
                <a:spcPct val="20000"/>
              </a:spcBef>
              <a:buFont typeface="Arial" panose="020B0604020202020204" pitchFamily="34" charset="0"/>
              <a:buChar char="•"/>
              <a:defRPr/>
            </a:pPr>
            <a:r>
              <a:rPr lang="en-GB" sz="2200" dirty="0">
                <a:solidFill>
                  <a:schemeClr val="bg1"/>
                </a:solidFill>
                <a:latin typeface="Garamond" pitchFamily="18" charset="0"/>
                <a:ea typeface="ＭＳ Ｐゴシック" charset="0"/>
                <a:cs typeface="Arial" pitchFamily="34" charset="0"/>
              </a:rPr>
              <a:t>EVALUATE HER LEVEL OF FEARFULNESS REGARDING</a:t>
            </a:r>
          </a:p>
          <a:p>
            <a:pPr lvl="1" indent="-284163">
              <a:spcBef>
                <a:spcPct val="20000"/>
              </a:spcBef>
              <a:defRPr/>
            </a:pPr>
            <a:r>
              <a:rPr lang="en-GB" sz="2200" dirty="0">
                <a:solidFill>
                  <a:schemeClr val="bg1"/>
                </a:solidFill>
                <a:latin typeface="Garamond" pitchFamily="18" charset="0"/>
                <a:ea typeface="ＭＳ Ｐゴシック" charset="0"/>
                <a:cs typeface="Arial" pitchFamily="34" charset="0"/>
              </a:rPr>
              <a:t>	THE VISUAL HALLUCINATIONS.</a:t>
            </a:r>
          </a:p>
          <a:p>
            <a:pPr lvl="1" indent="-284163">
              <a:spcBef>
                <a:spcPct val="20000"/>
              </a:spcBef>
              <a:buFont typeface="Arial" panose="020B0604020202020204" pitchFamily="34" charset="0"/>
              <a:buChar char="•"/>
              <a:defRPr/>
            </a:pPr>
            <a:r>
              <a:rPr lang="en-GB" sz="2200" dirty="0">
                <a:solidFill>
                  <a:schemeClr val="bg1"/>
                </a:solidFill>
                <a:latin typeface="Garamond" pitchFamily="18" charset="0"/>
                <a:ea typeface="ＭＳ Ｐゴシック" charset="0"/>
                <a:cs typeface="Arial" pitchFamily="34" charset="0"/>
              </a:rPr>
              <a:t>SAFE AND REASSURING ENVIRONMENT</a:t>
            </a:r>
          </a:p>
          <a:p>
            <a:pPr lvl="1" indent="-284163">
              <a:spcBef>
                <a:spcPct val="20000"/>
              </a:spcBef>
              <a:buFont typeface="Arial" panose="020B0604020202020204" pitchFamily="34" charset="0"/>
              <a:buChar char="•"/>
              <a:defRPr/>
            </a:pPr>
            <a:r>
              <a:rPr lang="en-GB" sz="2200" dirty="0">
                <a:solidFill>
                  <a:schemeClr val="bg1"/>
                </a:solidFill>
                <a:latin typeface="Garamond" pitchFamily="18" charset="0"/>
                <a:ea typeface="ＭＳ Ｐゴシック" charset="0"/>
                <a:cs typeface="Arial" pitchFamily="34" charset="0"/>
              </a:rPr>
              <a:t>BETTER UNDERSTAND THE ETILOGY OF LIKELY</a:t>
            </a:r>
          </a:p>
          <a:p>
            <a:pPr marL="173037" lvl="1">
              <a:spcBef>
                <a:spcPct val="20000"/>
              </a:spcBef>
              <a:defRPr/>
            </a:pPr>
            <a:r>
              <a:rPr lang="en-GB" sz="2200" dirty="0">
                <a:solidFill>
                  <a:schemeClr val="bg1"/>
                </a:solidFill>
                <a:latin typeface="Garamond" pitchFamily="18" charset="0"/>
                <a:ea typeface="ＭＳ Ｐゴシック" charset="0"/>
                <a:cs typeface="Arial" pitchFamily="34" charset="0"/>
              </a:rPr>
              <a:t>    DELIRIUM.</a:t>
            </a:r>
          </a:p>
        </p:txBody>
      </p:sp>
      <p:sp>
        <p:nvSpPr>
          <p:cNvPr id="16386" name="Rectangle 8"/>
          <p:cNvSpPr>
            <a:spLocks noGrp="1" noChangeArrowheads="1"/>
          </p:cNvSpPr>
          <p:nvPr>
            <p:ph type="title"/>
          </p:nvPr>
        </p:nvSpPr>
        <p:spPr>
          <a:xfrm>
            <a:off x="457200" y="152400"/>
            <a:ext cx="8229600" cy="1143000"/>
          </a:xfrm>
          <a:noFill/>
        </p:spPr>
        <p:txBody>
          <a:bodyPr/>
          <a:lstStyle/>
          <a:p>
            <a:pPr eaLnBrk="1" hangingPunct="1"/>
            <a:r>
              <a:rPr lang="en-GB" altLang="en-US">
                <a:latin typeface="Garamond" pitchFamily="18" charset="0"/>
              </a:rPr>
              <a:t>300 POINTS</a:t>
            </a:r>
          </a:p>
        </p:txBody>
      </p:sp>
      <p:sp>
        <p:nvSpPr>
          <p:cNvPr id="49161" name="Rectangle 9"/>
          <p:cNvSpPr>
            <a:spLocks noChangeArrowheads="1"/>
          </p:cNvSpPr>
          <p:nvPr/>
        </p:nvSpPr>
        <p:spPr bwMode="auto">
          <a:xfrm>
            <a:off x="685800" y="2438400"/>
            <a:ext cx="7772400" cy="1524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lnSpc>
                <a:spcPct val="90000"/>
              </a:lnSpc>
              <a:buFontTx/>
              <a:buNone/>
            </a:pPr>
            <a:r>
              <a:rPr lang="en-GB" altLang="en-US">
                <a:solidFill>
                  <a:schemeClr val="bg1"/>
                </a:solidFill>
                <a:latin typeface="Arial Black" pitchFamily="34" charset="0"/>
              </a:rPr>
              <a:t>	</a:t>
            </a:r>
          </a:p>
        </p:txBody>
      </p:sp>
      <p:sp>
        <p:nvSpPr>
          <p:cNvPr id="16389" name="TextBox 1"/>
          <p:cNvSpPr txBox="1">
            <a:spLocks noChangeArrowheads="1"/>
          </p:cNvSpPr>
          <p:nvPr/>
        </p:nvSpPr>
        <p:spPr bwMode="auto">
          <a:xfrm>
            <a:off x="914400" y="1219200"/>
            <a:ext cx="7924800" cy="19383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spcBef>
                <a:spcPct val="0"/>
              </a:spcBef>
              <a:buFontTx/>
              <a:buNone/>
            </a:pPr>
            <a:r>
              <a:rPr lang="en-US" altLang="en-US" sz="2400" dirty="0">
                <a:latin typeface="Garamond" pitchFamily="18" charset="0"/>
              </a:rPr>
              <a:t>I’M 92 YEARS OLD AND I AM STUCK IN THIS PLACE.</a:t>
            </a:r>
          </a:p>
          <a:p>
            <a:pPr>
              <a:spcBef>
                <a:spcPct val="0"/>
              </a:spcBef>
              <a:buFontTx/>
              <a:buNone/>
            </a:pPr>
            <a:r>
              <a:rPr lang="en-US" altLang="en-US" sz="2400" dirty="0">
                <a:latin typeface="Garamond" pitchFamily="18" charset="0"/>
              </a:rPr>
              <a:t>THEY ARE KEEPING ME CAPTIVE. THEY CALL IT A</a:t>
            </a:r>
          </a:p>
          <a:p>
            <a:pPr>
              <a:spcBef>
                <a:spcPct val="0"/>
              </a:spcBef>
              <a:buFontTx/>
              <a:buNone/>
            </a:pPr>
            <a:r>
              <a:rPr lang="en-US" altLang="en-US" sz="2400" dirty="0">
                <a:latin typeface="Garamond" pitchFamily="18" charset="0"/>
              </a:rPr>
              <a:t>HOSPITAL. LOOK AT THE CHILDREN HIDING UNDER THE BED. CALL THE POLICE. YOU ARE THE NURSE, RIGHT? HOW ARE YOU GOING TO HELP ME?</a:t>
            </a:r>
          </a:p>
        </p:txBody>
      </p:sp>
    </p:spTree>
  </p:cSld>
  <p:clrMapOvr>
    <a:masterClrMapping/>
  </p:clrMapOvr>
  <p:transition spd="slow">
    <p:fade/>
    <p:sndAc>
      <p:stSnd>
        <p:snd r:embed="rId2" name="Drum Roll"/>
      </p:stSnd>
    </p:sndAc>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3" presetClass="entr" presetSubtype="528" fill="hold" grpId="0" nodeType="clickEffect">
                                  <p:stCondLst>
                                    <p:cond delay="0"/>
                                  </p:stCondLst>
                                  <p:childTnLst>
                                    <p:set>
                                      <p:cBhvr>
                                        <p:cTn id="6" dur="1" fill="hold">
                                          <p:stCondLst>
                                            <p:cond delay="0"/>
                                          </p:stCondLst>
                                        </p:cTn>
                                        <p:tgtEl>
                                          <p:spTgt spid="49161"/>
                                        </p:tgtEl>
                                        <p:attrNameLst>
                                          <p:attrName>style.visibility</p:attrName>
                                        </p:attrNameLst>
                                      </p:cBhvr>
                                      <p:to>
                                        <p:strVal val="visible"/>
                                      </p:to>
                                    </p:set>
                                    <p:anim calcmode="lin" valueType="num">
                                      <p:cBhvr>
                                        <p:cTn id="7" dur="500" fill="hold"/>
                                        <p:tgtEl>
                                          <p:spTgt spid="49161"/>
                                        </p:tgtEl>
                                        <p:attrNameLst>
                                          <p:attrName>ppt_w</p:attrName>
                                        </p:attrNameLst>
                                      </p:cBhvr>
                                      <p:tavLst>
                                        <p:tav tm="0">
                                          <p:val>
                                            <p:fltVal val="0"/>
                                          </p:val>
                                        </p:tav>
                                        <p:tav tm="100000">
                                          <p:val>
                                            <p:strVal val="#ppt_w"/>
                                          </p:val>
                                        </p:tav>
                                      </p:tavLst>
                                    </p:anim>
                                    <p:anim calcmode="lin" valueType="num">
                                      <p:cBhvr>
                                        <p:cTn id="8" dur="500" fill="hold"/>
                                        <p:tgtEl>
                                          <p:spTgt spid="49161"/>
                                        </p:tgtEl>
                                        <p:attrNameLst>
                                          <p:attrName>ppt_h</p:attrName>
                                        </p:attrNameLst>
                                      </p:cBhvr>
                                      <p:tavLst>
                                        <p:tav tm="0">
                                          <p:val>
                                            <p:fltVal val="0"/>
                                          </p:val>
                                        </p:tav>
                                        <p:tav tm="100000">
                                          <p:val>
                                            <p:strVal val="#ppt_h"/>
                                          </p:val>
                                        </p:tav>
                                      </p:tavLst>
                                    </p:anim>
                                    <p:anim calcmode="lin" valueType="num">
                                      <p:cBhvr>
                                        <p:cTn id="9" dur="500" fill="hold"/>
                                        <p:tgtEl>
                                          <p:spTgt spid="49161"/>
                                        </p:tgtEl>
                                        <p:attrNameLst>
                                          <p:attrName>ppt_x</p:attrName>
                                        </p:attrNameLst>
                                      </p:cBhvr>
                                      <p:tavLst>
                                        <p:tav tm="0">
                                          <p:val>
                                            <p:fltVal val="0.5"/>
                                          </p:val>
                                        </p:tav>
                                        <p:tav tm="100000">
                                          <p:val>
                                            <p:strVal val="#ppt_x"/>
                                          </p:val>
                                        </p:tav>
                                      </p:tavLst>
                                    </p:anim>
                                    <p:anim calcmode="lin" valueType="num">
                                      <p:cBhvr>
                                        <p:cTn id="10" dur="500" fill="hold"/>
                                        <p:tgtEl>
                                          <p:spTgt spid="49161"/>
                                        </p:tgtEl>
                                        <p:attrNameLst>
                                          <p:attrName>ppt_y</p:attrName>
                                        </p:attrNameLst>
                                      </p:cBhvr>
                                      <p:tavLst>
                                        <p:tav tm="0">
                                          <p:val>
                                            <p:fltVal val="0.5"/>
                                          </p:val>
                                        </p:tav>
                                        <p:tav tm="100000">
                                          <p:val>
                                            <p:strVal val="#ppt_y"/>
                                          </p:val>
                                        </p:tav>
                                      </p:tavLst>
                                    </p:anim>
                                  </p:childTnLst>
                                </p:cTn>
                              </p:par>
                            </p:childTnLst>
                          </p:cTn>
                        </p:par>
                      </p:childTnLst>
                    </p:cTn>
                  </p:par>
                  <p:par>
                    <p:cTn id="11" fill="hold" nodeType="clickPar">
                      <p:stCondLst>
                        <p:cond delay="indefinite"/>
                      </p:stCondLst>
                      <p:childTnLst>
                        <p:par>
                          <p:cTn id="12" fill="hold" nodeType="withGroup">
                            <p:stCondLst>
                              <p:cond delay="0"/>
                            </p:stCondLst>
                            <p:childTnLst>
                              <p:par>
                                <p:cTn id="13" presetID="1" presetClass="entr" presetSubtype="0" fill="hold" grpId="0" nodeType="clickEffect">
                                  <p:stCondLst>
                                    <p:cond delay="0"/>
                                  </p:stCondLst>
                                  <p:childTnLst>
                                    <p:set>
                                      <p:cBhvr>
                                        <p:cTn id="14" dur="1" fill="hold">
                                          <p:stCondLst>
                                            <p:cond delay="499"/>
                                          </p:stCondLst>
                                        </p:cTn>
                                        <p:tgtEl>
                                          <p:spTgt spid="4916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9166" grpId="0" animBg="1" autoUpdateAnimBg="0"/>
      <p:bldP spid="49161" grpId="0" autoUpdateAnimBg="0"/>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410" name="Rectangle 7"/>
          <p:cNvSpPr>
            <a:spLocks noGrp="1" noChangeArrowheads="1"/>
          </p:cNvSpPr>
          <p:nvPr>
            <p:ph type="title"/>
          </p:nvPr>
        </p:nvSpPr>
        <p:spPr>
          <a:noFill/>
        </p:spPr>
        <p:txBody>
          <a:bodyPr/>
          <a:lstStyle/>
          <a:p>
            <a:pPr eaLnBrk="1" hangingPunct="1"/>
            <a:r>
              <a:rPr lang="en-GB" altLang="en-US"/>
              <a:t> </a:t>
            </a:r>
            <a:r>
              <a:rPr lang="en-GB" altLang="en-US">
                <a:latin typeface="Garamond" pitchFamily="18" charset="0"/>
              </a:rPr>
              <a:t>400 POINTS</a:t>
            </a:r>
          </a:p>
        </p:txBody>
      </p:sp>
      <p:sp>
        <p:nvSpPr>
          <p:cNvPr id="29717" name="Rectangle 21"/>
          <p:cNvSpPr>
            <a:spLocks noChangeArrowheads="1"/>
          </p:cNvSpPr>
          <p:nvPr/>
        </p:nvSpPr>
        <p:spPr bwMode="auto">
          <a:xfrm>
            <a:off x="609600" y="1600200"/>
            <a:ext cx="7772400" cy="1524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lnSpc>
                <a:spcPct val="90000"/>
              </a:lnSpc>
              <a:buFontTx/>
              <a:buNone/>
            </a:pPr>
            <a:endParaRPr lang="en-GB" altLang="en-US">
              <a:solidFill>
                <a:schemeClr val="bg1"/>
              </a:solidFill>
              <a:latin typeface="Arial Black" pitchFamily="34" charset="0"/>
            </a:endParaRPr>
          </a:p>
        </p:txBody>
      </p:sp>
      <p:sp>
        <p:nvSpPr>
          <p:cNvPr id="29722" name="AutoShape 26"/>
          <p:cNvSpPr>
            <a:spLocks noChangeArrowheads="1"/>
          </p:cNvSpPr>
          <p:nvPr/>
        </p:nvSpPr>
        <p:spPr bwMode="auto">
          <a:xfrm>
            <a:off x="609600" y="2667000"/>
            <a:ext cx="8001000" cy="4038600"/>
          </a:xfrm>
          <a:prstGeom prst="flowChartTerminator">
            <a:avLst/>
          </a:prstGeom>
          <a:solidFill>
            <a:srgbClr val="FF6600"/>
          </a:solidFill>
          <a:ln w="9525">
            <a:solidFill>
              <a:srgbClr val="9900FF"/>
            </a:solidFill>
            <a:miter lim="800000"/>
            <a:headEnd/>
            <a:tailEnd/>
          </a:ln>
          <a:effectLst/>
        </p:spPr>
        <p:txBody>
          <a:bodyPr wrap="none" anchor="ctr"/>
          <a:lstStyle/>
          <a:p>
            <a:pPr marL="914400" lvl="1" indent="-457200">
              <a:spcBef>
                <a:spcPct val="20000"/>
              </a:spcBef>
              <a:buFont typeface="Arial"/>
              <a:buChar char="•"/>
              <a:defRPr/>
            </a:pPr>
            <a:endParaRPr lang="en-GB" sz="2000" dirty="0">
              <a:solidFill>
                <a:schemeClr val="bg1"/>
              </a:solidFill>
              <a:latin typeface="Garamond" pitchFamily="18" charset="0"/>
              <a:ea typeface="ＭＳ Ｐゴシック" charset="0"/>
              <a:cs typeface="Arial" pitchFamily="34" charset="0"/>
            </a:endParaRPr>
          </a:p>
          <a:p>
            <a:pPr marL="914400" lvl="1" indent="-457200">
              <a:spcBef>
                <a:spcPct val="20000"/>
              </a:spcBef>
              <a:buFont typeface="Arial"/>
              <a:buChar char="•"/>
              <a:defRPr/>
            </a:pPr>
            <a:endParaRPr lang="en-GB" sz="2000" dirty="0">
              <a:solidFill>
                <a:schemeClr val="bg1"/>
              </a:solidFill>
              <a:latin typeface="Garamond" pitchFamily="18" charset="0"/>
              <a:ea typeface="ＭＳ Ｐゴシック" charset="0"/>
              <a:cs typeface="Arial" pitchFamily="34" charset="0"/>
            </a:endParaRPr>
          </a:p>
          <a:p>
            <a:pPr marL="914400" lvl="1" indent="-457200">
              <a:spcBef>
                <a:spcPct val="20000"/>
              </a:spcBef>
              <a:buFont typeface="Arial"/>
              <a:buChar char="•"/>
              <a:defRPr/>
            </a:pPr>
            <a:r>
              <a:rPr lang="en-GB" sz="2000" dirty="0">
                <a:solidFill>
                  <a:schemeClr val="bg1"/>
                </a:solidFill>
                <a:latin typeface="Garamond" pitchFamily="18" charset="0"/>
                <a:ea typeface="ＭＳ Ｐゴシック" charset="0"/>
                <a:cs typeface="Arial" pitchFamily="34" charset="0"/>
              </a:rPr>
              <a:t>INCREASE IN CONFUSION FROM BASELINE</a:t>
            </a:r>
          </a:p>
          <a:p>
            <a:pPr marL="914400" lvl="1" indent="-457200">
              <a:spcBef>
                <a:spcPct val="20000"/>
              </a:spcBef>
              <a:buFont typeface="Arial"/>
              <a:buChar char="•"/>
              <a:defRPr/>
            </a:pPr>
            <a:r>
              <a:rPr lang="en-GB" sz="2000" dirty="0">
                <a:solidFill>
                  <a:schemeClr val="bg1"/>
                </a:solidFill>
                <a:latin typeface="Garamond" pitchFamily="18" charset="0"/>
                <a:ea typeface="ＭＳ Ｐゴシック" charset="0"/>
                <a:cs typeface="Arial" pitchFamily="34" charset="0"/>
              </a:rPr>
              <a:t>CHANGE IN SENSORIUM OR LEVEL OF </a:t>
            </a:r>
          </a:p>
          <a:p>
            <a:pPr marL="914400" lvl="1" indent="-457200">
              <a:spcBef>
                <a:spcPct val="20000"/>
              </a:spcBef>
              <a:defRPr/>
            </a:pPr>
            <a:r>
              <a:rPr lang="en-GB" sz="2000" dirty="0">
                <a:solidFill>
                  <a:schemeClr val="bg1"/>
                </a:solidFill>
                <a:latin typeface="Garamond" pitchFamily="18" charset="0"/>
                <a:ea typeface="ＭＳ Ｐゴシック" charset="0"/>
                <a:cs typeface="Arial" pitchFamily="34" charset="0"/>
              </a:rPr>
              <a:t>	CONSIOUSLNESS USUALLY DELINIATES</a:t>
            </a:r>
          </a:p>
          <a:p>
            <a:pPr marL="914400" lvl="1" indent="-457200">
              <a:spcBef>
                <a:spcPct val="20000"/>
              </a:spcBef>
              <a:defRPr/>
            </a:pPr>
            <a:r>
              <a:rPr lang="en-GB" sz="2000" dirty="0">
                <a:solidFill>
                  <a:schemeClr val="bg1"/>
                </a:solidFill>
                <a:latin typeface="Garamond" pitchFamily="18" charset="0"/>
                <a:ea typeface="ＭＳ Ｐゴシック" charset="0"/>
                <a:cs typeface="Arial" pitchFamily="34" charset="0"/>
              </a:rPr>
              <a:t>	DELIRIUM</a:t>
            </a:r>
          </a:p>
          <a:p>
            <a:pPr marL="914400" lvl="1" indent="-457200">
              <a:spcBef>
                <a:spcPct val="20000"/>
              </a:spcBef>
              <a:buFont typeface="Arial"/>
              <a:buChar char="•"/>
              <a:defRPr/>
            </a:pPr>
            <a:r>
              <a:rPr lang="en-GB" sz="2000" dirty="0">
                <a:solidFill>
                  <a:schemeClr val="bg1"/>
                </a:solidFill>
                <a:latin typeface="Garamond" pitchFamily="18" charset="0"/>
                <a:ea typeface="ＭＳ Ｐゴシック" charset="0"/>
                <a:cs typeface="Arial" pitchFamily="34" charset="0"/>
              </a:rPr>
              <a:t>CHANGES IN SLEEP, APPETITE, ENERGY,</a:t>
            </a:r>
          </a:p>
          <a:p>
            <a:pPr marL="914400" lvl="1" indent="-457200">
              <a:spcBef>
                <a:spcPct val="20000"/>
              </a:spcBef>
              <a:defRPr/>
            </a:pPr>
            <a:r>
              <a:rPr lang="en-GB" sz="2000" dirty="0">
                <a:solidFill>
                  <a:schemeClr val="bg1"/>
                </a:solidFill>
                <a:latin typeface="Garamond" pitchFamily="18" charset="0"/>
                <a:ea typeface="ＭＳ Ｐゴシック" charset="0"/>
                <a:cs typeface="Arial" pitchFamily="34" charset="0"/>
              </a:rPr>
              <a:t>	AND BEHAVIOR MAY HAVE BEEN SEEN PRIOR</a:t>
            </a:r>
          </a:p>
          <a:p>
            <a:pPr marL="914400" lvl="1" indent="-457200">
              <a:spcBef>
                <a:spcPct val="20000"/>
              </a:spcBef>
              <a:defRPr/>
            </a:pPr>
            <a:r>
              <a:rPr lang="en-GB" sz="2000" dirty="0">
                <a:solidFill>
                  <a:schemeClr val="bg1"/>
                </a:solidFill>
                <a:latin typeface="Garamond" pitchFamily="18" charset="0"/>
                <a:ea typeface="ＭＳ Ｐゴシック" charset="0"/>
                <a:cs typeface="Arial" pitchFamily="34" charset="0"/>
              </a:rPr>
              <a:t>	TO EMERGING DELIRIUM</a:t>
            </a:r>
          </a:p>
          <a:p>
            <a:pPr marL="914400" lvl="1" indent="-457200">
              <a:spcBef>
                <a:spcPct val="20000"/>
              </a:spcBef>
              <a:buFont typeface="Arial"/>
              <a:buChar char="•"/>
              <a:defRPr/>
            </a:pPr>
            <a:r>
              <a:rPr lang="en-GB" sz="2000" dirty="0">
                <a:solidFill>
                  <a:schemeClr val="bg1"/>
                </a:solidFill>
                <a:latin typeface="Garamond" pitchFamily="18" charset="0"/>
                <a:ea typeface="ＭＳ Ｐゴシック" charset="0"/>
                <a:cs typeface="Arial" pitchFamily="34" charset="0"/>
              </a:rPr>
              <a:t>BASELINE COGNITIVE DEFICITS CAUSED BY </a:t>
            </a:r>
          </a:p>
          <a:p>
            <a:pPr marL="914400" lvl="1" indent="-457200">
              <a:spcBef>
                <a:spcPct val="20000"/>
              </a:spcBef>
              <a:defRPr/>
            </a:pPr>
            <a:r>
              <a:rPr lang="en-GB" sz="2000" dirty="0">
                <a:solidFill>
                  <a:schemeClr val="bg1"/>
                </a:solidFill>
                <a:latin typeface="Garamond" pitchFamily="18" charset="0"/>
                <a:ea typeface="ＭＳ Ｐゴシック" charset="0"/>
                <a:cs typeface="Arial" pitchFamily="34" charset="0"/>
              </a:rPr>
              <a:t>	DEMENTIA MAY WORSEN WITH CONCURRENT</a:t>
            </a:r>
          </a:p>
          <a:p>
            <a:pPr marL="914400" lvl="1" indent="-457200">
              <a:spcBef>
                <a:spcPct val="20000"/>
              </a:spcBef>
              <a:defRPr/>
            </a:pPr>
            <a:r>
              <a:rPr lang="en-GB" sz="2000" dirty="0">
                <a:solidFill>
                  <a:schemeClr val="bg1"/>
                </a:solidFill>
                <a:latin typeface="Garamond" pitchFamily="18" charset="0"/>
                <a:ea typeface="ＭＳ Ｐゴシック" charset="0"/>
                <a:cs typeface="Arial" pitchFamily="34" charset="0"/>
              </a:rPr>
              <a:t>	DELIRIUM AND DEPRESSION.</a:t>
            </a:r>
          </a:p>
          <a:p>
            <a:pPr lvl="1">
              <a:spcBef>
                <a:spcPct val="20000"/>
              </a:spcBef>
              <a:defRPr/>
            </a:pPr>
            <a:endParaRPr lang="en-GB" sz="2000" dirty="0">
              <a:solidFill>
                <a:schemeClr val="bg1"/>
              </a:solidFill>
              <a:latin typeface="Arial Black" charset="0"/>
              <a:ea typeface="ＭＳ Ｐゴシック" charset="0"/>
            </a:endParaRPr>
          </a:p>
          <a:p>
            <a:pPr lvl="1">
              <a:spcBef>
                <a:spcPct val="20000"/>
              </a:spcBef>
              <a:defRPr/>
            </a:pPr>
            <a:endParaRPr lang="en-GB" sz="2000" dirty="0">
              <a:solidFill>
                <a:schemeClr val="bg1"/>
              </a:solidFill>
              <a:latin typeface="Arial Black" charset="0"/>
              <a:ea typeface="ＭＳ Ｐゴシック" charset="0"/>
            </a:endParaRPr>
          </a:p>
        </p:txBody>
      </p:sp>
      <p:sp>
        <p:nvSpPr>
          <p:cNvPr id="17413" name="TextBox 1"/>
          <p:cNvSpPr txBox="1">
            <a:spLocks noChangeArrowheads="1"/>
          </p:cNvSpPr>
          <p:nvPr/>
        </p:nvSpPr>
        <p:spPr bwMode="auto">
          <a:xfrm>
            <a:off x="838200" y="1295400"/>
            <a:ext cx="7894638" cy="1384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Font typeface="Arial" charset="0"/>
              <a:buChar char="•"/>
              <a:defRPr sz="3200">
                <a:solidFill>
                  <a:schemeClr val="tx1"/>
                </a:solidFill>
                <a:latin typeface="Calibri" pitchFamily="34" charset="0"/>
                <a:ea typeface="MS PGothic" pitchFamily="34" charset="-128"/>
              </a:defRPr>
            </a:lvl1pPr>
            <a:lvl2pPr marL="742950" indent="-285750">
              <a:spcBef>
                <a:spcPct val="20000"/>
              </a:spcBef>
              <a:buFont typeface="Arial" charset="0"/>
              <a:buChar char="–"/>
              <a:defRPr sz="2800">
                <a:solidFill>
                  <a:schemeClr val="tx1"/>
                </a:solidFill>
                <a:latin typeface="Calibri" pitchFamily="34" charset="0"/>
                <a:ea typeface="MS PGothic" pitchFamily="34" charset="-128"/>
              </a:defRPr>
            </a:lvl2pPr>
            <a:lvl3pPr marL="1143000" indent="-228600">
              <a:spcBef>
                <a:spcPct val="20000"/>
              </a:spcBef>
              <a:buFont typeface="Arial" charset="0"/>
              <a:buChar char="•"/>
              <a:defRPr sz="2400">
                <a:solidFill>
                  <a:schemeClr val="tx1"/>
                </a:solidFill>
                <a:latin typeface="Calibri" pitchFamily="34" charset="0"/>
                <a:ea typeface="MS PGothic" pitchFamily="34" charset="-128"/>
              </a:defRPr>
            </a:lvl3pPr>
            <a:lvl4pPr marL="1600200" indent="-228600">
              <a:spcBef>
                <a:spcPct val="20000"/>
              </a:spcBef>
              <a:buFont typeface="Arial" charset="0"/>
              <a:buChar char="–"/>
              <a:defRPr sz="2000">
                <a:solidFill>
                  <a:schemeClr val="tx1"/>
                </a:solidFill>
                <a:latin typeface="Calibri" pitchFamily="34" charset="0"/>
                <a:ea typeface="MS PGothic" pitchFamily="34" charset="-128"/>
              </a:defRPr>
            </a:lvl4pPr>
            <a:lvl5pPr marL="2057400" indent="-228600">
              <a:spcBef>
                <a:spcPct val="20000"/>
              </a:spcBef>
              <a:buFont typeface="Arial" charset="0"/>
              <a:buChar char="»"/>
              <a:defRPr sz="2000">
                <a:solidFill>
                  <a:schemeClr val="tx1"/>
                </a:solidFill>
                <a:latin typeface="Calibri" pitchFamily="34" charset="0"/>
                <a:ea typeface="MS PGothic" pitchFamily="34" charset="-128"/>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ea typeface="MS PGothic" pitchFamily="34" charset="-128"/>
              </a:defRPr>
            </a:lvl9pPr>
          </a:lstStyle>
          <a:p>
            <a:pPr>
              <a:spcBef>
                <a:spcPct val="0"/>
              </a:spcBef>
              <a:buFontTx/>
              <a:buNone/>
            </a:pPr>
            <a:r>
              <a:rPr lang="en-US" altLang="en-US" sz="2800">
                <a:latin typeface="Garamond" pitchFamily="18" charset="0"/>
              </a:rPr>
              <a:t>CAN A PATIENT HAVE DEMENTIA, DELIRIUM,</a:t>
            </a:r>
          </a:p>
          <a:p>
            <a:pPr>
              <a:spcBef>
                <a:spcPct val="0"/>
              </a:spcBef>
              <a:buFontTx/>
              <a:buNone/>
            </a:pPr>
            <a:r>
              <a:rPr lang="en-US" altLang="en-US" sz="2800">
                <a:latin typeface="Garamond" pitchFamily="18" charset="0"/>
              </a:rPr>
              <a:t>AND DEPRESSION CONCURRENTLY? IF SO</a:t>
            </a:r>
          </a:p>
          <a:p>
            <a:pPr>
              <a:spcBef>
                <a:spcPct val="0"/>
              </a:spcBef>
              <a:buFontTx/>
              <a:buNone/>
            </a:pPr>
            <a:r>
              <a:rPr lang="en-US" altLang="en-US" sz="2800">
                <a:latin typeface="Garamond" pitchFamily="18" charset="0"/>
              </a:rPr>
              <a:t> HOW WOULD THEY PRESENT?</a:t>
            </a:r>
          </a:p>
        </p:txBody>
      </p:sp>
    </p:spTree>
  </p:cSld>
  <p:clrMapOvr>
    <a:masterClrMapping/>
  </p:clrMapOvr>
  <p:transition spd="slow">
    <p:fade/>
    <p:sndAc>
      <p:stSnd>
        <p:snd r:embed="rId3" name="Drum Roll"/>
      </p:stSnd>
    </p:sndAc>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3" presetClass="entr" presetSubtype="528" fill="hold" grpId="0" nodeType="clickEffect" nodePh="1">
                                  <p:stCondLst>
                                    <p:cond delay="0"/>
                                  </p:stCondLst>
                                  <p:endCondLst>
                                    <p:cond evt="begin" delay="0">
                                      <p:tn val="5"/>
                                    </p:cond>
                                  </p:endCondLst>
                                  <p:childTnLst>
                                    <p:set>
                                      <p:cBhvr>
                                        <p:cTn id="6" dur="1" fill="hold">
                                          <p:stCondLst>
                                            <p:cond delay="0"/>
                                          </p:stCondLst>
                                        </p:cTn>
                                        <p:tgtEl>
                                          <p:spTgt spid="29717"/>
                                        </p:tgtEl>
                                        <p:attrNameLst>
                                          <p:attrName>style.visibility</p:attrName>
                                        </p:attrNameLst>
                                      </p:cBhvr>
                                      <p:to>
                                        <p:strVal val="visible"/>
                                      </p:to>
                                    </p:set>
                                    <p:anim calcmode="lin" valueType="num">
                                      <p:cBhvr>
                                        <p:cTn id="7" dur="500" fill="hold"/>
                                        <p:tgtEl>
                                          <p:spTgt spid="29717"/>
                                        </p:tgtEl>
                                        <p:attrNameLst>
                                          <p:attrName>ppt_w</p:attrName>
                                        </p:attrNameLst>
                                      </p:cBhvr>
                                      <p:tavLst>
                                        <p:tav tm="0">
                                          <p:val>
                                            <p:fltVal val="0"/>
                                          </p:val>
                                        </p:tav>
                                        <p:tav tm="100000">
                                          <p:val>
                                            <p:strVal val="#ppt_w"/>
                                          </p:val>
                                        </p:tav>
                                      </p:tavLst>
                                    </p:anim>
                                    <p:anim calcmode="lin" valueType="num">
                                      <p:cBhvr>
                                        <p:cTn id="8" dur="500" fill="hold"/>
                                        <p:tgtEl>
                                          <p:spTgt spid="29717"/>
                                        </p:tgtEl>
                                        <p:attrNameLst>
                                          <p:attrName>ppt_h</p:attrName>
                                        </p:attrNameLst>
                                      </p:cBhvr>
                                      <p:tavLst>
                                        <p:tav tm="0">
                                          <p:val>
                                            <p:fltVal val="0"/>
                                          </p:val>
                                        </p:tav>
                                        <p:tav tm="100000">
                                          <p:val>
                                            <p:strVal val="#ppt_h"/>
                                          </p:val>
                                        </p:tav>
                                      </p:tavLst>
                                    </p:anim>
                                    <p:anim calcmode="lin" valueType="num">
                                      <p:cBhvr>
                                        <p:cTn id="9" dur="500" fill="hold"/>
                                        <p:tgtEl>
                                          <p:spTgt spid="29717"/>
                                        </p:tgtEl>
                                        <p:attrNameLst>
                                          <p:attrName>ppt_x</p:attrName>
                                        </p:attrNameLst>
                                      </p:cBhvr>
                                      <p:tavLst>
                                        <p:tav tm="0">
                                          <p:val>
                                            <p:fltVal val="0.5"/>
                                          </p:val>
                                        </p:tav>
                                        <p:tav tm="100000">
                                          <p:val>
                                            <p:strVal val="#ppt_x"/>
                                          </p:val>
                                        </p:tav>
                                      </p:tavLst>
                                    </p:anim>
                                    <p:anim calcmode="lin" valueType="num">
                                      <p:cBhvr>
                                        <p:cTn id="10" dur="500" fill="hold"/>
                                        <p:tgtEl>
                                          <p:spTgt spid="29717"/>
                                        </p:tgtEl>
                                        <p:attrNameLst>
                                          <p:attrName>ppt_y</p:attrName>
                                        </p:attrNameLst>
                                      </p:cBhvr>
                                      <p:tavLst>
                                        <p:tav tm="0">
                                          <p:val>
                                            <p:fltVal val="0.5"/>
                                          </p:val>
                                        </p:tav>
                                        <p:tav tm="100000">
                                          <p:val>
                                            <p:strVal val="#ppt_y"/>
                                          </p:val>
                                        </p:tav>
                                      </p:tavLst>
                                    </p:anim>
                                  </p:childTnLst>
                                </p:cTn>
                              </p:par>
                            </p:childTnLst>
                          </p:cTn>
                        </p:par>
                      </p:childTnLst>
                    </p:cTn>
                  </p:par>
                  <p:par>
                    <p:cTn id="11" fill="hold" nodeType="clickPar">
                      <p:stCondLst>
                        <p:cond delay="indefinite"/>
                      </p:stCondLst>
                      <p:childTnLst>
                        <p:par>
                          <p:cTn id="12" fill="hold" nodeType="withGroup">
                            <p:stCondLst>
                              <p:cond delay="0"/>
                            </p:stCondLst>
                            <p:childTnLst>
                              <p:par>
                                <p:cTn id="13" presetID="1" presetClass="entr" presetSubtype="0" fill="hold" grpId="0" nodeType="clickEffect">
                                  <p:stCondLst>
                                    <p:cond delay="0"/>
                                  </p:stCondLst>
                                  <p:childTnLst>
                                    <p:set>
                                      <p:cBhvr>
                                        <p:cTn id="14" dur="1" fill="hold">
                                          <p:stCondLst>
                                            <p:cond delay="499"/>
                                          </p:stCondLst>
                                        </p:cTn>
                                        <p:tgtEl>
                                          <p:spTgt spid="2972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9717" grpId="0" autoUpdateAnimBg="0"/>
      <p:bldP spid="29722" grpId="0" animBg="1" autoUpdateAnimBg="0"/>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822" name="Rectangle 6"/>
          <p:cNvSpPr>
            <a:spLocks noChangeArrowheads="1"/>
          </p:cNvSpPr>
          <p:nvPr/>
        </p:nvSpPr>
        <p:spPr bwMode="auto">
          <a:xfrm>
            <a:off x="381000" y="3276600"/>
            <a:ext cx="8458200" cy="2362200"/>
          </a:xfrm>
          <a:prstGeom prst="rect">
            <a:avLst/>
          </a:prstGeom>
          <a:noFill/>
          <a:ln>
            <a:noFill/>
          </a:ln>
          <a:effectLst/>
        </p:spPr>
        <p:txBody>
          <a:bodyPr anchor="ctr"/>
          <a:lstStyle/>
          <a:p>
            <a:pPr algn="ctr">
              <a:defRPr/>
            </a:pPr>
            <a:endParaRPr lang="en-GB" sz="12500" dirty="0">
              <a:solidFill>
                <a:srgbClr val="CC66FF"/>
              </a:solidFill>
              <a:effectLst>
                <a:outerShdw blurRad="38100" dist="38100" dir="2700000" algn="tl">
                  <a:srgbClr val="FFFFFF"/>
                </a:outerShdw>
              </a:effectLst>
              <a:latin typeface="Arial Black" charset="0"/>
              <a:ea typeface="ＭＳ Ｐゴシック" charset="0"/>
            </a:endParaRPr>
          </a:p>
        </p:txBody>
      </p:sp>
      <p:sp>
        <p:nvSpPr>
          <p:cNvPr id="34823" name="Rectangle 7"/>
          <p:cNvSpPr>
            <a:spLocks noChangeArrowheads="1"/>
          </p:cNvSpPr>
          <p:nvPr/>
        </p:nvSpPr>
        <p:spPr bwMode="auto">
          <a:xfrm>
            <a:off x="152400" y="5257800"/>
            <a:ext cx="8458200" cy="2362200"/>
          </a:xfrm>
          <a:prstGeom prst="rect">
            <a:avLst/>
          </a:prstGeom>
          <a:noFill/>
          <a:ln>
            <a:noFill/>
          </a:ln>
          <a:effectLst/>
        </p:spPr>
        <p:txBody>
          <a:bodyPr anchor="ctr"/>
          <a:lstStyle/>
          <a:p>
            <a:pPr algn="ctr">
              <a:defRPr/>
            </a:pPr>
            <a:endParaRPr lang="en-GB" sz="12500" dirty="0">
              <a:solidFill>
                <a:srgbClr val="CC66FF"/>
              </a:solidFill>
              <a:effectLst>
                <a:outerShdw blurRad="38100" dist="38100" dir="2700000" algn="tl">
                  <a:srgbClr val="FFFFFF"/>
                </a:outerShdw>
              </a:effectLst>
              <a:latin typeface="Arial Black" charset="0"/>
              <a:ea typeface="ＭＳ Ｐゴシック" charset="0"/>
            </a:endParaRPr>
          </a:p>
        </p:txBody>
      </p:sp>
      <p:sp>
        <p:nvSpPr>
          <p:cNvPr id="34824" name="Rectangle 8"/>
          <p:cNvSpPr>
            <a:spLocks noChangeArrowheads="1"/>
          </p:cNvSpPr>
          <p:nvPr/>
        </p:nvSpPr>
        <p:spPr bwMode="auto">
          <a:xfrm>
            <a:off x="495300" y="2743200"/>
            <a:ext cx="8458200" cy="2362200"/>
          </a:xfrm>
          <a:prstGeom prst="rect">
            <a:avLst/>
          </a:prstGeom>
          <a:noFill/>
          <a:ln>
            <a:noFill/>
          </a:ln>
          <a:effectLst/>
        </p:spPr>
        <p:txBody>
          <a:bodyPr anchor="ctr"/>
          <a:lstStyle/>
          <a:p>
            <a:pPr algn="ctr">
              <a:defRPr/>
            </a:pPr>
            <a:endParaRPr lang="en-GB" sz="12500" dirty="0">
              <a:solidFill>
                <a:srgbClr val="CC66FF"/>
              </a:solidFill>
              <a:effectLst>
                <a:outerShdw blurRad="38100" dist="38100" dir="2700000" algn="tl">
                  <a:srgbClr val="FFFFFF"/>
                </a:outerShdw>
              </a:effectLst>
              <a:latin typeface="Arial Black" charset="0"/>
              <a:ea typeface="ＭＳ Ｐゴシック" charset="0"/>
            </a:endParaRPr>
          </a:p>
        </p:txBody>
      </p:sp>
      <p:sp>
        <p:nvSpPr>
          <p:cNvPr id="34825" name="Rectangle 9"/>
          <p:cNvSpPr>
            <a:spLocks noChangeArrowheads="1"/>
          </p:cNvSpPr>
          <p:nvPr/>
        </p:nvSpPr>
        <p:spPr bwMode="auto">
          <a:xfrm>
            <a:off x="495300" y="2743200"/>
            <a:ext cx="8458200" cy="2362200"/>
          </a:xfrm>
          <a:prstGeom prst="rect">
            <a:avLst/>
          </a:prstGeom>
          <a:noFill/>
          <a:ln>
            <a:noFill/>
          </a:ln>
          <a:effectLst/>
        </p:spPr>
        <p:txBody>
          <a:bodyPr anchor="ctr"/>
          <a:lstStyle/>
          <a:p>
            <a:pPr algn="ctr">
              <a:defRPr/>
            </a:pPr>
            <a:endParaRPr lang="en-GB" sz="12500" dirty="0">
              <a:solidFill>
                <a:srgbClr val="CC66FF"/>
              </a:solidFill>
              <a:effectLst>
                <a:outerShdw blurRad="38100" dist="38100" dir="2700000" algn="tl">
                  <a:srgbClr val="FFFFFF"/>
                </a:outerShdw>
              </a:effectLst>
              <a:latin typeface="Arial Black" charset="0"/>
              <a:ea typeface="ＭＳ Ｐゴシック" charset="0"/>
            </a:endParaRPr>
          </a:p>
        </p:txBody>
      </p:sp>
      <p:sp>
        <p:nvSpPr>
          <p:cNvPr id="34826" name="Rectangle 10"/>
          <p:cNvSpPr>
            <a:spLocks noChangeArrowheads="1"/>
          </p:cNvSpPr>
          <p:nvPr/>
        </p:nvSpPr>
        <p:spPr bwMode="auto">
          <a:xfrm>
            <a:off x="495300" y="2743200"/>
            <a:ext cx="8458200" cy="2362200"/>
          </a:xfrm>
          <a:prstGeom prst="rect">
            <a:avLst/>
          </a:prstGeom>
          <a:noFill/>
          <a:ln>
            <a:noFill/>
          </a:ln>
          <a:effectLst/>
        </p:spPr>
        <p:txBody>
          <a:bodyPr anchor="ctr"/>
          <a:lstStyle/>
          <a:p>
            <a:pPr algn="ctr">
              <a:defRPr/>
            </a:pPr>
            <a:endParaRPr lang="en-GB" sz="12500" dirty="0">
              <a:solidFill>
                <a:srgbClr val="CC66FF"/>
              </a:solidFill>
              <a:effectLst>
                <a:outerShdw blurRad="38100" dist="38100" dir="2700000" algn="tl">
                  <a:srgbClr val="FFFFFF"/>
                </a:outerShdw>
              </a:effectLst>
              <a:latin typeface="Arial Black" charset="0"/>
              <a:ea typeface="ＭＳ Ｐゴシック" charset="0"/>
            </a:endParaRPr>
          </a:p>
        </p:txBody>
      </p:sp>
      <p:sp>
        <p:nvSpPr>
          <p:cNvPr id="3" name="TextBox 2"/>
          <p:cNvSpPr txBox="1"/>
          <p:nvPr/>
        </p:nvSpPr>
        <p:spPr>
          <a:xfrm>
            <a:off x="1219200" y="228600"/>
            <a:ext cx="6658298" cy="2554545"/>
          </a:xfrm>
          <a:prstGeom prst="rect">
            <a:avLst/>
          </a:prstGeom>
          <a:noFill/>
        </p:spPr>
        <p:txBody>
          <a:bodyPr wrap="none">
            <a:spAutoFit/>
            <a:scene3d>
              <a:camera prst="orthographicFront"/>
              <a:lightRig rig="glow" dir="tl">
                <a:rot lat="0" lon="0" rev="5400000"/>
              </a:lightRig>
            </a:scene3d>
            <a:sp3d contourW="12700">
              <a:bevelT w="25400" h="25400"/>
              <a:contourClr>
                <a:schemeClr val="accent6">
                  <a:shade val="73000"/>
                </a:schemeClr>
              </a:contourClr>
            </a:sp3d>
          </a:bodyPr>
          <a:lstStyle/>
          <a:p>
            <a:pPr algn="ctr">
              <a:defRPr/>
            </a:pPr>
            <a:r>
              <a:rPr lang="en-US" sz="4000" b="1" dirty="0">
                <a:ln w="11430"/>
                <a:effectLst>
                  <a:outerShdw blurRad="80000" dist="40000" dir="5040000" algn="tl">
                    <a:srgbClr val="000000">
                      <a:alpha val="30000"/>
                    </a:srgbClr>
                  </a:outerShdw>
                </a:effectLst>
                <a:latin typeface="Garamond" pitchFamily="18" charset="0"/>
                <a:ea typeface="ＭＳ Ｐゴシック" charset="0"/>
                <a:cs typeface="Arial" pitchFamily="34" charset="0"/>
              </a:rPr>
              <a:t>CONGRATULATIONS! </a:t>
            </a:r>
          </a:p>
          <a:p>
            <a:pPr algn="ctr">
              <a:defRPr/>
            </a:pPr>
            <a:r>
              <a:rPr lang="en-US" sz="4000" b="1" dirty="0">
                <a:ln w="11430"/>
                <a:effectLst>
                  <a:outerShdw blurRad="80000" dist="40000" dir="5040000" algn="tl">
                    <a:srgbClr val="000000">
                      <a:alpha val="30000"/>
                    </a:srgbClr>
                  </a:outerShdw>
                </a:effectLst>
                <a:latin typeface="Garamond" pitchFamily="18" charset="0"/>
                <a:ea typeface="ＭＳ Ｐゴシック" charset="0"/>
                <a:cs typeface="Arial" pitchFamily="34" charset="0"/>
              </a:rPr>
              <a:t>YOU ARE NOW BETTER</a:t>
            </a:r>
          </a:p>
          <a:p>
            <a:pPr algn="ctr">
              <a:defRPr/>
            </a:pPr>
            <a:r>
              <a:rPr lang="en-US" sz="4000" b="1" dirty="0">
                <a:ln w="11430"/>
                <a:effectLst>
                  <a:outerShdw blurRad="80000" dist="40000" dir="5040000" algn="tl">
                    <a:srgbClr val="000000">
                      <a:alpha val="30000"/>
                    </a:srgbClr>
                  </a:outerShdw>
                </a:effectLst>
                <a:latin typeface="Garamond" pitchFamily="18" charset="0"/>
                <a:ea typeface="ＭＳ Ｐゴシック" charset="0"/>
                <a:cs typeface="Arial" pitchFamily="34" charset="0"/>
              </a:rPr>
              <a:t>PREPARED TO CARE FOR</a:t>
            </a:r>
          </a:p>
          <a:p>
            <a:pPr algn="ctr">
              <a:defRPr/>
            </a:pPr>
            <a:r>
              <a:rPr lang="en-US" sz="4000" b="1" dirty="0">
                <a:ln w="11430"/>
                <a:effectLst>
                  <a:outerShdw blurRad="80000" dist="40000" dir="5040000" algn="tl">
                    <a:srgbClr val="000000">
                      <a:alpha val="30000"/>
                    </a:srgbClr>
                  </a:outerShdw>
                </a:effectLst>
                <a:latin typeface="Garamond" pitchFamily="18" charset="0"/>
                <a:ea typeface="ＭＳ Ｐゴシック" charset="0"/>
                <a:cs typeface="Arial" pitchFamily="34" charset="0"/>
              </a:rPr>
              <a:t>        OLDER ADULTS. </a:t>
            </a:r>
          </a:p>
        </p:txBody>
      </p:sp>
      <p:sp>
        <p:nvSpPr>
          <p:cNvPr id="4" name="TextBox 3"/>
          <p:cNvSpPr txBox="1"/>
          <p:nvPr/>
        </p:nvSpPr>
        <p:spPr>
          <a:xfrm>
            <a:off x="838200" y="3057197"/>
            <a:ext cx="7543800" cy="3785652"/>
          </a:xfrm>
          <a:prstGeom prst="rect">
            <a:avLst/>
          </a:prstGeom>
          <a:noFill/>
          <a:ln>
            <a:noFill/>
          </a:ln>
        </p:spPr>
        <p:txBody>
          <a:bodyPr>
            <a:spAutoFit/>
          </a:bodyPr>
          <a:lstStyle/>
          <a:p>
            <a:pPr algn="ctr">
              <a:defRPr/>
            </a:pPr>
            <a:r>
              <a:rPr lang="en-US" sz="4000" b="1" dirty="0">
                <a:ln w="11430"/>
                <a:effectLst>
                  <a:outerShdw blurRad="80000" dist="40000" dir="5040000" algn="tl">
                    <a:srgbClr val="000000">
                      <a:alpha val="30000"/>
                    </a:srgbClr>
                  </a:outerShdw>
                </a:effectLst>
                <a:latin typeface="Garamond" pitchFamily="18" charset="0"/>
                <a:ea typeface="ＭＳ Ｐゴシック" charset="0"/>
                <a:cs typeface="Arial" pitchFamily="34" charset="0"/>
              </a:rPr>
              <a:t>REMEMBER THE SIMILARITIES AND DIFFERENCES OF DEMENTIA, DELIRIUM AND DEPRESSION IN CARING FOR OLDER ADULTS</a:t>
            </a:r>
            <a:endParaRPr lang="en-US" sz="3200" b="1" dirty="0">
              <a:ln w="31550" cmpd="sng">
                <a:gradFill>
                  <a:gsLst>
                    <a:gs pos="70000">
                      <a:schemeClr val="accent6">
                        <a:shade val="50000"/>
                        <a:satMod val="190000"/>
                      </a:schemeClr>
                    </a:gs>
                    <a:gs pos="0">
                      <a:schemeClr val="accent6">
                        <a:tint val="77000"/>
                        <a:satMod val="180000"/>
                      </a:schemeClr>
                    </a:gs>
                  </a:gsLst>
                  <a:lin ang="5400000"/>
                </a:gradFill>
                <a:prstDash val="solid"/>
              </a:ln>
              <a:solidFill>
                <a:schemeClr val="accent6">
                  <a:lumMod val="20000"/>
                  <a:lumOff val="80000"/>
                </a:schemeClr>
              </a:solidFill>
              <a:effectLst>
                <a:outerShdw blurRad="50800" dist="40000" dir="5400000" algn="tl" rotWithShape="0">
                  <a:srgbClr val="000000">
                    <a:shade val="5000"/>
                    <a:satMod val="120000"/>
                    <a:alpha val="33000"/>
                  </a:srgbClr>
                </a:outerShdw>
              </a:effectLst>
              <a:latin typeface="Times New Roman" charset="0"/>
              <a:ea typeface="ＭＳ Ｐゴシック" charset="0"/>
            </a:endParaRPr>
          </a:p>
        </p:txBody>
      </p:sp>
    </p:spTree>
  </p:cSld>
  <p:clrMapOvr>
    <a:masterClrMapping/>
  </p:clrMapOvr>
  <p:transition spd="slow">
    <p:fade/>
    <p:sndAc>
      <p:stSnd>
        <p:snd r:embed="rId2" name="Clapping"/>
      </p:stSnd>
    </p:sndAc>
  </p:transition>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11" presetClass="entr" presetSubtype="0" fill="hold" grpId="0" nodeType="afterEffect" nodePh="1">
                                  <p:stCondLst>
                                    <p:cond delay="0"/>
                                  </p:stCondLst>
                                  <p:endCondLst>
                                    <p:cond evt="begin" delay="0">
                                      <p:tn val="5"/>
                                    </p:cond>
                                  </p:endCondLst>
                                  <p:childTnLst>
                                    <p:set>
                                      <p:cBhvr>
                                        <p:cTn id="6" dur="1000">
                                          <p:stCondLst>
                                            <p:cond delay="0"/>
                                          </p:stCondLst>
                                        </p:cTn>
                                        <p:tgtEl>
                                          <p:spTgt spid="34822"/>
                                        </p:tgtEl>
                                        <p:attrNameLst>
                                          <p:attrName>style.visibility</p:attrName>
                                        </p:attrNameLst>
                                      </p:cBhvr>
                                      <p:to>
                                        <p:strVal val="visible"/>
                                      </p:to>
                                    </p:set>
                                  </p:childTnLst>
                                </p:cTn>
                              </p:par>
                            </p:childTnLst>
                          </p:cTn>
                        </p:par>
                        <p:par>
                          <p:cTn id="7" fill="hold" nodeType="afterGroup">
                            <p:stCondLst>
                              <p:cond delay="1000"/>
                            </p:stCondLst>
                            <p:childTnLst>
                              <p:par>
                                <p:cTn id="8" presetID="11" presetClass="entr" presetSubtype="0" fill="hold" grpId="0" nodeType="afterEffect" nodePh="1">
                                  <p:stCondLst>
                                    <p:cond delay="0"/>
                                  </p:stCondLst>
                                  <p:endCondLst>
                                    <p:cond evt="begin" delay="0">
                                      <p:tn val="8"/>
                                    </p:cond>
                                  </p:endCondLst>
                                  <p:childTnLst>
                                    <p:set>
                                      <p:cBhvr>
                                        <p:cTn id="9" dur="1000">
                                          <p:stCondLst>
                                            <p:cond delay="0"/>
                                          </p:stCondLst>
                                        </p:cTn>
                                        <p:tgtEl>
                                          <p:spTgt spid="34823"/>
                                        </p:tgtEl>
                                        <p:attrNameLst>
                                          <p:attrName>style.visibility</p:attrName>
                                        </p:attrNameLst>
                                      </p:cBhvr>
                                      <p:to>
                                        <p:strVal val="visible"/>
                                      </p:to>
                                    </p:set>
                                  </p:childTnLst>
                                </p:cTn>
                              </p:par>
                            </p:childTnLst>
                          </p:cTn>
                        </p:par>
                        <p:par>
                          <p:cTn id="10" fill="hold" nodeType="afterGroup">
                            <p:stCondLst>
                              <p:cond delay="2000"/>
                            </p:stCondLst>
                            <p:childTnLst>
                              <p:par>
                                <p:cTn id="11" presetID="11" presetClass="entr" presetSubtype="0" fill="hold" grpId="0" nodeType="afterEffect" nodePh="1">
                                  <p:stCondLst>
                                    <p:cond delay="0"/>
                                  </p:stCondLst>
                                  <p:endCondLst>
                                    <p:cond evt="begin" delay="0">
                                      <p:tn val="11"/>
                                    </p:cond>
                                  </p:endCondLst>
                                  <p:childTnLst>
                                    <p:set>
                                      <p:cBhvr>
                                        <p:cTn id="12" dur="1000">
                                          <p:stCondLst>
                                            <p:cond delay="0"/>
                                          </p:stCondLst>
                                        </p:cTn>
                                        <p:tgtEl>
                                          <p:spTgt spid="34824"/>
                                        </p:tgtEl>
                                        <p:attrNameLst>
                                          <p:attrName>style.visibility</p:attrName>
                                        </p:attrNameLst>
                                      </p:cBhvr>
                                      <p:to>
                                        <p:strVal val="visible"/>
                                      </p:to>
                                    </p:set>
                                  </p:childTnLst>
                                </p:cTn>
                              </p:par>
                            </p:childTnLst>
                          </p:cTn>
                        </p:par>
                        <p:par>
                          <p:cTn id="13" fill="hold" nodeType="afterGroup">
                            <p:stCondLst>
                              <p:cond delay="3000"/>
                            </p:stCondLst>
                            <p:childTnLst>
                              <p:par>
                                <p:cTn id="14" presetID="11" presetClass="entr" presetSubtype="0" fill="hold" grpId="0" nodeType="afterEffect" nodePh="1">
                                  <p:stCondLst>
                                    <p:cond delay="0"/>
                                  </p:stCondLst>
                                  <p:endCondLst>
                                    <p:cond evt="begin" delay="0">
                                      <p:tn val="14"/>
                                    </p:cond>
                                  </p:endCondLst>
                                  <p:childTnLst>
                                    <p:set>
                                      <p:cBhvr>
                                        <p:cTn id="15" dur="1000">
                                          <p:stCondLst>
                                            <p:cond delay="0"/>
                                          </p:stCondLst>
                                        </p:cTn>
                                        <p:tgtEl>
                                          <p:spTgt spid="34825"/>
                                        </p:tgtEl>
                                        <p:attrNameLst>
                                          <p:attrName>style.visibility</p:attrName>
                                        </p:attrNameLst>
                                      </p:cBhvr>
                                      <p:to>
                                        <p:strVal val="visible"/>
                                      </p:to>
                                    </p:set>
                                  </p:childTnLst>
                                </p:cTn>
                              </p:par>
                            </p:childTnLst>
                          </p:cTn>
                        </p:par>
                        <p:par>
                          <p:cTn id="16" fill="hold" nodeType="afterGroup">
                            <p:stCondLst>
                              <p:cond delay="4000"/>
                            </p:stCondLst>
                            <p:childTnLst>
                              <p:par>
                                <p:cTn id="17" presetID="11" presetClass="entr" presetSubtype="0" fill="hold" grpId="0" nodeType="afterEffect" nodePh="1">
                                  <p:stCondLst>
                                    <p:cond delay="0"/>
                                  </p:stCondLst>
                                  <p:endCondLst>
                                    <p:cond evt="begin" delay="0">
                                      <p:tn val="17"/>
                                    </p:cond>
                                  </p:endCondLst>
                                  <p:childTnLst>
                                    <p:set>
                                      <p:cBhvr>
                                        <p:cTn id="18" dur="1000">
                                          <p:stCondLst>
                                            <p:cond delay="0"/>
                                          </p:stCondLst>
                                        </p:cTn>
                                        <p:tgtEl>
                                          <p:spTgt spid="3482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4822" grpId="0" autoUpdateAnimBg="0"/>
      <p:bldP spid="34823" grpId="0" autoUpdateAnimBg="0"/>
      <p:bldP spid="34824" grpId="0" autoUpdateAnimBg="0"/>
      <p:bldP spid="34825" grpId="0" autoUpdateAnimBg="0"/>
      <p:bldP spid="34826" grpId="0" autoUpdateAnimBg="0"/>
    </p:bldLst>
  </p:timing>
</p:sld>
</file>

<file path=ppt/theme/theme1.xml><?xml version="1.0" encoding="utf-8"?>
<a:theme xmlns:a="http://schemas.openxmlformats.org/drawingml/2006/main" name="Black">
  <a:themeElements>
    <a:clrScheme name="Expo">
      <a:dk1>
        <a:sysClr val="windowText" lastClr="000000"/>
      </a:dk1>
      <a:lt1>
        <a:sysClr val="window" lastClr="FFFFFF"/>
      </a:lt1>
      <a:dk2>
        <a:srgbClr val="263B86"/>
      </a:dk2>
      <a:lt2>
        <a:srgbClr val="76B6F2"/>
      </a:lt2>
      <a:accent1>
        <a:srgbClr val="FBC01E"/>
      </a:accent1>
      <a:accent2>
        <a:srgbClr val="EFE1A2"/>
      </a:accent2>
      <a:accent3>
        <a:srgbClr val="FA8716"/>
      </a:accent3>
      <a:accent4>
        <a:srgbClr val="BE0204"/>
      </a:accent4>
      <a:accent5>
        <a:srgbClr val="640F10"/>
      </a:accent5>
      <a:accent6>
        <a:srgbClr val="7E13E3"/>
      </a:accent6>
      <a:hlink>
        <a:srgbClr val="D2D200"/>
      </a:hlink>
      <a:folHlink>
        <a:srgbClr val="D0B9F8"/>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
      <a:dk1>
        <a:srgbClr val="000000"/>
      </a:dk1>
      <a:lt1>
        <a:srgbClr val="FFFFFF"/>
      </a:lt1>
      <a:dk2>
        <a:srgbClr val="000000"/>
      </a:dk2>
      <a:lt2>
        <a:srgbClr val="808080"/>
      </a:lt2>
      <a:accent1>
        <a:srgbClr val="00CC99"/>
      </a:accent1>
      <a:accent2>
        <a:srgbClr val="3333CC"/>
      </a:accent2>
      <a:accent3>
        <a:srgbClr val="FFFFFF"/>
      </a:accent3>
      <a:accent4>
        <a:srgbClr val="000000"/>
      </a:accent4>
      <a:accent5>
        <a:srgbClr val="AAE2CA"/>
      </a:accent5>
      <a:accent6>
        <a:srgbClr val="2D2DB9"/>
      </a:accent6>
      <a:hlink>
        <a:srgbClr val="CCCCFF"/>
      </a:hlink>
      <a:folHlink>
        <a:srgbClr val="B2B2B2"/>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3.xml><?xml version="1.0" encoding="utf-8"?>
<a:theme xmlns:a="http://schemas.openxmlformats.org/drawingml/2006/main" name="Office Theme">
  <a:themeElements>
    <a:clrScheme name="">
      <a:dk1>
        <a:srgbClr val="000000"/>
      </a:dk1>
      <a:lt1>
        <a:srgbClr val="FFFFFF"/>
      </a:lt1>
      <a:dk2>
        <a:srgbClr val="000000"/>
      </a:dk2>
      <a:lt2>
        <a:srgbClr val="808080"/>
      </a:lt2>
      <a:accent1>
        <a:srgbClr val="00CC99"/>
      </a:accent1>
      <a:accent2>
        <a:srgbClr val="3333CC"/>
      </a:accent2>
      <a:accent3>
        <a:srgbClr val="FFFFFF"/>
      </a:accent3>
      <a:accent4>
        <a:srgbClr val="000000"/>
      </a:accent4>
      <a:accent5>
        <a:srgbClr val="AAE2CA"/>
      </a:accent5>
      <a:accent6>
        <a:srgbClr val="2D2DB9"/>
      </a:accent6>
      <a:hlink>
        <a:srgbClr val="CCCCFF"/>
      </a:hlink>
      <a:folHlink>
        <a:srgbClr val="B2B2B2"/>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mso-contentType ?>
<FormTemplates xmlns="http://schemas.microsoft.com/sharepoint/v3/contenttype/forms">
  <Display>DocumentLibraryForm</Display>
  <Edit>DocumentLibraryForm</Edit>
  <New>DocumentLibraryForm</New>
</FormTemplates>
</file>

<file path=customXml/item2.xml><?xml version="1.0" encoding="utf-8"?>
<ct:contentTypeSchema xmlns:ct="http://schemas.microsoft.com/office/2006/metadata/contentType" xmlns:ma="http://schemas.microsoft.com/office/2006/metadata/properties/metaAttributes" ct:_="" ma:_="" ma:contentTypeName="Document" ma:contentTypeID="0x010100B516F104F95053449053E21F0021D9B9" ma:contentTypeVersion="17" ma:contentTypeDescription="Create a new document." ma:contentTypeScope="" ma:versionID="197a70f229a96afbe93092d32b026627">
  <xsd:schema xmlns:xsd="http://www.w3.org/2001/XMLSchema" xmlns:xs="http://www.w3.org/2001/XMLSchema" xmlns:p="http://schemas.microsoft.com/office/2006/metadata/properties" xmlns:ns2="f0266290-c2ea-4df9-b805-564429b79e5b" xmlns:ns3="d9cf9cec-06bc-43ab-90cc-5573f68c0cf0" targetNamespace="http://schemas.microsoft.com/office/2006/metadata/properties" ma:root="true" ma:fieldsID="d7e7a4a95b8c6ca261ffa8530876c799" ns2:_="" ns3:_="">
    <xsd:import namespace="f0266290-c2ea-4df9-b805-564429b79e5b"/>
    <xsd:import namespace="d9cf9cec-06bc-43ab-90cc-5573f68c0cf0"/>
    <xsd:element name="properties">
      <xsd:complexType>
        <xsd:sequence>
          <xsd:element name="documentManagement">
            <xsd:complexType>
              <xsd:all>
                <xsd:element ref="ns2:MediaServiceMetadata" minOccurs="0"/>
                <xsd:element ref="ns2:MediaServiceFastMetadata" minOccurs="0"/>
                <xsd:element ref="ns2:MediaServiceAutoKeyPoints" minOccurs="0"/>
                <xsd:element ref="ns2:MediaServiceKeyPoints" minOccurs="0"/>
                <xsd:element ref="ns3:SharedWithUsers" minOccurs="0"/>
                <xsd:element ref="ns3:SharedWithDetails" minOccurs="0"/>
                <xsd:element ref="ns2:MediaServiceDateTaken" minOccurs="0"/>
                <xsd:element ref="ns2:MediaLengthInSeconds" minOccurs="0"/>
                <xsd:element ref="ns2:lcf76f155ced4ddcb4097134ff3c332f" minOccurs="0"/>
                <xsd:element ref="ns3:TaxCatchAll" minOccurs="0"/>
                <xsd:element ref="ns2:MediaServiceGenerationTime" minOccurs="0"/>
                <xsd:element ref="ns2:MediaServiceEventHashCode" minOccurs="0"/>
                <xsd:element ref="ns2:MediaServiceOCR" minOccurs="0"/>
                <xsd:element ref="ns2:MediaServiceLocation" minOccurs="0"/>
                <xsd:element ref="ns2:MediaServiceObjectDetectorVersions" minOccurs="0"/>
                <xsd:element ref="ns2:MediaServiceSearchPropertie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f0266290-c2ea-4df9-b805-564429b79e5b"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AutoKeyPoints" ma:index="10" nillable="true" ma:displayName="MediaServiceAutoKeyPoints" ma:hidden="true" ma:internalName="MediaServiceAutoKeyPoints" ma:readOnly="true">
      <xsd:simpleType>
        <xsd:restriction base="dms:Note"/>
      </xsd:simpleType>
    </xsd:element>
    <xsd:element name="MediaServiceKeyPoints" ma:index="11" nillable="true" ma:displayName="KeyPoints" ma:internalName="MediaServiceKeyPoints" ma:readOnly="true">
      <xsd:simpleType>
        <xsd:restriction base="dms:Note">
          <xsd:maxLength value="255"/>
        </xsd:restriction>
      </xsd:simpleType>
    </xsd:element>
    <xsd:element name="MediaServiceDateTaken" ma:index="14" nillable="true" ma:displayName="MediaServiceDateTaken" ma:hidden="true" ma:internalName="MediaServiceDateTaken" ma:readOnly="true">
      <xsd:simpleType>
        <xsd:restriction base="dms:Text"/>
      </xsd:simpleType>
    </xsd:element>
    <xsd:element name="MediaLengthInSeconds" ma:index="15" nillable="true" ma:displayName="MediaLengthInSeconds" ma:hidden="true" ma:internalName="MediaLengthInSeconds" ma:readOnly="true">
      <xsd:simpleType>
        <xsd:restriction base="dms:Unknown"/>
      </xsd:simpleType>
    </xsd:element>
    <xsd:element name="lcf76f155ced4ddcb4097134ff3c332f" ma:index="17" nillable="true" ma:taxonomy="true" ma:internalName="lcf76f155ced4ddcb4097134ff3c332f" ma:taxonomyFieldName="MediaServiceImageTags" ma:displayName="Image Tags" ma:readOnly="false" ma:fieldId="{5cf76f15-5ced-4ddc-b409-7134ff3c332f}" ma:taxonomyMulti="true" ma:sspId="67d5b859-ebfe-4755-9808-2198ae9c6033" ma:termSetId="09814cd3-568e-fe90-9814-8d621ff8fb84" ma:anchorId="fba54fb3-c3e1-fe81-a776-ca4b69148c4d" ma:open="true" ma:isKeyword="false">
      <xsd:complexType>
        <xsd:sequence>
          <xsd:element ref="pc:Terms" minOccurs="0" maxOccurs="1"/>
        </xsd:sequence>
      </xsd:complexType>
    </xsd:element>
    <xsd:element name="MediaServiceGenerationTime" ma:index="19" nillable="true" ma:displayName="MediaServiceGenerationTime" ma:hidden="true" ma:internalName="MediaServiceGenerationTime" ma:readOnly="true">
      <xsd:simpleType>
        <xsd:restriction base="dms:Text"/>
      </xsd:simpleType>
    </xsd:element>
    <xsd:element name="MediaServiceEventHashCode" ma:index="20" nillable="true" ma:displayName="MediaServiceEventHashCode" ma:hidden="true" ma:internalName="MediaServiceEventHashCode" ma:readOnly="true">
      <xsd:simpleType>
        <xsd:restriction base="dms:Text"/>
      </xsd:simpleType>
    </xsd:element>
    <xsd:element name="MediaServiceOCR" ma:index="21" nillable="true" ma:displayName="Extracted Text" ma:internalName="MediaServiceOCR" ma:readOnly="true">
      <xsd:simpleType>
        <xsd:restriction base="dms:Note">
          <xsd:maxLength value="255"/>
        </xsd:restriction>
      </xsd:simpleType>
    </xsd:element>
    <xsd:element name="MediaServiceLocation" ma:index="22" nillable="true" ma:displayName="Location" ma:internalName="MediaServiceLocation" ma:readOnly="true">
      <xsd:simpleType>
        <xsd:restriction base="dms:Text"/>
      </xsd:simpleType>
    </xsd:element>
    <xsd:element name="MediaServiceObjectDetectorVersions" ma:index="23" nillable="true" ma:displayName="MediaServiceObjectDetectorVersions" ma:description="" ma:hidden="true" ma:indexed="true" ma:internalName="MediaServiceObjectDetectorVersions" ma:readOnly="true">
      <xsd:simpleType>
        <xsd:restriction base="dms:Text"/>
      </xsd:simpleType>
    </xsd:element>
    <xsd:element name="MediaServiceSearchProperties" ma:index="24" nillable="true" ma:displayName="MediaServiceSearchProperties" ma:hidden="true" ma:internalName="MediaServiceSearchProperties" ma:readOnly="true">
      <xsd:simpleType>
        <xsd:restriction base="dms:Note"/>
      </xsd:simpleType>
    </xsd:element>
  </xsd:schema>
  <xsd:schema xmlns:xsd="http://www.w3.org/2001/XMLSchema" xmlns:xs="http://www.w3.org/2001/XMLSchema" xmlns:dms="http://schemas.microsoft.com/office/2006/documentManagement/types" xmlns:pc="http://schemas.microsoft.com/office/infopath/2007/PartnerControls" targetNamespace="d9cf9cec-06bc-43ab-90cc-5573f68c0cf0" elementFormDefault="qualified">
    <xsd:import namespace="http://schemas.microsoft.com/office/2006/documentManagement/types"/>
    <xsd:import namespace="http://schemas.microsoft.com/office/infopath/2007/PartnerControls"/>
    <xsd:element name="SharedWithUsers" ma:index="12"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3" nillable="true" ma:displayName="Shared With Details" ma:internalName="SharedWithDetails" ma:readOnly="true">
      <xsd:simpleType>
        <xsd:restriction base="dms:Note">
          <xsd:maxLength value="255"/>
        </xsd:restriction>
      </xsd:simpleType>
    </xsd:element>
    <xsd:element name="TaxCatchAll" ma:index="18" nillable="true" ma:displayName="Taxonomy Catch All Column" ma:hidden="true" ma:list="{efb99612-0f13-4a98-99db-5bd3d46a25cc}" ma:internalName="TaxCatchAll" ma:showField="CatchAllData" ma:web="d9cf9cec-06bc-43ab-90cc-5573f68c0cf0">
      <xsd:complexType>
        <xsd:complexContent>
          <xsd:extension base="dms:MultiChoiceLookup">
            <xsd:sequence>
              <xsd:element name="Value" type="dms:Lookup" maxOccurs="unbounded" minOccurs="0" nillable="true"/>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3.xml><?xml version="1.0" encoding="utf-8"?>
<p:properties xmlns:p="http://schemas.microsoft.com/office/2006/metadata/properties" xmlns:xsi="http://www.w3.org/2001/XMLSchema-instance" xmlns:pc="http://schemas.microsoft.com/office/infopath/2007/PartnerControls">
  <documentManagement>
    <lcf76f155ced4ddcb4097134ff3c332f xmlns="f0266290-c2ea-4df9-b805-564429b79e5b">
      <Terms xmlns="http://schemas.microsoft.com/office/infopath/2007/PartnerControls"/>
    </lcf76f155ced4ddcb4097134ff3c332f>
    <TaxCatchAll xmlns="d9cf9cec-06bc-43ab-90cc-5573f68c0cf0" xsi:nil="true"/>
    <MediaLengthInSeconds xmlns="f0266290-c2ea-4df9-b805-564429b79e5b" xsi:nil="true"/>
    <SharedWithUsers xmlns="d9cf9cec-06bc-43ab-90cc-5573f68c0cf0">
      <UserInfo>
        <DisplayName/>
        <AccountId xsi:nil="true"/>
        <AccountType/>
      </UserInfo>
    </SharedWithUsers>
  </documentManagement>
</p:properties>
</file>

<file path=customXml/itemProps1.xml><?xml version="1.0" encoding="utf-8"?>
<ds:datastoreItem xmlns:ds="http://schemas.openxmlformats.org/officeDocument/2006/customXml" ds:itemID="{12122059-1BA0-4881-9D60-65A6FD430DA1}">
  <ds:schemaRefs>
    <ds:schemaRef ds:uri="http://schemas.microsoft.com/sharepoint/v3/contenttype/forms"/>
  </ds:schemaRefs>
</ds:datastoreItem>
</file>

<file path=customXml/itemProps2.xml><?xml version="1.0" encoding="utf-8"?>
<ds:datastoreItem xmlns:ds="http://schemas.openxmlformats.org/officeDocument/2006/customXml" ds:itemID="{24045E96-E30B-48C3-8736-8AB71EA2E6F9}">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f0266290-c2ea-4df9-b805-564429b79e5b"/>
    <ds:schemaRef ds:uri="d9cf9cec-06bc-43ab-90cc-5573f68c0cf0"/>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3.xml><?xml version="1.0" encoding="utf-8"?>
<ds:datastoreItem xmlns:ds="http://schemas.openxmlformats.org/officeDocument/2006/customXml" ds:itemID="{29177DAD-783B-46BA-8C15-EE7504FAB47D}">
  <ds:schemaRefs>
    <ds:schemaRef ds:uri="http://purl.org/dc/elements/1.1/"/>
    <ds:schemaRef ds:uri="http://schemas.openxmlformats.org/package/2006/metadata/core-properties"/>
    <ds:schemaRef ds:uri="http://schemas.microsoft.com/office/infopath/2007/PartnerControls"/>
    <ds:schemaRef ds:uri="http://schemas.microsoft.com/office/2006/documentManagement/types"/>
    <ds:schemaRef ds:uri="http://www.w3.org/XML/1998/namespace"/>
    <ds:schemaRef ds:uri="http://purl.org/dc/dcmitype/"/>
    <ds:schemaRef ds:uri="http://schemas.microsoft.com/office/2006/metadata/properties"/>
    <ds:schemaRef ds:uri="http://purl.org/dc/terms/"/>
    <ds:schemaRef ds:uri="d9cf9cec-06bc-43ab-90cc-5573f68c0cf0"/>
    <ds:schemaRef ds:uri="f0266290-c2ea-4df9-b805-564429b79e5b"/>
  </ds:schemaRefs>
</ds:datastoreItem>
</file>

<file path=docProps/app.xml><?xml version="1.0" encoding="utf-8"?>
<Properties xmlns="http://schemas.openxmlformats.org/officeDocument/2006/extended-properties" xmlns:vt="http://schemas.openxmlformats.org/officeDocument/2006/docPropsVTypes">
  <Template> Black .thmx</Template>
  <TotalTime>1824</TotalTime>
  <Words>2629</Words>
  <Application>Microsoft Office PowerPoint</Application>
  <PresentationFormat>On-screen Show (4:3)</PresentationFormat>
  <Paragraphs>261</Paragraphs>
  <Slides>17</Slides>
  <Notes>15</Notes>
  <HiddenSlides>0</HiddenSlides>
  <MMClips>0</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17</vt:i4>
      </vt:variant>
    </vt:vector>
  </HeadingPairs>
  <TitlesOfParts>
    <vt:vector size="25" baseType="lpstr">
      <vt:lpstr>ＭＳ Ｐゴシック</vt:lpstr>
      <vt:lpstr>Arial</vt:lpstr>
      <vt:lpstr>Arial Black</vt:lpstr>
      <vt:lpstr>Calibri</vt:lpstr>
      <vt:lpstr>Garamond</vt:lpstr>
      <vt:lpstr>Gotham 4r</vt:lpstr>
      <vt:lpstr>Times New Roman</vt:lpstr>
      <vt:lpstr>Black</vt:lpstr>
      <vt:lpstr>WELCOME TO</vt:lpstr>
      <vt:lpstr>IS IT DEMENTIA, DELIRIUM, OR DEPRESSION?</vt:lpstr>
      <vt:lpstr>10 POINTS</vt:lpstr>
      <vt:lpstr>25 POINTS</vt:lpstr>
      <vt:lpstr>50 POINTS</vt:lpstr>
      <vt:lpstr>   75 POINTS</vt:lpstr>
      <vt:lpstr>100 POINTS</vt:lpstr>
      <vt:lpstr>125 POINTS</vt:lpstr>
      <vt:lpstr>150 POINTS</vt:lpstr>
      <vt:lpstr>175 POINTS</vt:lpstr>
      <vt:lpstr>200 POINTS</vt:lpstr>
      <vt:lpstr>225 POINTS</vt:lpstr>
      <vt:lpstr>250 POINTS</vt:lpstr>
      <vt:lpstr>275 POINTS</vt:lpstr>
      <vt:lpstr>300 POINTS</vt:lpstr>
      <vt:lpstr> 400 POINTS</vt:lpstr>
      <vt:lpstr>PowerPoint Presentation</vt:lpstr>
    </vt:vector>
  </TitlesOfParts>
  <Company>National League for Nursing</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Is it Dementia, Depression or Delirium?</dc:title>
  <dc:creator/>
  <cp:keywords>ACE.Z</cp:keywords>
  <cp:lastModifiedBy>Andrea L. Browning</cp:lastModifiedBy>
  <cp:revision>152</cp:revision>
  <cp:lastPrinted>2000-12-04T09:55:57Z</cp:lastPrinted>
  <dcterms:created xsi:type="dcterms:W3CDTF">2000-10-31T12:35:07Z</dcterms:created>
  <dcterms:modified xsi:type="dcterms:W3CDTF">2025-03-17T14:54:31Z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0x010100B516F104F95053449053E21F0021D9B9</vt:lpwstr>
  </property>
  <property fmtid="{D5CDD505-2E9C-101B-9397-08002B2CF9AE}" pid="3" name="Order">
    <vt:r8>100</vt:r8>
  </property>
  <property fmtid="{D5CDD505-2E9C-101B-9397-08002B2CF9AE}" pid="4" name="xd_ProgID">
    <vt:lpwstr/>
  </property>
  <property fmtid="{D5CDD505-2E9C-101B-9397-08002B2CF9AE}" pid="5" name="MediaServiceImageTags">
    <vt:lpwstr/>
  </property>
  <property fmtid="{D5CDD505-2E9C-101B-9397-08002B2CF9AE}" pid="6" name="ComplianceAssetId">
    <vt:lpwstr/>
  </property>
  <property fmtid="{D5CDD505-2E9C-101B-9397-08002B2CF9AE}" pid="7" name="TemplateUrl">
    <vt:lpwstr/>
  </property>
  <property fmtid="{D5CDD505-2E9C-101B-9397-08002B2CF9AE}" pid="8" name="_ExtendedDescription">
    <vt:lpwstr/>
  </property>
  <property fmtid="{D5CDD505-2E9C-101B-9397-08002B2CF9AE}" pid="9" name="TriggerFlowInfo">
    <vt:lpwstr/>
  </property>
  <property fmtid="{D5CDD505-2E9C-101B-9397-08002B2CF9AE}" pid="10" name="xd_Signature">
    <vt:bool>false</vt:bool>
  </property>
</Properties>
</file>