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tiff" ContentType="image/tiff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notesMasterIdLst>
    <p:notesMasterId r:id="rId6"/>
  </p:notesMasterIdLst>
  <p:sldIdLst>
    <p:sldId id="256" r:id="rId5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EDC0A095-ABEB-407F-8AB7-2608355D1AFD}" v="1" dt="2023-07-05T12:25:13.519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78006" autoAdjust="0"/>
  </p:normalViewPr>
  <p:slideViewPr>
    <p:cSldViewPr>
      <p:cViewPr varScale="1">
        <p:scale>
          <a:sx n="54" d="100"/>
          <a:sy n="54" d="100"/>
        </p:scale>
        <p:origin x="1848" y="6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presProps" Target="presProps.xml"/><Relationship Id="rId12" Type="http://schemas.microsoft.com/office/2015/10/relationships/revisionInfo" Target="revisionInfo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notesMaster" Target="notesMasters/notesMaster1.xml"/><Relationship Id="rId11" Type="http://schemas.microsoft.com/office/2016/11/relationships/changesInfo" Target="changesInfos/changesInfo1.xml"/><Relationship Id="rId5" Type="http://schemas.openxmlformats.org/officeDocument/2006/relationships/slide" Target="slides/slide1.xml"/><Relationship Id="rId10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ndrea L. Browning" userId="aa32dd76-d095-4f7c-ab83-e674fb590cec" providerId="ADAL" clId="{6A2FECC2-22D7-7348-B052-526091DF2E1A}"/>
    <pc:docChg chg="undo modSld">
      <pc:chgData name="Andrea L. Browning" userId="aa32dd76-d095-4f7c-ab83-e674fb590cec" providerId="ADAL" clId="{6A2FECC2-22D7-7348-B052-526091DF2E1A}" dt="2023-06-29T17:22:27.284" v="11" actId="962"/>
      <pc:docMkLst>
        <pc:docMk/>
      </pc:docMkLst>
      <pc:sldChg chg="modSp">
        <pc:chgData name="Andrea L. Browning" userId="aa32dd76-d095-4f7c-ab83-e674fb590cec" providerId="ADAL" clId="{6A2FECC2-22D7-7348-B052-526091DF2E1A}" dt="2023-06-29T17:22:27.284" v="11" actId="962"/>
        <pc:sldMkLst>
          <pc:docMk/>
          <pc:sldMk cId="3598708189" sldId="256"/>
        </pc:sldMkLst>
        <pc:picChg chg="mod">
          <ac:chgData name="Andrea L. Browning" userId="aa32dd76-d095-4f7c-ab83-e674fb590cec" providerId="ADAL" clId="{6A2FECC2-22D7-7348-B052-526091DF2E1A}" dt="2023-06-29T17:22:27.284" v="11" actId="962"/>
          <ac:picMkLst>
            <pc:docMk/>
            <pc:sldMk cId="3598708189" sldId="256"/>
            <ac:picMk id="7" creationId="{CF7FFEA7-0BF4-6944-9DFB-1A565755566D}"/>
          </ac:picMkLst>
        </pc:picChg>
      </pc:sldChg>
    </pc:docChg>
  </pc:docChgLst>
  <pc:docChgLst>
    <pc:chgData name="Andrea L. Browning" userId="aa32dd76-d095-4f7c-ab83-e674fb590cec" providerId="ADAL" clId="{FCFC4D92-6CF1-CF4E-B9BD-72A02AED491F}"/>
    <pc:docChg chg="custSel modSld">
      <pc:chgData name="Andrea L. Browning" userId="aa32dd76-d095-4f7c-ab83-e674fb590cec" providerId="ADAL" clId="{FCFC4D92-6CF1-CF4E-B9BD-72A02AED491F}" dt="2021-04-06T18:05:35.088" v="3" actId="478"/>
      <pc:docMkLst>
        <pc:docMk/>
      </pc:docMkLst>
      <pc:sldChg chg="addSp delSp modSp">
        <pc:chgData name="Andrea L. Browning" userId="aa32dd76-d095-4f7c-ab83-e674fb590cec" providerId="ADAL" clId="{FCFC4D92-6CF1-CF4E-B9BD-72A02AED491F}" dt="2021-04-06T18:05:35.088" v="3" actId="478"/>
        <pc:sldMkLst>
          <pc:docMk/>
          <pc:sldMk cId="3598708189" sldId="256"/>
        </pc:sldMkLst>
        <pc:picChg chg="del">
          <ac:chgData name="Andrea L. Browning" userId="aa32dd76-d095-4f7c-ab83-e674fb590cec" providerId="ADAL" clId="{FCFC4D92-6CF1-CF4E-B9BD-72A02AED491F}" dt="2021-04-06T18:05:35.088" v="3" actId="478"/>
          <ac:picMkLst>
            <pc:docMk/>
            <pc:sldMk cId="3598708189" sldId="256"/>
            <ac:picMk id="5" creationId="{00000000-0000-0000-0000-000000000000}"/>
          </ac:picMkLst>
        </pc:picChg>
        <pc:picChg chg="del">
          <ac:chgData name="Andrea L. Browning" userId="aa32dd76-d095-4f7c-ab83-e674fb590cec" providerId="ADAL" clId="{FCFC4D92-6CF1-CF4E-B9BD-72A02AED491F}" dt="2021-04-06T18:05:29.858" v="0" actId="478"/>
          <ac:picMkLst>
            <pc:docMk/>
            <pc:sldMk cId="3598708189" sldId="256"/>
            <ac:picMk id="6" creationId="{00000000-0000-0000-0000-000000000000}"/>
          </ac:picMkLst>
        </pc:picChg>
        <pc:picChg chg="add mod">
          <ac:chgData name="Andrea L. Browning" userId="aa32dd76-d095-4f7c-ab83-e674fb590cec" providerId="ADAL" clId="{FCFC4D92-6CF1-CF4E-B9BD-72A02AED491F}" dt="2021-04-06T18:05:33.560" v="2" actId="1076"/>
          <ac:picMkLst>
            <pc:docMk/>
            <pc:sldMk cId="3598708189" sldId="256"/>
            <ac:picMk id="7" creationId="{CF7FFEA7-0BF4-6944-9DFB-1A565755566D}"/>
          </ac:picMkLst>
        </pc:picChg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1C16DAD0-A844-46D5-800E-FC711CED39E1}" type="doc">
      <dgm:prSet loTypeId="urn:microsoft.com/office/officeart/2005/8/layout/hierarchy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7253E50F-9D72-4D11-9A3C-5D2D15BD1051}">
      <dgm:prSet phldrT="[Text]"/>
      <dgm:spPr/>
      <dgm:t>
        <a:bodyPr/>
        <a:lstStyle/>
        <a:p>
          <a:r>
            <a:rPr lang="en-US" b="1" dirty="0">
              <a:solidFill>
                <a:srgbClr val="FF0000"/>
              </a:solidFill>
              <a:latin typeface="HelveticaNeueLT Std" pitchFamily="34" charset="0"/>
            </a:rPr>
            <a:t>Depression</a:t>
          </a:r>
        </a:p>
      </dgm:t>
    </dgm:pt>
    <dgm:pt modelId="{11454CE8-5791-45AB-A8BA-4A22D6B7A3EB}" type="parTrans" cxnId="{877A6E7A-7C4E-42ED-855E-688FEA979AC9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1F7942AA-8E12-4A3D-928F-B081E18541C1}" type="sibTrans" cxnId="{877A6E7A-7C4E-42ED-855E-688FEA979AC9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54C42735-1314-4204-A4D8-75E3C09D576E}">
      <dgm:prSet phldrT="[Text]"/>
      <dgm:spPr/>
      <dgm:t>
        <a:bodyPr/>
        <a:lstStyle/>
        <a:p>
          <a:r>
            <a:rPr lang="en-US" dirty="0">
              <a:latin typeface="HelveticaNeueLT Std" pitchFamily="34" charset="0"/>
            </a:rPr>
            <a:t>Functional Decline</a:t>
          </a:r>
        </a:p>
      </dgm:t>
    </dgm:pt>
    <dgm:pt modelId="{DC57408E-707D-44C7-B8BC-FC0C29404BEF}" type="parTrans" cxnId="{18958BD3-2A1F-45E1-B99A-BAD8D1611E71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70461DFC-0601-467B-8FDE-8AF411E3AD81}" type="sibTrans" cxnId="{18958BD3-2A1F-45E1-B99A-BAD8D1611E71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4C1FC342-BEE3-478B-89A3-630768349616}">
      <dgm:prSet phldrT="[Text]"/>
      <dgm:spPr/>
      <dgm:t>
        <a:bodyPr/>
        <a:lstStyle/>
        <a:p>
          <a:r>
            <a:rPr lang="en-US" dirty="0">
              <a:latin typeface="HelveticaNeueLT Std" pitchFamily="34" charset="0"/>
            </a:rPr>
            <a:t>Decreased concentration &amp; energy</a:t>
          </a:r>
        </a:p>
      </dgm:t>
    </dgm:pt>
    <dgm:pt modelId="{5B9A4AF8-5BE8-42FC-A4E4-374EB397B4BE}" type="parTrans" cxnId="{711689C1-3CFF-457C-B2A0-1172AA161E24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F3949398-1295-440F-B9EB-DAB025A08412}" type="sibTrans" cxnId="{711689C1-3CFF-457C-B2A0-1172AA161E24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2EC5A6BD-3469-40A6-8BF5-9EF3D1566505}">
      <dgm:prSet phldrT="[Text]"/>
      <dgm:spPr/>
      <dgm:t>
        <a:bodyPr/>
        <a:lstStyle/>
        <a:p>
          <a:r>
            <a:rPr lang="en-US" dirty="0">
              <a:latin typeface="HelveticaNeueLT Std" pitchFamily="34" charset="0"/>
            </a:rPr>
            <a:t>Changes in sleep &amp; nutrition</a:t>
          </a:r>
        </a:p>
      </dgm:t>
    </dgm:pt>
    <dgm:pt modelId="{07DD239C-8AD7-4548-86B5-540CE8337DA1}" type="parTrans" cxnId="{53729291-AA16-47E3-9025-45CD4E315D7D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001FEE00-E81F-48C6-9308-1148BDB2D774}" type="sibTrans" cxnId="{53729291-AA16-47E3-9025-45CD4E315D7D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FB416FE1-7B78-442D-853C-2E7E40B3612F}">
      <dgm:prSet phldrT="[Text]"/>
      <dgm:spPr/>
      <dgm:t>
        <a:bodyPr/>
        <a:lstStyle/>
        <a:p>
          <a:r>
            <a:rPr lang="en-US" dirty="0">
              <a:latin typeface="HelveticaNeueLT Std" pitchFamily="34" charset="0"/>
            </a:rPr>
            <a:t>Treatment</a:t>
          </a:r>
        </a:p>
      </dgm:t>
    </dgm:pt>
    <dgm:pt modelId="{C47B6989-43A1-4A25-ACFB-2ECBFCFA07FA}" type="parTrans" cxnId="{DDA7B82F-064F-45E7-BE68-B64ACDBCAE25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FF5D8F6F-0966-4FA8-9192-01BB6D8B5CCC}" type="sibTrans" cxnId="{DDA7B82F-064F-45E7-BE68-B64ACDBCAE25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A1E278F1-A116-4919-8EDB-152A83311471}">
      <dgm:prSet phldrT="[Text]"/>
      <dgm:spPr/>
      <dgm:t>
        <a:bodyPr/>
        <a:lstStyle/>
        <a:p>
          <a:r>
            <a:rPr lang="en-US" dirty="0">
              <a:latin typeface="HelveticaNeueLT Std" pitchFamily="34" charset="0"/>
            </a:rPr>
            <a:t>- Medication </a:t>
          </a:r>
        </a:p>
        <a:p>
          <a:r>
            <a:rPr lang="en-US" dirty="0">
              <a:latin typeface="HelveticaNeueLT Std" pitchFamily="34" charset="0"/>
            </a:rPr>
            <a:t>- Behavioral Approaches </a:t>
          </a:r>
        </a:p>
      </dgm:t>
    </dgm:pt>
    <dgm:pt modelId="{57DAFDE0-BBFC-40F2-BABC-CE0FB5752679}" type="parTrans" cxnId="{4EA4CD3E-03C9-4BAB-90BD-B8999711675D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CDDF967C-2BB0-41F8-901E-A97AFCFBF6CE}" type="sibTrans" cxnId="{4EA4CD3E-03C9-4BAB-90BD-B8999711675D}">
      <dgm:prSet/>
      <dgm:spPr/>
      <dgm:t>
        <a:bodyPr/>
        <a:lstStyle/>
        <a:p>
          <a:endParaRPr lang="en-US">
            <a:latin typeface="HelveticaNeueLT Std" pitchFamily="34" charset="0"/>
          </a:endParaRPr>
        </a:p>
      </dgm:t>
    </dgm:pt>
    <dgm:pt modelId="{7823ACC9-BB27-4EE0-92CB-C25F2E1F3E2A}" type="pres">
      <dgm:prSet presAssocID="{1C16DAD0-A844-46D5-800E-FC711CED39E1}" presName="hierChild1" presStyleCnt="0">
        <dgm:presLayoutVars>
          <dgm:chPref val="1"/>
          <dgm:dir/>
          <dgm:animOne val="branch"/>
          <dgm:animLvl val="lvl"/>
          <dgm:resizeHandles/>
        </dgm:presLayoutVars>
      </dgm:prSet>
      <dgm:spPr/>
    </dgm:pt>
    <dgm:pt modelId="{5C6548F1-623F-4BA3-9308-1B2FF4B64C57}" type="pres">
      <dgm:prSet presAssocID="{7253E50F-9D72-4D11-9A3C-5D2D15BD1051}" presName="hierRoot1" presStyleCnt="0"/>
      <dgm:spPr/>
    </dgm:pt>
    <dgm:pt modelId="{228FD78C-9A49-4B90-9D1C-28131C0EF46C}" type="pres">
      <dgm:prSet presAssocID="{7253E50F-9D72-4D11-9A3C-5D2D15BD1051}" presName="composite" presStyleCnt="0"/>
      <dgm:spPr/>
    </dgm:pt>
    <dgm:pt modelId="{A53EEDD4-E2F0-4BD6-B314-F97BD2ED9BA1}" type="pres">
      <dgm:prSet presAssocID="{7253E50F-9D72-4D11-9A3C-5D2D15BD1051}" presName="background" presStyleLbl="node0" presStyleIdx="0" presStyleCnt="1"/>
      <dgm:spPr/>
    </dgm:pt>
    <dgm:pt modelId="{2FE3C793-8159-4B21-9B1C-2214902CE16C}" type="pres">
      <dgm:prSet presAssocID="{7253E50F-9D72-4D11-9A3C-5D2D15BD1051}" presName="text" presStyleLbl="fgAcc0" presStyleIdx="0" presStyleCnt="1">
        <dgm:presLayoutVars>
          <dgm:chPref val="3"/>
        </dgm:presLayoutVars>
      </dgm:prSet>
      <dgm:spPr/>
    </dgm:pt>
    <dgm:pt modelId="{F67249E6-B94E-4916-AB4D-9FA7167EEAB2}" type="pres">
      <dgm:prSet presAssocID="{7253E50F-9D72-4D11-9A3C-5D2D15BD1051}" presName="hierChild2" presStyleCnt="0"/>
      <dgm:spPr/>
    </dgm:pt>
    <dgm:pt modelId="{1D69DBC6-3CF0-4CC3-9F19-A438669047D8}" type="pres">
      <dgm:prSet presAssocID="{DC57408E-707D-44C7-B8BC-FC0C29404BEF}" presName="Name10" presStyleLbl="parChTrans1D2" presStyleIdx="0" presStyleCnt="2"/>
      <dgm:spPr/>
    </dgm:pt>
    <dgm:pt modelId="{3FF10EC2-9EF3-438F-9BCF-31A77EBD1CCF}" type="pres">
      <dgm:prSet presAssocID="{54C42735-1314-4204-A4D8-75E3C09D576E}" presName="hierRoot2" presStyleCnt="0"/>
      <dgm:spPr/>
    </dgm:pt>
    <dgm:pt modelId="{010091AB-DF41-4808-AAB4-FFB660DC2661}" type="pres">
      <dgm:prSet presAssocID="{54C42735-1314-4204-A4D8-75E3C09D576E}" presName="composite2" presStyleCnt="0"/>
      <dgm:spPr/>
    </dgm:pt>
    <dgm:pt modelId="{71354FFC-4AD1-479F-9F49-2EB2B7BF6C7A}" type="pres">
      <dgm:prSet presAssocID="{54C42735-1314-4204-A4D8-75E3C09D576E}" presName="background2" presStyleLbl="node2" presStyleIdx="0" presStyleCnt="2"/>
      <dgm:spPr/>
    </dgm:pt>
    <dgm:pt modelId="{45D29C0F-2833-4F78-964F-A033C39AA081}" type="pres">
      <dgm:prSet presAssocID="{54C42735-1314-4204-A4D8-75E3C09D576E}" presName="text2" presStyleLbl="fgAcc2" presStyleIdx="0" presStyleCnt="2">
        <dgm:presLayoutVars>
          <dgm:chPref val="3"/>
        </dgm:presLayoutVars>
      </dgm:prSet>
      <dgm:spPr/>
    </dgm:pt>
    <dgm:pt modelId="{7995F1B0-BF2A-4BAD-B393-A7852E160E0B}" type="pres">
      <dgm:prSet presAssocID="{54C42735-1314-4204-A4D8-75E3C09D576E}" presName="hierChild3" presStyleCnt="0"/>
      <dgm:spPr/>
    </dgm:pt>
    <dgm:pt modelId="{147403BD-5205-4907-9EBD-F023799D3CB9}" type="pres">
      <dgm:prSet presAssocID="{5B9A4AF8-5BE8-42FC-A4E4-374EB397B4BE}" presName="Name17" presStyleLbl="parChTrans1D3" presStyleIdx="0" presStyleCnt="3"/>
      <dgm:spPr/>
    </dgm:pt>
    <dgm:pt modelId="{38F6FE64-C122-4B21-B28B-6D687781E104}" type="pres">
      <dgm:prSet presAssocID="{4C1FC342-BEE3-478B-89A3-630768349616}" presName="hierRoot3" presStyleCnt="0"/>
      <dgm:spPr/>
    </dgm:pt>
    <dgm:pt modelId="{128B9BA5-6163-4544-9F62-DF91FC5F948D}" type="pres">
      <dgm:prSet presAssocID="{4C1FC342-BEE3-478B-89A3-630768349616}" presName="composite3" presStyleCnt="0"/>
      <dgm:spPr/>
    </dgm:pt>
    <dgm:pt modelId="{36736BD6-F3BC-4CDC-8581-46888B5A748D}" type="pres">
      <dgm:prSet presAssocID="{4C1FC342-BEE3-478B-89A3-630768349616}" presName="background3" presStyleLbl="node3" presStyleIdx="0" presStyleCnt="3"/>
      <dgm:spPr/>
    </dgm:pt>
    <dgm:pt modelId="{DE553BAD-AC06-4242-8E79-BEA051703CF5}" type="pres">
      <dgm:prSet presAssocID="{4C1FC342-BEE3-478B-89A3-630768349616}" presName="text3" presStyleLbl="fgAcc3" presStyleIdx="0" presStyleCnt="3">
        <dgm:presLayoutVars>
          <dgm:chPref val="3"/>
        </dgm:presLayoutVars>
      </dgm:prSet>
      <dgm:spPr/>
    </dgm:pt>
    <dgm:pt modelId="{36A19235-DD89-41E8-ACB1-DC6CB79E2149}" type="pres">
      <dgm:prSet presAssocID="{4C1FC342-BEE3-478B-89A3-630768349616}" presName="hierChild4" presStyleCnt="0"/>
      <dgm:spPr/>
    </dgm:pt>
    <dgm:pt modelId="{BC9DEA88-E397-43BB-B4E7-FEF909267915}" type="pres">
      <dgm:prSet presAssocID="{07DD239C-8AD7-4548-86B5-540CE8337DA1}" presName="Name17" presStyleLbl="parChTrans1D3" presStyleIdx="1" presStyleCnt="3"/>
      <dgm:spPr/>
    </dgm:pt>
    <dgm:pt modelId="{960B9AA2-4D63-4C5A-9F47-00E766A66ECB}" type="pres">
      <dgm:prSet presAssocID="{2EC5A6BD-3469-40A6-8BF5-9EF3D1566505}" presName="hierRoot3" presStyleCnt="0"/>
      <dgm:spPr/>
    </dgm:pt>
    <dgm:pt modelId="{65FCAE26-1155-43ED-89CF-220E320FFB28}" type="pres">
      <dgm:prSet presAssocID="{2EC5A6BD-3469-40A6-8BF5-9EF3D1566505}" presName="composite3" presStyleCnt="0"/>
      <dgm:spPr/>
    </dgm:pt>
    <dgm:pt modelId="{007EBE78-C51D-4E7F-8AFF-1058F66C074D}" type="pres">
      <dgm:prSet presAssocID="{2EC5A6BD-3469-40A6-8BF5-9EF3D1566505}" presName="background3" presStyleLbl="node3" presStyleIdx="1" presStyleCnt="3"/>
      <dgm:spPr/>
    </dgm:pt>
    <dgm:pt modelId="{2087ACBC-5D53-4174-B716-40C7FF213C71}" type="pres">
      <dgm:prSet presAssocID="{2EC5A6BD-3469-40A6-8BF5-9EF3D1566505}" presName="text3" presStyleLbl="fgAcc3" presStyleIdx="1" presStyleCnt="3">
        <dgm:presLayoutVars>
          <dgm:chPref val="3"/>
        </dgm:presLayoutVars>
      </dgm:prSet>
      <dgm:spPr/>
    </dgm:pt>
    <dgm:pt modelId="{AD0073A9-61B8-423F-A980-FFA6194C44C1}" type="pres">
      <dgm:prSet presAssocID="{2EC5A6BD-3469-40A6-8BF5-9EF3D1566505}" presName="hierChild4" presStyleCnt="0"/>
      <dgm:spPr/>
    </dgm:pt>
    <dgm:pt modelId="{45E8F4C9-B9C7-4220-8F81-9744F2F241C5}" type="pres">
      <dgm:prSet presAssocID="{C47B6989-43A1-4A25-ACFB-2ECBFCFA07FA}" presName="Name10" presStyleLbl="parChTrans1D2" presStyleIdx="1" presStyleCnt="2"/>
      <dgm:spPr/>
    </dgm:pt>
    <dgm:pt modelId="{E5D868F1-AD03-4F77-BC01-386CA332A6C8}" type="pres">
      <dgm:prSet presAssocID="{FB416FE1-7B78-442D-853C-2E7E40B3612F}" presName="hierRoot2" presStyleCnt="0"/>
      <dgm:spPr/>
    </dgm:pt>
    <dgm:pt modelId="{8D22F19F-89CB-4EFD-905E-B908B154C5FD}" type="pres">
      <dgm:prSet presAssocID="{FB416FE1-7B78-442D-853C-2E7E40B3612F}" presName="composite2" presStyleCnt="0"/>
      <dgm:spPr/>
    </dgm:pt>
    <dgm:pt modelId="{7472AE2C-2ED4-476A-A010-ADE6C952EA4A}" type="pres">
      <dgm:prSet presAssocID="{FB416FE1-7B78-442D-853C-2E7E40B3612F}" presName="background2" presStyleLbl="node2" presStyleIdx="1" presStyleCnt="2"/>
      <dgm:spPr/>
    </dgm:pt>
    <dgm:pt modelId="{F75044C3-2563-4835-A9AE-FFA56F2D2846}" type="pres">
      <dgm:prSet presAssocID="{FB416FE1-7B78-442D-853C-2E7E40B3612F}" presName="text2" presStyleLbl="fgAcc2" presStyleIdx="1" presStyleCnt="2">
        <dgm:presLayoutVars>
          <dgm:chPref val="3"/>
        </dgm:presLayoutVars>
      </dgm:prSet>
      <dgm:spPr/>
    </dgm:pt>
    <dgm:pt modelId="{C958213A-2CF3-49D4-A688-28A3F6D6F25E}" type="pres">
      <dgm:prSet presAssocID="{FB416FE1-7B78-442D-853C-2E7E40B3612F}" presName="hierChild3" presStyleCnt="0"/>
      <dgm:spPr/>
    </dgm:pt>
    <dgm:pt modelId="{2F8A04D5-F4B2-4015-90B1-5D1402C5DDF1}" type="pres">
      <dgm:prSet presAssocID="{57DAFDE0-BBFC-40F2-BABC-CE0FB5752679}" presName="Name17" presStyleLbl="parChTrans1D3" presStyleIdx="2" presStyleCnt="3"/>
      <dgm:spPr/>
    </dgm:pt>
    <dgm:pt modelId="{FDDA49BD-C0C7-4FA0-9986-A2D7977DF314}" type="pres">
      <dgm:prSet presAssocID="{A1E278F1-A116-4919-8EDB-152A83311471}" presName="hierRoot3" presStyleCnt="0"/>
      <dgm:spPr/>
    </dgm:pt>
    <dgm:pt modelId="{84AE7AEE-1130-4D85-BFDA-0628C3571902}" type="pres">
      <dgm:prSet presAssocID="{A1E278F1-A116-4919-8EDB-152A83311471}" presName="composite3" presStyleCnt="0"/>
      <dgm:spPr/>
    </dgm:pt>
    <dgm:pt modelId="{E7178770-0F8E-4EB7-9AEB-308F52B4D970}" type="pres">
      <dgm:prSet presAssocID="{A1E278F1-A116-4919-8EDB-152A83311471}" presName="background3" presStyleLbl="node3" presStyleIdx="2" presStyleCnt="3"/>
      <dgm:spPr/>
    </dgm:pt>
    <dgm:pt modelId="{F943D5C1-F553-4044-B564-ED4CDFE504A2}" type="pres">
      <dgm:prSet presAssocID="{A1E278F1-A116-4919-8EDB-152A83311471}" presName="text3" presStyleLbl="fgAcc3" presStyleIdx="2" presStyleCnt="3">
        <dgm:presLayoutVars>
          <dgm:chPref val="3"/>
        </dgm:presLayoutVars>
      </dgm:prSet>
      <dgm:spPr/>
    </dgm:pt>
    <dgm:pt modelId="{E4E2BFCA-5946-47DF-9DD8-86589B7D5F0A}" type="pres">
      <dgm:prSet presAssocID="{A1E278F1-A116-4919-8EDB-152A83311471}" presName="hierChild4" presStyleCnt="0"/>
      <dgm:spPr/>
    </dgm:pt>
  </dgm:ptLst>
  <dgm:cxnLst>
    <dgm:cxn modelId="{71EA311F-264B-488A-B2C3-4537123FC560}" type="presOf" srcId="{4C1FC342-BEE3-478B-89A3-630768349616}" destId="{DE553BAD-AC06-4242-8E79-BEA051703CF5}" srcOrd="0" destOrd="0" presId="urn:microsoft.com/office/officeart/2005/8/layout/hierarchy1"/>
    <dgm:cxn modelId="{DDA7B82F-064F-45E7-BE68-B64ACDBCAE25}" srcId="{7253E50F-9D72-4D11-9A3C-5D2D15BD1051}" destId="{FB416FE1-7B78-442D-853C-2E7E40B3612F}" srcOrd="1" destOrd="0" parTransId="{C47B6989-43A1-4A25-ACFB-2ECBFCFA07FA}" sibTransId="{FF5D8F6F-0966-4FA8-9192-01BB6D8B5CCC}"/>
    <dgm:cxn modelId="{89FF0F3E-11CF-4E55-9367-772172395AA5}" type="presOf" srcId="{54C42735-1314-4204-A4D8-75E3C09D576E}" destId="{45D29C0F-2833-4F78-964F-A033C39AA081}" srcOrd="0" destOrd="0" presId="urn:microsoft.com/office/officeart/2005/8/layout/hierarchy1"/>
    <dgm:cxn modelId="{4EA4CD3E-03C9-4BAB-90BD-B8999711675D}" srcId="{FB416FE1-7B78-442D-853C-2E7E40B3612F}" destId="{A1E278F1-A116-4919-8EDB-152A83311471}" srcOrd="0" destOrd="0" parTransId="{57DAFDE0-BBFC-40F2-BABC-CE0FB5752679}" sibTransId="{CDDF967C-2BB0-41F8-901E-A97AFCFBF6CE}"/>
    <dgm:cxn modelId="{E7E91A62-7A17-479D-A6BB-B3D1DBFA3097}" type="presOf" srcId="{FB416FE1-7B78-442D-853C-2E7E40B3612F}" destId="{F75044C3-2563-4835-A9AE-FFA56F2D2846}" srcOrd="0" destOrd="0" presId="urn:microsoft.com/office/officeart/2005/8/layout/hierarchy1"/>
    <dgm:cxn modelId="{FEE59C64-6104-487F-8B55-127625917C66}" type="presOf" srcId="{7253E50F-9D72-4D11-9A3C-5D2D15BD1051}" destId="{2FE3C793-8159-4B21-9B1C-2214902CE16C}" srcOrd="0" destOrd="0" presId="urn:microsoft.com/office/officeart/2005/8/layout/hierarchy1"/>
    <dgm:cxn modelId="{A4A50367-AE23-4B49-BB8E-DEBDB5E90448}" type="presOf" srcId="{57DAFDE0-BBFC-40F2-BABC-CE0FB5752679}" destId="{2F8A04D5-F4B2-4015-90B1-5D1402C5DDF1}" srcOrd="0" destOrd="0" presId="urn:microsoft.com/office/officeart/2005/8/layout/hierarchy1"/>
    <dgm:cxn modelId="{FA7AE74C-D5DB-4375-B75B-6049323492AC}" type="presOf" srcId="{C47B6989-43A1-4A25-ACFB-2ECBFCFA07FA}" destId="{45E8F4C9-B9C7-4220-8F81-9744F2F241C5}" srcOrd="0" destOrd="0" presId="urn:microsoft.com/office/officeart/2005/8/layout/hierarchy1"/>
    <dgm:cxn modelId="{AE3CED4D-F69E-4149-83C4-E41F25242D8F}" type="presOf" srcId="{2EC5A6BD-3469-40A6-8BF5-9EF3D1566505}" destId="{2087ACBC-5D53-4174-B716-40C7FF213C71}" srcOrd="0" destOrd="0" presId="urn:microsoft.com/office/officeart/2005/8/layout/hierarchy1"/>
    <dgm:cxn modelId="{877A6E7A-7C4E-42ED-855E-688FEA979AC9}" srcId="{1C16DAD0-A844-46D5-800E-FC711CED39E1}" destId="{7253E50F-9D72-4D11-9A3C-5D2D15BD1051}" srcOrd="0" destOrd="0" parTransId="{11454CE8-5791-45AB-A8BA-4A22D6B7A3EB}" sibTransId="{1F7942AA-8E12-4A3D-928F-B081E18541C1}"/>
    <dgm:cxn modelId="{E8446A7B-26D0-44E8-9C0A-0B1C23B58307}" type="presOf" srcId="{5B9A4AF8-5BE8-42FC-A4E4-374EB397B4BE}" destId="{147403BD-5205-4907-9EBD-F023799D3CB9}" srcOrd="0" destOrd="0" presId="urn:microsoft.com/office/officeart/2005/8/layout/hierarchy1"/>
    <dgm:cxn modelId="{53729291-AA16-47E3-9025-45CD4E315D7D}" srcId="{54C42735-1314-4204-A4D8-75E3C09D576E}" destId="{2EC5A6BD-3469-40A6-8BF5-9EF3D1566505}" srcOrd="1" destOrd="0" parTransId="{07DD239C-8AD7-4548-86B5-540CE8337DA1}" sibTransId="{001FEE00-E81F-48C6-9308-1148BDB2D774}"/>
    <dgm:cxn modelId="{48732A92-2BE1-467F-97C5-A663A4C7C02C}" type="presOf" srcId="{A1E278F1-A116-4919-8EDB-152A83311471}" destId="{F943D5C1-F553-4044-B564-ED4CDFE504A2}" srcOrd="0" destOrd="0" presId="urn:microsoft.com/office/officeart/2005/8/layout/hierarchy1"/>
    <dgm:cxn modelId="{2AB063A4-5A95-4018-AD07-C0A5328B7E6E}" type="presOf" srcId="{07DD239C-8AD7-4548-86B5-540CE8337DA1}" destId="{BC9DEA88-E397-43BB-B4E7-FEF909267915}" srcOrd="0" destOrd="0" presId="urn:microsoft.com/office/officeart/2005/8/layout/hierarchy1"/>
    <dgm:cxn modelId="{711689C1-3CFF-457C-B2A0-1172AA161E24}" srcId="{54C42735-1314-4204-A4D8-75E3C09D576E}" destId="{4C1FC342-BEE3-478B-89A3-630768349616}" srcOrd="0" destOrd="0" parTransId="{5B9A4AF8-5BE8-42FC-A4E4-374EB397B4BE}" sibTransId="{F3949398-1295-440F-B9EB-DAB025A08412}"/>
    <dgm:cxn modelId="{18958BD3-2A1F-45E1-B99A-BAD8D1611E71}" srcId="{7253E50F-9D72-4D11-9A3C-5D2D15BD1051}" destId="{54C42735-1314-4204-A4D8-75E3C09D576E}" srcOrd="0" destOrd="0" parTransId="{DC57408E-707D-44C7-B8BC-FC0C29404BEF}" sibTransId="{70461DFC-0601-467B-8FDE-8AF411E3AD81}"/>
    <dgm:cxn modelId="{34B500E5-FB39-41C7-9ACE-DA3335AC0111}" type="presOf" srcId="{DC57408E-707D-44C7-B8BC-FC0C29404BEF}" destId="{1D69DBC6-3CF0-4CC3-9F19-A438669047D8}" srcOrd="0" destOrd="0" presId="urn:microsoft.com/office/officeart/2005/8/layout/hierarchy1"/>
    <dgm:cxn modelId="{F105C9F1-4576-47D1-BED5-FBCF8C0F65C4}" type="presOf" srcId="{1C16DAD0-A844-46D5-800E-FC711CED39E1}" destId="{7823ACC9-BB27-4EE0-92CB-C25F2E1F3E2A}" srcOrd="0" destOrd="0" presId="urn:microsoft.com/office/officeart/2005/8/layout/hierarchy1"/>
    <dgm:cxn modelId="{BEC74806-6FCD-4426-AC24-7F99C99FE28C}" type="presParOf" srcId="{7823ACC9-BB27-4EE0-92CB-C25F2E1F3E2A}" destId="{5C6548F1-623F-4BA3-9308-1B2FF4B64C57}" srcOrd="0" destOrd="0" presId="urn:microsoft.com/office/officeart/2005/8/layout/hierarchy1"/>
    <dgm:cxn modelId="{BDCD3481-407A-4147-9D1F-857663D0923B}" type="presParOf" srcId="{5C6548F1-623F-4BA3-9308-1B2FF4B64C57}" destId="{228FD78C-9A49-4B90-9D1C-28131C0EF46C}" srcOrd="0" destOrd="0" presId="urn:microsoft.com/office/officeart/2005/8/layout/hierarchy1"/>
    <dgm:cxn modelId="{07C8716F-6538-41F1-A994-D6D8890E4822}" type="presParOf" srcId="{228FD78C-9A49-4B90-9D1C-28131C0EF46C}" destId="{A53EEDD4-E2F0-4BD6-B314-F97BD2ED9BA1}" srcOrd="0" destOrd="0" presId="urn:microsoft.com/office/officeart/2005/8/layout/hierarchy1"/>
    <dgm:cxn modelId="{F4C08CF1-1FD5-4680-919D-B73F91E80343}" type="presParOf" srcId="{228FD78C-9A49-4B90-9D1C-28131C0EF46C}" destId="{2FE3C793-8159-4B21-9B1C-2214902CE16C}" srcOrd="1" destOrd="0" presId="urn:microsoft.com/office/officeart/2005/8/layout/hierarchy1"/>
    <dgm:cxn modelId="{1976D24C-E555-4962-BB98-597AF1D4E855}" type="presParOf" srcId="{5C6548F1-623F-4BA3-9308-1B2FF4B64C57}" destId="{F67249E6-B94E-4916-AB4D-9FA7167EEAB2}" srcOrd="1" destOrd="0" presId="urn:microsoft.com/office/officeart/2005/8/layout/hierarchy1"/>
    <dgm:cxn modelId="{FE4AF4CA-0D53-4384-9210-145138DA8899}" type="presParOf" srcId="{F67249E6-B94E-4916-AB4D-9FA7167EEAB2}" destId="{1D69DBC6-3CF0-4CC3-9F19-A438669047D8}" srcOrd="0" destOrd="0" presId="urn:microsoft.com/office/officeart/2005/8/layout/hierarchy1"/>
    <dgm:cxn modelId="{35C65E8D-24A7-4B71-8B32-2472DC453F49}" type="presParOf" srcId="{F67249E6-B94E-4916-AB4D-9FA7167EEAB2}" destId="{3FF10EC2-9EF3-438F-9BCF-31A77EBD1CCF}" srcOrd="1" destOrd="0" presId="urn:microsoft.com/office/officeart/2005/8/layout/hierarchy1"/>
    <dgm:cxn modelId="{D27FDA99-AE49-4E9F-A116-B3A324E6297D}" type="presParOf" srcId="{3FF10EC2-9EF3-438F-9BCF-31A77EBD1CCF}" destId="{010091AB-DF41-4808-AAB4-FFB660DC2661}" srcOrd="0" destOrd="0" presId="urn:microsoft.com/office/officeart/2005/8/layout/hierarchy1"/>
    <dgm:cxn modelId="{8E218231-8DED-41F8-A748-B30389777170}" type="presParOf" srcId="{010091AB-DF41-4808-AAB4-FFB660DC2661}" destId="{71354FFC-4AD1-479F-9F49-2EB2B7BF6C7A}" srcOrd="0" destOrd="0" presId="urn:microsoft.com/office/officeart/2005/8/layout/hierarchy1"/>
    <dgm:cxn modelId="{C0E32C46-AD8C-492C-B5C5-27D83ABEC9D3}" type="presParOf" srcId="{010091AB-DF41-4808-AAB4-FFB660DC2661}" destId="{45D29C0F-2833-4F78-964F-A033C39AA081}" srcOrd="1" destOrd="0" presId="urn:microsoft.com/office/officeart/2005/8/layout/hierarchy1"/>
    <dgm:cxn modelId="{79DBE2A4-BD3D-4940-B72E-8F38112CC1B5}" type="presParOf" srcId="{3FF10EC2-9EF3-438F-9BCF-31A77EBD1CCF}" destId="{7995F1B0-BF2A-4BAD-B393-A7852E160E0B}" srcOrd="1" destOrd="0" presId="urn:microsoft.com/office/officeart/2005/8/layout/hierarchy1"/>
    <dgm:cxn modelId="{CD3BA653-DFC4-4622-B38B-5EBBD6E48E8B}" type="presParOf" srcId="{7995F1B0-BF2A-4BAD-B393-A7852E160E0B}" destId="{147403BD-5205-4907-9EBD-F023799D3CB9}" srcOrd="0" destOrd="0" presId="urn:microsoft.com/office/officeart/2005/8/layout/hierarchy1"/>
    <dgm:cxn modelId="{4A91AD95-DC06-4E11-834C-DE233877C089}" type="presParOf" srcId="{7995F1B0-BF2A-4BAD-B393-A7852E160E0B}" destId="{38F6FE64-C122-4B21-B28B-6D687781E104}" srcOrd="1" destOrd="0" presId="urn:microsoft.com/office/officeart/2005/8/layout/hierarchy1"/>
    <dgm:cxn modelId="{4C448520-A1B3-498B-94C6-2A70ACF8D7E0}" type="presParOf" srcId="{38F6FE64-C122-4B21-B28B-6D687781E104}" destId="{128B9BA5-6163-4544-9F62-DF91FC5F948D}" srcOrd="0" destOrd="0" presId="urn:microsoft.com/office/officeart/2005/8/layout/hierarchy1"/>
    <dgm:cxn modelId="{91C2CADE-991C-4741-BA26-0AF0BBCAD605}" type="presParOf" srcId="{128B9BA5-6163-4544-9F62-DF91FC5F948D}" destId="{36736BD6-F3BC-4CDC-8581-46888B5A748D}" srcOrd="0" destOrd="0" presId="urn:microsoft.com/office/officeart/2005/8/layout/hierarchy1"/>
    <dgm:cxn modelId="{5C5FF681-CAFA-4ADB-9000-53D8579FC3C2}" type="presParOf" srcId="{128B9BA5-6163-4544-9F62-DF91FC5F948D}" destId="{DE553BAD-AC06-4242-8E79-BEA051703CF5}" srcOrd="1" destOrd="0" presId="urn:microsoft.com/office/officeart/2005/8/layout/hierarchy1"/>
    <dgm:cxn modelId="{E81497BF-C9FD-4210-9514-620B85CCB840}" type="presParOf" srcId="{38F6FE64-C122-4B21-B28B-6D687781E104}" destId="{36A19235-DD89-41E8-ACB1-DC6CB79E2149}" srcOrd="1" destOrd="0" presId="urn:microsoft.com/office/officeart/2005/8/layout/hierarchy1"/>
    <dgm:cxn modelId="{F3D398D9-538D-4260-9C7B-5CC7262B42DB}" type="presParOf" srcId="{7995F1B0-BF2A-4BAD-B393-A7852E160E0B}" destId="{BC9DEA88-E397-43BB-B4E7-FEF909267915}" srcOrd="2" destOrd="0" presId="urn:microsoft.com/office/officeart/2005/8/layout/hierarchy1"/>
    <dgm:cxn modelId="{EC9088CA-81E2-44E1-B852-6C713A899B7A}" type="presParOf" srcId="{7995F1B0-BF2A-4BAD-B393-A7852E160E0B}" destId="{960B9AA2-4D63-4C5A-9F47-00E766A66ECB}" srcOrd="3" destOrd="0" presId="urn:microsoft.com/office/officeart/2005/8/layout/hierarchy1"/>
    <dgm:cxn modelId="{014C0BE7-E466-4612-88DD-49B36CA54462}" type="presParOf" srcId="{960B9AA2-4D63-4C5A-9F47-00E766A66ECB}" destId="{65FCAE26-1155-43ED-89CF-220E320FFB28}" srcOrd="0" destOrd="0" presId="urn:microsoft.com/office/officeart/2005/8/layout/hierarchy1"/>
    <dgm:cxn modelId="{BB9B09AB-0AF9-4952-BF31-BDD50E1D8FE2}" type="presParOf" srcId="{65FCAE26-1155-43ED-89CF-220E320FFB28}" destId="{007EBE78-C51D-4E7F-8AFF-1058F66C074D}" srcOrd="0" destOrd="0" presId="urn:microsoft.com/office/officeart/2005/8/layout/hierarchy1"/>
    <dgm:cxn modelId="{C208E2DB-1B5C-49FE-AE9D-A67BB1081197}" type="presParOf" srcId="{65FCAE26-1155-43ED-89CF-220E320FFB28}" destId="{2087ACBC-5D53-4174-B716-40C7FF213C71}" srcOrd="1" destOrd="0" presId="urn:microsoft.com/office/officeart/2005/8/layout/hierarchy1"/>
    <dgm:cxn modelId="{63EAC467-6EBF-40D5-BD5B-49585652C43C}" type="presParOf" srcId="{960B9AA2-4D63-4C5A-9F47-00E766A66ECB}" destId="{AD0073A9-61B8-423F-A980-FFA6194C44C1}" srcOrd="1" destOrd="0" presId="urn:microsoft.com/office/officeart/2005/8/layout/hierarchy1"/>
    <dgm:cxn modelId="{1EDC7BC1-9F28-4480-80A8-39EE0AEF89E6}" type="presParOf" srcId="{F67249E6-B94E-4916-AB4D-9FA7167EEAB2}" destId="{45E8F4C9-B9C7-4220-8F81-9744F2F241C5}" srcOrd="2" destOrd="0" presId="urn:microsoft.com/office/officeart/2005/8/layout/hierarchy1"/>
    <dgm:cxn modelId="{EA014637-0FEF-4414-B164-99037B64E7E7}" type="presParOf" srcId="{F67249E6-B94E-4916-AB4D-9FA7167EEAB2}" destId="{E5D868F1-AD03-4F77-BC01-386CA332A6C8}" srcOrd="3" destOrd="0" presId="urn:microsoft.com/office/officeart/2005/8/layout/hierarchy1"/>
    <dgm:cxn modelId="{70C3E7D0-65C8-4D91-BA76-0DF4F27748D8}" type="presParOf" srcId="{E5D868F1-AD03-4F77-BC01-386CA332A6C8}" destId="{8D22F19F-89CB-4EFD-905E-B908B154C5FD}" srcOrd="0" destOrd="0" presId="urn:microsoft.com/office/officeart/2005/8/layout/hierarchy1"/>
    <dgm:cxn modelId="{724A513A-D9BE-4A75-A80A-4A37870416A0}" type="presParOf" srcId="{8D22F19F-89CB-4EFD-905E-B908B154C5FD}" destId="{7472AE2C-2ED4-476A-A010-ADE6C952EA4A}" srcOrd="0" destOrd="0" presId="urn:microsoft.com/office/officeart/2005/8/layout/hierarchy1"/>
    <dgm:cxn modelId="{96300EA3-422B-4987-8D83-70C17652BF8F}" type="presParOf" srcId="{8D22F19F-89CB-4EFD-905E-B908B154C5FD}" destId="{F75044C3-2563-4835-A9AE-FFA56F2D2846}" srcOrd="1" destOrd="0" presId="urn:microsoft.com/office/officeart/2005/8/layout/hierarchy1"/>
    <dgm:cxn modelId="{8E40FB4D-9C25-466A-B05F-AD85B91BF990}" type="presParOf" srcId="{E5D868F1-AD03-4F77-BC01-386CA332A6C8}" destId="{C958213A-2CF3-49D4-A688-28A3F6D6F25E}" srcOrd="1" destOrd="0" presId="urn:microsoft.com/office/officeart/2005/8/layout/hierarchy1"/>
    <dgm:cxn modelId="{9B131EE2-5AB5-4740-A7D0-9FB6950B3BF0}" type="presParOf" srcId="{C958213A-2CF3-49D4-A688-28A3F6D6F25E}" destId="{2F8A04D5-F4B2-4015-90B1-5D1402C5DDF1}" srcOrd="0" destOrd="0" presId="urn:microsoft.com/office/officeart/2005/8/layout/hierarchy1"/>
    <dgm:cxn modelId="{79BA04A6-7C38-493E-BC87-76D294478CDF}" type="presParOf" srcId="{C958213A-2CF3-49D4-A688-28A3F6D6F25E}" destId="{FDDA49BD-C0C7-4FA0-9986-A2D7977DF314}" srcOrd="1" destOrd="0" presId="urn:microsoft.com/office/officeart/2005/8/layout/hierarchy1"/>
    <dgm:cxn modelId="{AD2EE19B-3C4C-4129-805C-2DBF87C1BFC0}" type="presParOf" srcId="{FDDA49BD-C0C7-4FA0-9986-A2D7977DF314}" destId="{84AE7AEE-1130-4D85-BFDA-0628C3571902}" srcOrd="0" destOrd="0" presId="urn:microsoft.com/office/officeart/2005/8/layout/hierarchy1"/>
    <dgm:cxn modelId="{988E6885-D219-429B-9964-C21F1AE623BE}" type="presParOf" srcId="{84AE7AEE-1130-4D85-BFDA-0628C3571902}" destId="{E7178770-0F8E-4EB7-9AEB-308F52B4D970}" srcOrd="0" destOrd="0" presId="urn:microsoft.com/office/officeart/2005/8/layout/hierarchy1"/>
    <dgm:cxn modelId="{A9D32ED4-2F0F-4B7B-9AD4-294016D3C1CF}" type="presParOf" srcId="{84AE7AEE-1130-4D85-BFDA-0628C3571902}" destId="{F943D5C1-F553-4044-B564-ED4CDFE504A2}" srcOrd="1" destOrd="0" presId="urn:microsoft.com/office/officeart/2005/8/layout/hierarchy1"/>
    <dgm:cxn modelId="{4D1187AA-1138-4120-8C11-9A14DFBF0A77}" type="presParOf" srcId="{FDDA49BD-C0C7-4FA0-9986-A2D7977DF314}" destId="{E4E2BFCA-5946-47DF-9DD8-86589B7D5F0A}" srcOrd="1" destOrd="0" presId="urn:microsoft.com/office/officeart/2005/8/layout/hierarchy1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F8A04D5-F4B2-4015-90B1-5D1402C5DDF1}">
      <dsp:nvSpPr>
        <dsp:cNvPr id="0" name=""/>
        <dsp:cNvSpPr/>
      </dsp:nvSpPr>
      <dsp:spPr>
        <a:xfrm>
          <a:off x="6859618" y="3486832"/>
          <a:ext cx="91440" cy="649549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649549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5E8F4C9-B9C7-4220-8F81-9744F2F241C5}">
      <dsp:nvSpPr>
        <dsp:cNvPr id="0" name=""/>
        <dsp:cNvSpPr/>
      </dsp:nvSpPr>
      <dsp:spPr>
        <a:xfrm>
          <a:off x="4858048" y="1419069"/>
          <a:ext cx="2047289" cy="64954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42648"/>
              </a:lnTo>
              <a:lnTo>
                <a:pt x="2047289" y="442648"/>
              </a:lnTo>
              <a:lnTo>
                <a:pt x="2047289" y="649549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C9DEA88-E397-43BB-B4E7-FEF909267915}">
      <dsp:nvSpPr>
        <dsp:cNvPr id="0" name=""/>
        <dsp:cNvSpPr/>
      </dsp:nvSpPr>
      <dsp:spPr>
        <a:xfrm>
          <a:off x="2810758" y="3486832"/>
          <a:ext cx="1364859" cy="64954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42648"/>
              </a:lnTo>
              <a:lnTo>
                <a:pt x="1364859" y="442648"/>
              </a:lnTo>
              <a:lnTo>
                <a:pt x="1364859" y="649549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47403BD-5205-4907-9EBD-F023799D3CB9}">
      <dsp:nvSpPr>
        <dsp:cNvPr id="0" name=""/>
        <dsp:cNvSpPr/>
      </dsp:nvSpPr>
      <dsp:spPr>
        <a:xfrm>
          <a:off x="1445899" y="3486832"/>
          <a:ext cx="1364859" cy="649549"/>
        </a:xfrm>
        <a:custGeom>
          <a:avLst/>
          <a:gdLst/>
          <a:ahLst/>
          <a:cxnLst/>
          <a:rect l="0" t="0" r="0" b="0"/>
          <a:pathLst>
            <a:path>
              <a:moveTo>
                <a:pt x="1364859" y="0"/>
              </a:moveTo>
              <a:lnTo>
                <a:pt x="1364859" y="442648"/>
              </a:lnTo>
              <a:lnTo>
                <a:pt x="0" y="442648"/>
              </a:lnTo>
              <a:lnTo>
                <a:pt x="0" y="649549"/>
              </a:lnTo>
            </a:path>
          </a:pathLst>
        </a:custGeom>
        <a:noFill/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D69DBC6-3CF0-4CC3-9F19-A438669047D8}">
      <dsp:nvSpPr>
        <dsp:cNvPr id="0" name=""/>
        <dsp:cNvSpPr/>
      </dsp:nvSpPr>
      <dsp:spPr>
        <a:xfrm>
          <a:off x="2810758" y="1419069"/>
          <a:ext cx="2047289" cy="649549"/>
        </a:xfrm>
        <a:custGeom>
          <a:avLst/>
          <a:gdLst/>
          <a:ahLst/>
          <a:cxnLst/>
          <a:rect l="0" t="0" r="0" b="0"/>
          <a:pathLst>
            <a:path>
              <a:moveTo>
                <a:pt x="2047289" y="0"/>
              </a:moveTo>
              <a:lnTo>
                <a:pt x="2047289" y="442648"/>
              </a:lnTo>
              <a:lnTo>
                <a:pt x="0" y="442648"/>
              </a:lnTo>
              <a:lnTo>
                <a:pt x="0" y="649549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53EEDD4-E2F0-4BD6-B314-F97BD2ED9BA1}">
      <dsp:nvSpPr>
        <dsp:cNvPr id="0" name=""/>
        <dsp:cNvSpPr/>
      </dsp:nvSpPr>
      <dsp:spPr>
        <a:xfrm>
          <a:off x="3741345" y="856"/>
          <a:ext cx="2233407" cy="141821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FE3C793-8159-4B21-9B1C-2214902CE16C}">
      <dsp:nvSpPr>
        <dsp:cNvPr id="0" name=""/>
        <dsp:cNvSpPr/>
      </dsp:nvSpPr>
      <dsp:spPr>
        <a:xfrm>
          <a:off x="3989501" y="236604"/>
          <a:ext cx="2233407" cy="1418213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b="1" kern="1200" dirty="0">
              <a:solidFill>
                <a:srgbClr val="FF0000"/>
              </a:solidFill>
              <a:latin typeface="HelveticaNeueLT Std" pitchFamily="34" charset="0"/>
            </a:rPr>
            <a:t>Depression</a:t>
          </a:r>
        </a:p>
      </dsp:txBody>
      <dsp:txXfrm>
        <a:off x="4031039" y="278142"/>
        <a:ext cx="2150331" cy="1335137"/>
      </dsp:txXfrm>
    </dsp:sp>
    <dsp:sp modelId="{71354FFC-4AD1-479F-9F49-2EB2B7BF6C7A}">
      <dsp:nvSpPr>
        <dsp:cNvPr id="0" name=""/>
        <dsp:cNvSpPr/>
      </dsp:nvSpPr>
      <dsp:spPr>
        <a:xfrm>
          <a:off x="1694055" y="2068618"/>
          <a:ext cx="2233407" cy="141821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5D29C0F-2833-4F78-964F-A033C39AA081}">
      <dsp:nvSpPr>
        <dsp:cNvPr id="0" name=""/>
        <dsp:cNvSpPr/>
      </dsp:nvSpPr>
      <dsp:spPr>
        <a:xfrm>
          <a:off x="1942211" y="2304367"/>
          <a:ext cx="2233407" cy="1418213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latin typeface="HelveticaNeueLT Std" pitchFamily="34" charset="0"/>
            </a:rPr>
            <a:t>Functional Decline</a:t>
          </a:r>
        </a:p>
      </dsp:txBody>
      <dsp:txXfrm>
        <a:off x="1983749" y="2345905"/>
        <a:ext cx="2150331" cy="1335137"/>
      </dsp:txXfrm>
    </dsp:sp>
    <dsp:sp modelId="{36736BD6-F3BC-4CDC-8581-46888B5A748D}">
      <dsp:nvSpPr>
        <dsp:cNvPr id="0" name=""/>
        <dsp:cNvSpPr/>
      </dsp:nvSpPr>
      <dsp:spPr>
        <a:xfrm>
          <a:off x="329195" y="4136381"/>
          <a:ext cx="2233407" cy="141821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E553BAD-AC06-4242-8E79-BEA051703CF5}">
      <dsp:nvSpPr>
        <dsp:cNvPr id="0" name=""/>
        <dsp:cNvSpPr/>
      </dsp:nvSpPr>
      <dsp:spPr>
        <a:xfrm>
          <a:off x="577351" y="4372130"/>
          <a:ext cx="2233407" cy="1418213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latin typeface="HelveticaNeueLT Std" pitchFamily="34" charset="0"/>
            </a:rPr>
            <a:t>Decreased concentration &amp; energy</a:t>
          </a:r>
        </a:p>
      </dsp:txBody>
      <dsp:txXfrm>
        <a:off x="618889" y="4413668"/>
        <a:ext cx="2150331" cy="1335137"/>
      </dsp:txXfrm>
    </dsp:sp>
    <dsp:sp modelId="{007EBE78-C51D-4E7F-8AFF-1058F66C074D}">
      <dsp:nvSpPr>
        <dsp:cNvPr id="0" name=""/>
        <dsp:cNvSpPr/>
      </dsp:nvSpPr>
      <dsp:spPr>
        <a:xfrm>
          <a:off x="3058915" y="4136381"/>
          <a:ext cx="2233407" cy="141821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087ACBC-5D53-4174-B716-40C7FF213C71}">
      <dsp:nvSpPr>
        <dsp:cNvPr id="0" name=""/>
        <dsp:cNvSpPr/>
      </dsp:nvSpPr>
      <dsp:spPr>
        <a:xfrm>
          <a:off x="3307071" y="4372130"/>
          <a:ext cx="2233407" cy="1418213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latin typeface="HelveticaNeueLT Std" pitchFamily="34" charset="0"/>
            </a:rPr>
            <a:t>Changes in sleep &amp; nutrition</a:t>
          </a:r>
        </a:p>
      </dsp:txBody>
      <dsp:txXfrm>
        <a:off x="3348609" y="4413668"/>
        <a:ext cx="2150331" cy="1335137"/>
      </dsp:txXfrm>
    </dsp:sp>
    <dsp:sp modelId="{7472AE2C-2ED4-476A-A010-ADE6C952EA4A}">
      <dsp:nvSpPr>
        <dsp:cNvPr id="0" name=""/>
        <dsp:cNvSpPr/>
      </dsp:nvSpPr>
      <dsp:spPr>
        <a:xfrm>
          <a:off x="5788635" y="2068618"/>
          <a:ext cx="2233407" cy="141821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75044C3-2563-4835-A9AE-FFA56F2D2846}">
      <dsp:nvSpPr>
        <dsp:cNvPr id="0" name=""/>
        <dsp:cNvSpPr/>
      </dsp:nvSpPr>
      <dsp:spPr>
        <a:xfrm>
          <a:off x="6036791" y="2304367"/>
          <a:ext cx="2233407" cy="1418213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latin typeface="HelveticaNeueLT Std" pitchFamily="34" charset="0"/>
            </a:rPr>
            <a:t>Treatment</a:t>
          </a:r>
        </a:p>
      </dsp:txBody>
      <dsp:txXfrm>
        <a:off x="6078329" y="2345905"/>
        <a:ext cx="2150331" cy="1335137"/>
      </dsp:txXfrm>
    </dsp:sp>
    <dsp:sp modelId="{E7178770-0F8E-4EB7-9AEB-308F52B4D970}">
      <dsp:nvSpPr>
        <dsp:cNvPr id="0" name=""/>
        <dsp:cNvSpPr/>
      </dsp:nvSpPr>
      <dsp:spPr>
        <a:xfrm>
          <a:off x="5788635" y="4136381"/>
          <a:ext cx="2233407" cy="141821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943D5C1-F553-4044-B564-ED4CDFE504A2}">
      <dsp:nvSpPr>
        <dsp:cNvPr id="0" name=""/>
        <dsp:cNvSpPr/>
      </dsp:nvSpPr>
      <dsp:spPr>
        <a:xfrm>
          <a:off x="6036791" y="4372130"/>
          <a:ext cx="2233407" cy="1418213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latin typeface="HelveticaNeueLT Std" pitchFamily="34" charset="0"/>
            </a:rPr>
            <a:t>- Medication </a:t>
          </a:r>
        </a:p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latin typeface="HelveticaNeueLT Std" pitchFamily="34" charset="0"/>
            </a:rPr>
            <a:t>- Behavioral Approaches </a:t>
          </a:r>
        </a:p>
      </dsp:txBody>
      <dsp:txXfrm>
        <a:off x="6078329" y="4413668"/>
        <a:ext cx="2150331" cy="1335137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1">
  <dgm:title val=""/>
  <dgm:desc val=""/>
  <dgm:catLst>
    <dgm:cat type="hierarchy" pri="2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hierChild1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ptType="node" op="equ" val="65"/>
      <dgm:constr type="w" for="des" forName="composite" refType="w"/>
      <dgm:constr type="h" for="des" forName="composite" refType="w" refFor="des" refForName="composite" fact="0.667"/>
      <dgm:constr type="w" for="des" forName="composite2" refType="w" refFor="des" refForName="composite"/>
      <dgm:constr type="h" for="des" forName="composite2" refType="h" refFor="des" refForName="composite"/>
      <dgm:constr type="w" for="des" forName="composite3" refType="w" refFor="des" refForName="composite"/>
      <dgm:constr type="h" for="des" forName="composite3" refType="h" refFor="des" refForName="composite"/>
      <dgm:constr type="w" for="des" forName="composite4" refType="w" refFor="des" refForName="composite"/>
      <dgm:constr type="h" for="des" forName="composite4" refType="h" refFor="des" refForName="composite"/>
      <dgm:constr type="w" for="des" forName="composite5" refType="w" refFor="des" refForName="composite"/>
      <dgm:constr type="h" for="des" forName="composite5" refType="h" refFor="des" refForName="composite"/>
      <dgm:constr type="sibSp" refType="w" refFor="des" refForName="composite" fact="0.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p" for="des" forName="hierRoot1" refType="h" refFor="des" refForName="composite" fact="0.25"/>
      <dgm:constr type="sp" for="des" forName="hierRoot2" refType="sp" refFor="des" refForName="hierRoot1"/>
      <dgm:constr type="sp" for="des" forName="hierRoot3" refType="sp" refFor="des" refForName="hierRoot1"/>
      <dgm:constr type="sp" for="des" forName="hierRoot4" refType="sp" refFor="des" refForName="hierRoot1"/>
      <dgm:constr type="sp" for="des" forName="hierRoot5" refType="sp" refFor="des" refForName="hierRoot1"/>
    </dgm:constrLst>
    <dgm:ruleLst/>
    <dgm:forEach name="Name3" axis="ch">
      <dgm:forEach name="Name4" axis="self" ptType="node">
        <dgm:layoutNode name="hierRoot1">
          <dgm:alg type="hierRoot"/>
          <dgm:shape xmlns:r="http://schemas.openxmlformats.org/officeDocument/2006/relationships" r:blip="">
            <dgm:adjLst/>
          </dgm:shape>
          <dgm:presOf/>
          <dgm:constrLst>
            <dgm:constr type="bendDist" for="des" ptType="parTrans" refType="sp" fact="0.5"/>
          </dgm:constrLst>
          <dgm:ruleLst/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onstrLst>
              <dgm:constr type="w" for="ch" forName="background" refType="w" fact="0.9"/>
              <dgm:constr type="h" for="ch" forName="background" refType="w" refFor="ch" refForName="background" fact="0.635"/>
              <dgm:constr type="t" for="ch" forName="background"/>
              <dgm:constr type="l" for="ch" forName="background"/>
              <dgm:constr type="w" for="ch" forName="text" refType="w" fact="0.9"/>
              <dgm:constr type="h" for="ch" forName="text" refType="w" refFor="ch" refForName="text" fact="0.635"/>
              <dgm:constr type="t" for="ch" forName="text" refType="w" fact="0.095"/>
              <dgm:constr type="l" for="ch" forName="text" refType="w" fact="0.1"/>
            </dgm:constrLst>
            <dgm:ruleLst/>
            <dgm:layoutNode name="background" styleLbl="node0" moveWith="text"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/>
              <dgm:constrLst/>
              <dgm:ruleLst/>
            </dgm:layoutNode>
            <dgm:layoutNode name="text" styleLbl="fgAcc0">
              <dgm:varLst>
                <dgm:chPref val="3"/>
              </dgm:varLst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/>
              <dgm:constrLst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layoutNode>
          <dgm:layoutNode name="hierChild2">
            <dgm:choose name="Name5">
              <dgm:if name="Name6" func="var" arg="dir" op="equ" val="norm">
                <dgm:alg type="hierChild">
                  <dgm:param type="linDir" val="fromL"/>
                </dgm:alg>
              </dgm:if>
              <dgm:else name="Name7">
                <dgm:alg type="hierChild">
                  <dgm:param type="linDir" val="from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8" axis="ch">
              <dgm:forEach name="Name9" axis="self" ptType="parTrans" cnt="1">
                <dgm:layoutNode name="Name10">
                  <dgm:alg type="conn">
                    <dgm:param type="dim" val="1D"/>
                    <dgm:param type="endSty" val="noArr"/>
                    <dgm:param type="connRout" val="bend"/>
                    <dgm:param type="bendPt" val="end"/>
                    <dgm:param type="begPts" val="bCtr"/>
                    <dgm:param type="endPts" val="tCtr"/>
                    <dgm:param type="srcNode" val="background"/>
                    <dgm:param type="dstNode" val="background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1" axis="self" ptType="node">
                <dgm:layoutNode name="hierRoot2">
                  <dgm:alg type="hierRoot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bendDist" for="des" ptType="parTrans" refType="sp" fact="0.5"/>
                  </dgm:constrLst>
                  <dgm:ruleLst/>
                  <dgm:layoutNode name="composite2">
                    <dgm:alg type="composite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w" for="ch" forName="background2" refType="w" fact="0.9"/>
                      <dgm:constr type="h" for="ch" forName="background2" refType="w" refFor="ch" refForName="background2" fact="0.635"/>
                      <dgm:constr type="t" for="ch" forName="background2"/>
                      <dgm:constr type="l" for="ch" forName="background2"/>
                      <dgm:constr type="w" for="ch" forName="text2" refType="w" fact="0.9"/>
                      <dgm:constr type="h" for="ch" forName="text2" refType="w" refFor="ch" refForName="text2" fact="0.635"/>
                      <dgm:constr type="t" for="ch" forName="text2" refType="w" fact="0.095"/>
                      <dgm:constr type="l" for="ch" forName="text2" refType="w" fact="0.1"/>
                    </dgm:constrLst>
                    <dgm:ruleLst/>
                    <dgm:layoutNode name="background2" moveWith="text2"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/>
                      <dgm:constrLst/>
                      <dgm:ruleLst/>
                    </dgm:layoutNode>
                    <dgm:layoutNode name="text2" styleLbl="fgAcc2">
                      <dgm:varLst>
                        <dgm:chPref val="3"/>
                      </dgm:varLst>
                      <dgm:alg type="tx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layoutNode>
                  <dgm:layoutNode name="hierChild3">
                    <dgm:choose name="Name12">
                      <dgm:if name="Name13" func="var" arg="dir" op="equ" val="norm">
                        <dgm:alg type="hierChild">
                          <dgm:param type="linDir" val="fromL"/>
                        </dgm:alg>
                      </dgm:if>
                      <dgm:else name="Name14">
                        <dgm:alg type="hierChild">
                          <dgm:param type="linDir" val="from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15" axis="ch">
                      <dgm:forEach name="Name16" axis="self" ptType="parTrans" cnt="1">
                        <dgm:layoutNode name="Name17">
                          <dgm:alg type="conn">
                            <dgm:param type="dim" val="1D"/>
                            <dgm:param type="endSty" val="noArr"/>
                            <dgm:param type="connRout" val="bend"/>
                            <dgm:param type="bendPt" val="end"/>
                            <dgm:param type="begPts" val="bCtr"/>
                            <dgm:param type="endPts" val="tCtr"/>
                            <dgm:param type="srcNode" val="background2"/>
                            <dgm:param type="dstNode" val="background3"/>
                          </dgm:alg>
                          <dgm:shape xmlns:r="http://schemas.openxmlformats.org/officeDocument/2006/relationships" type="conn" r:blip="" zOrderOff="-999">
                            <dgm:adjLst/>
                          </dgm:shape>
                          <dgm:presOf axis="self"/>
                          <dgm:constrLst>
                            <dgm:constr type="begPad"/>
                            <dgm:constr type="endPad"/>
                          </dgm:constrLst>
                          <dgm:ruleLst/>
                        </dgm:layoutNode>
                      </dgm:forEach>
                      <dgm:forEach name="Name18" axis="self" ptType="node">
                        <dgm:layoutNode name="hierRoot3">
                          <dgm:alg type="hierRoot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bendDist" for="des" ptType="parTrans" refType="sp" fact="0.5"/>
                          </dgm:constrLst>
                          <dgm:ruleLst/>
                          <dgm:layoutNode name="composite3">
                            <dgm:alg type="composite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w" for="ch" forName="background3" refType="w" fact="0.9"/>
                              <dgm:constr type="h" for="ch" forName="background3" refType="w" refFor="ch" refForName="background3" fact="0.635"/>
                              <dgm:constr type="t" for="ch" forName="background3"/>
                              <dgm:constr type="l" for="ch" forName="background3"/>
                              <dgm:constr type="w" for="ch" forName="text3" refType="w" fact="0.9"/>
                              <dgm:constr type="h" for="ch" forName="text3" refType="w" refFor="ch" refForName="text3" fact="0.635"/>
                              <dgm:constr type="t" for="ch" forName="text3" refType="w" fact="0.095"/>
                              <dgm:constr type="l" for="ch" forName="text3" refType="w" fact="0.1"/>
                            </dgm:constrLst>
                            <dgm:ruleLst/>
                            <dgm:layoutNode name="background3" moveWith="text3">
                              <dgm:alg type="sp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/>
                              <dgm:constrLst/>
                              <dgm:ruleLst/>
                            </dgm:layoutNode>
                            <dgm:layoutNode name="text3" styleLbl="fgAcc3">
                              <dgm:varLst>
                                <dgm:chPref val="3"/>
                              </dgm:varLst>
                              <dgm:alg type="tx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 axis="self"/>
                              <dgm:constrLst>
                                <dgm:constr type="tMarg" refType="primFontSz" fact="0.3"/>
                                <dgm:constr type="bMarg" refType="primFontSz" fact="0.3"/>
                                <dgm:constr type="lMarg" refType="primFontSz" fact="0.3"/>
                                <dgm:constr type="rMarg" refType="primFontSz" fact="0.3"/>
                              </dgm:constrLst>
                              <dgm:ruleLst>
                                <dgm:rule type="primFontSz" val="5" fact="NaN" max="NaN"/>
                              </dgm:ruleLst>
                            </dgm:layoutNode>
                          </dgm:layoutNode>
                          <dgm:layoutNode name="hierChild4">
                            <dgm:choose name="Name19">
                              <dgm:if name="Name20" func="var" arg="dir" op="equ" val="norm">
                                <dgm:alg type="hierChild">
                                  <dgm:param type="linDir" val="fromL"/>
                                </dgm:alg>
                              </dgm:if>
                              <dgm:else name="Name21">
                                <dgm:alg type="hierChild">
                                  <dgm:param type="linDir" val="fromR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/>
                            <dgm:forEach name="repeat" axis="ch">
                              <dgm:forEach name="Name22" axis="self" ptType="parTrans" cnt="1">
                                <dgm:layoutNode name="Name23">
                                  <dgm:choose name="Name24">
                                    <dgm:if name="Name25" axis="self" func="depth" op="lte" val="4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3"/>
                                        <dgm:param type="dstNode" val="background4"/>
                                      </dgm:alg>
                                    </dgm:if>
                                    <dgm:else name="Name26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4"/>
                                        <dgm:param type="dstNode" val="background4"/>
                                      </dgm:alg>
                                    </dgm:else>
                                  </dgm:choose>
                                  <dgm:shape xmlns:r="http://schemas.openxmlformats.org/officeDocument/2006/relationships" type="conn" r:blip="" zOrderOff="-999">
                                    <dgm:adjLst/>
                                  </dgm:shape>
                                  <dgm:presOf axis="self"/>
                                  <dgm:constrLst>
                                    <dgm:constr type="begPad"/>
                                    <dgm:constr type="endPad"/>
                                  </dgm:constrLst>
                                  <dgm:ruleLst/>
                                </dgm:layoutNode>
                              </dgm:forEach>
                              <dgm:forEach name="Name27" axis="self" ptType="node">
                                <dgm:layoutNode name="hierRoot4">
                                  <dgm:alg type="hierRoot"/>
                                  <dgm:shape xmlns:r="http://schemas.openxmlformats.org/officeDocument/2006/relationships" r:blip="">
                                    <dgm:adjLst/>
                                  </dgm:shape>
                                  <dgm:presOf/>
                                  <dgm:constrLst>
                                    <dgm:constr type="bendDist" for="des" ptType="parTrans" refType="sp" fact="0.5"/>
                                  </dgm:constrLst>
                                  <dgm:ruleLst/>
                                  <dgm:layoutNode name="composite4">
                                    <dgm:alg type="composite"/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>
                                      <dgm:constr type="w" for="ch" forName="background4" refType="w" fact="0.9"/>
                                      <dgm:constr type="h" for="ch" forName="background4" refType="w" refFor="ch" refForName="background4" fact="0.635"/>
                                      <dgm:constr type="t" for="ch" forName="background4"/>
                                      <dgm:constr type="l" for="ch" forName="background4"/>
                                      <dgm:constr type="w" for="ch" forName="text4" refType="w" fact="0.9"/>
                                      <dgm:constr type="h" for="ch" forName="text4" refType="w" refFor="ch" refForName="text4" fact="0.635"/>
                                      <dgm:constr type="t" for="ch" forName="text4" refType="w" fact="0.095"/>
                                      <dgm:constr type="l" for="ch" forName="text4" refType="w" fact="0.1"/>
                                    </dgm:constrLst>
                                    <dgm:ruleLst/>
                                    <dgm:layoutNode name="background4" moveWith="text4">
                                      <dgm:alg type="sp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/>
                                      <dgm:constrLst/>
                                      <dgm:ruleLst/>
                                    </dgm:layoutNode>
                                    <dgm:layoutNode name="text4" styleLbl="fgAcc4">
                                      <dgm:varLst>
                                        <dgm:chPref val="3"/>
                                      </dgm:varLst>
                                      <dgm:alg type="tx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 axis="self"/>
                                      <dgm:constrLst>
                                        <dgm:constr type="tMarg" refType="primFontSz" fact="0.3"/>
                                        <dgm:constr type="bMarg" refType="primFontSz" fact="0.3"/>
                                        <dgm:constr type="lMarg" refType="primFontSz" fact="0.3"/>
                                        <dgm:constr type="rMarg" refType="primFontSz" fact="0.3"/>
                                      </dgm:constrLst>
                                      <dgm:ruleLst>
                                        <dgm:rule type="primFontSz" val="5" fact="NaN" max="NaN"/>
                                      </dgm:ruleLst>
                                    </dgm:layoutNode>
                                  </dgm:layoutNode>
                                  <dgm:layoutNode name="hierChild5">
                                    <dgm:choose name="Name28">
                                      <dgm:if name="Name29" func="var" arg="dir" op="equ" val="norm">
                                        <dgm:alg type="hierChild">
                                          <dgm:param type="linDir" val="fromL"/>
                                        </dgm:alg>
                                      </dgm:if>
                                      <dgm:else name="Name30">
                                        <dgm:alg type="hierChild">
                                          <dgm:param type="linDir" val="fromR"/>
                                        </dgm:alg>
                                      </dgm:else>
                                    </dgm:choose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/>
                                    <dgm:ruleLst/>
                                    <dgm:forEach name="Name31" ref="repeat"/>
                                  </dgm:layoutNode>
                                </dgm:layoutNode>
                              </dgm:forEach>
                            </dgm:forEach>
                          </dgm:layoutNode>
                        </dgm:layoutNode>
                      </dgm:forEach>
                    </dgm:forEach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860B3AD-B3EC-4516-A0C5-A3FBAAE03FCD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2F59364-30BE-4EA0-B3FE-D6F1993827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366523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SIGECAPS</a:t>
            </a:r>
          </a:p>
          <a:p>
            <a:r>
              <a:rPr lang="en-US" dirty="0"/>
              <a:t>Sleep changes: increase during day or decreased sleep at night</a:t>
            </a:r>
          </a:p>
          <a:p>
            <a:r>
              <a:rPr lang="en-US" dirty="0"/>
              <a:t>Interest (loss): of interest in activities that used to interest them</a:t>
            </a:r>
          </a:p>
          <a:p>
            <a:r>
              <a:rPr lang="en-US" dirty="0"/>
              <a:t>Guilt (worthless):  depressed elderly tend to devalue themselves</a:t>
            </a:r>
          </a:p>
          <a:p>
            <a:r>
              <a:rPr lang="en-US" dirty="0"/>
              <a:t>Energy (lack): common presenting symptom (fatigue)</a:t>
            </a:r>
          </a:p>
          <a:p>
            <a:r>
              <a:rPr lang="en-US" dirty="0"/>
              <a:t> </a:t>
            </a:r>
          </a:p>
          <a:p>
            <a:r>
              <a:rPr lang="en-US" dirty="0"/>
              <a:t>C </a:t>
            </a:r>
            <a:r>
              <a:rPr lang="en-US" dirty="0" err="1"/>
              <a:t>ognition</a:t>
            </a:r>
            <a:r>
              <a:rPr lang="en-US" dirty="0"/>
              <a:t>/C </a:t>
            </a:r>
            <a:r>
              <a:rPr lang="en-US" dirty="0" err="1"/>
              <a:t>oncentration</a:t>
            </a:r>
            <a:r>
              <a:rPr lang="en-US" dirty="0"/>
              <a:t>: reduced cognition &amp;/or difficulty concentrating</a:t>
            </a:r>
          </a:p>
          <a:p>
            <a:r>
              <a:rPr lang="en-US" dirty="0"/>
              <a:t>A </a:t>
            </a:r>
            <a:r>
              <a:rPr lang="en-US" dirty="0" err="1"/>
              <a:t>ppetite</a:t>
            </a:r>
            <a:r>
              <a:rPr lang="en-US" dirty="0"/>
              <a:t> (wt. loss); usually declined, occasionally increased</a:t>
            </a:r>
          </a:p>
          <a:p>
            <a:r>
              <a:rPr lang="en-US" dirty="0"/>
              <a:t>P </a:t>
            </a:r>
            <a:r>
              <a:rPr lang="en-US" dirty="0" err="1"/>
              <a:t>sychomotor</a:t>
            </a:r>
            <a:r>
              <a:rPr lang="en-US" dirty="0"/>
              <a:t>: agitation (anxiety) or retardations (lethargic)</a:t>
            </a:r>
          </a:p>
          <a:p>
            <a:r>
              <a:rPr lang="en-US" dirty="0"/>
              <a:t>S </a:t>
            </a:r>
            <a:r>
              <a:rPr lang="en-US" dirty="0" err="1"/>
              <a:t>uicide</a:t>
            </a:r>
            <a:r>
              <a:rPr lang="en-US" dirty="0"/>
              <a:t>/death </a:t>
            </a:r>
            <a:r>
              <a:rPr lang="en-US" dirty="0" err="1"/>
              <a:t>preocccupation</a:t>
            </a:r>
            <a:endParaRPr lang="en-US" dirty="0"/>
          </a:p>
          <a:p>
            <a:endParaRPr lang="en-US" dirty="0"/>
          </a:p>
          <a:p>
            <a:r>
              <a:rPr lang="en-US" dirty="0"/>
              <a:t>WHEN DEPRESSED, ELDERLY ARE:  </a:t>
            </a:r>
          </a:p>
          <a:p>
            <a:endParaRPr lang="en-US" dirty="0"/>
          </a:p>
          <a:p>
            <a:r>
              <a:rPr lang="en-US" dirty="0"/>
              <a:t>MORE LIKELY TO:	 LESS LIKELY TO:  </a:t>
            </a:r>
          </a:p>
          <a:p>
            <a:r>
              <a:rPr lang="en-US" dirty="0"/>
              <a:t>Give somatic complaints	To directly complain of depressed mood*</a:t>
            </a:r>
          </a:p>
          <a:p>
            <a:r>
              <a:rPr lang="en-US" dirty="0"/>
              <a:t>Feel worthlessness, rather than guilt	 </a:t>
            </a:r>
          </a:p>
          <a:p>
            <a:r>
              <a:rPr lang="en-US" dirty="0"/>
              <a:t>Demonstrate hypochondriasis	 </a:t>
            </a:r>
          </a:p>
          <a:p>
            <a:r>
              <a:rPr lang="en-US" dirty="0"/>
              <a:t>Have psychomotor retardation or agitation	 </a:t>
            </a:r>
          </a:p>
          <a:p>
            <a:r>
              <a:rPr lang="en-US" dirty="0"/>
              <a:t>Manifest psychotic delusions	 </a:t>
            </a:r>
          </a:p>
          <a:p>
            <a:r>
              <a:rPr lang="en-US" dirty="0"/>
              <a:t>Commit Suicide:</a:t>
            </a:r>
          </a:p>
          <a:p>
            <a:r>
              <a:rPr lang="en-US" dirty="0"/>
              <a:t>Age &gt; 65 = 13% of pop. but commit 25% of suicides.</a:t>
            </a:r>
          </a:p>
          <a:p>
            <a:r>
              <a:rPr lang="en-US" dirty="0"/>
              <a:t>Risk factors for suicide: (living alone, male, alcoholism, comorbid physical illnesses)	 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2F59364-30BE-4EA0-B3FE-D6F1993827EA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745014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476990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310583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762438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364798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89670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81560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392174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575029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704588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15045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196087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F7DCB2-2AA0-4F1B-BC89-EA7009E63D7B}" type="datetimeFigureOut">
              <a:rPr lang="en-US" smtClean="0"/>
              <a:t>7/5/2023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E192AB-A101-4632-99CD-A15D6843E9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660027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tiff"/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Diagram 3"/>
          <p:cNvGraphicFramePr/>
          <p:nvPr>
            <p:extLst>
              <p:ext uri="{D42A27DB-BD31-4B8C-83A1-F6EECF244321}">
                <p14:modId xmlns:p14="http://schemas.microsoft.com/office/powerpoint/2010/main" val="910411271"/>
              </p:ext>
            </p:extLst>
          </p:nvPr>
        </p:nvGraphicFramePr>
        <p:xfrm>
          <a:off x="152400" y="533400"/>
          <a:ext cx="8599394" cy="57912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pic>
        <p:nvPicPr>
          <p:cNvPr id="7" name="Picture 6" title="ACE.V logo">
            <a:extLst>
              <a:ext uri="{FF2B5EF4-FFF2-40B4-BE49-F238E27FC236}">
                <a16:creationId xmlns:a16="http://schemas.microsoft.com/office/drawing/2014/main" id="{CF7FFEA7-0BF4-6944-9DFB-1A565755566D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7194309" y="240224"/>
            <a:ext cx="1682421" cy="8061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870818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FB84CCAAB2D8B94C9E80AEE0F968D4E3" ma:contentTypeVersion="11" ma:contentTypeDescription="Create a new document." ma:contentTypeScope="" ma:versionID="1b09345af05fd3cb32bb5730e874cd29">
  <xsd:schema xmlns:xsd="http://www.w3.org/2001/XMLSchema" xmlns:xs="http://www.w3.org/2001/XMLSchema" xmlns:p="http://schemas.microsoft.com/office/2006/metadata/properties" xmlns:ns2="115335aa-b14d-43fc-bc3f-f6c2eb8e2e98" targetNamespace="http://schemas.microsoft.com/office/2006/metadata/properties" ma:root="true" ma:fieldsID="64d1052a3fdebdc5c5d04819c7da4ff2" ns2:_="">
    <xsd:import namespace="115335aa-b14d-43fc-bc3f-f6c2eb8e2e98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MediaServiceAutoTags" minOccurs="0"/>
                <xsd:element ref="ns2:MediaServiceOCR" minOccurs="0"/>
                <xsd:element ref="ns2:MediaServiceLocation" minOccurs="0"/>
                <xsd:element ref="ns2:MediaServiceGenerationTime" minOccurs="0"/>
                <xsd:element ref="ns2:MediaServiceEventHashCode" minOccurs="0"/>
                <xsd:element ref="ns2:MediaLengthInSecond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15335aa-b14d-43fc-bc3f-f6c2eb8e2e9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3" nillable="true" ma:displayName="Tags" ma:internalName="MediaServiceAutoTags" ma:readOnly="true">
      <xsd:simpleType>
        <xsd:restriction base="dms:Text"/>
      </xsd:simpleType>
    </xsd:element>
    <xsd:element name="MediaServiceOCR" ma:index="14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5" nillable="true" ma:displayName="Location" ma:internalName="MediaServiceLocation" ma:readOnly="true">
      <xsd:simpleType>
        <xsd:restriction base="dms:Text"/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8" nillable="true" ma:displayName="Length (seconds)" ma:internalName="MediaLengthInSeconds" ma:readOnly="true">
      <xsd:simpleType>
        <xsd:restriction base="dms:Unknow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429C1883-6EF4-4F5B-9675-362179F463B0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115335aa-b14d-43fc-bc3f-f6c2eb8e2e98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546F20EE-E0E0-4DC5-A320-AC4F9BA9E23E}">
  <ds:schemaRefs>
    <ds:schemaRef ds:uri="115335aa-b14d-43fc-bc3f-f6c2eb8e2e98"/>
    <ds:schemaRef ds:uri="http://schemas.microsoft.com/office/2006/documentManagement/types"/>
    <ds:schemaRef ds:uri="http://purl.org/dc/elements/1.1/"/>
    <ds:schemaRef ds:uri="http://schemas.openxmlformats.org/package/2006/metadata/core-properties"/>
    <ds:schemaRef ds:uri="http://purl.org/dc/dcmitype/"/>
    <ds:schemaRef ds:uri="http://schemas.microsoft.com/office/infopath/2007/PartnerControls"/>
    <ds:schemaRef ds:uri="http://schemas.microsoft.com/office/2006/metadata/properties"/>
    <ds:schemaRef ds:uri="http://www.w3.org/XML/1998/namespace"/>
    <ds:schemaRef ds:uri="http://purl.org/dc/terms/"/>
  </ds:schemaRefs>
</ds:datastoreItem>
</file>

<file path=customXml/itemProps3.xml><?xml version="1.0" encoding="utf-8"?>
<ds:datastoreItem xmlns:ds="http://schemas.openxmlformats.org/officeDocument/2006/customXml" ds:itemID="{4F155176-1AA1-4599-ACC1-31B38A742B0C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9</TotalTime>
  <Words>195</Words>
  <Application>Microsoft Office PowerPoint</Application>
  <PresentationFormat>On-screen Show (4:3)</PresentationFormat>
  <Paragraphs>30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HelveticaNeueLT Std</vt:lpstr>
      <vt:lpstr>Office Theme</vt:lpstr>
      <vt:lpstr>PowerPoint Presentation</vt:lpstr>
    </vt:vector>
  </TitlesOfParts>
  <Company>Hewlett-Packard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Tatiana Nin</dc:creator>
  <cp:keywords>ACE.V</cp:keywords>
  <cp:lastModifiedBy>Andrea L. Browning</cp:lastModifiedBy>
  <cp:revision>1</cp:revision>
  <dcterms:created xsi:type="dcterms:W3CDTF">2015-08-18T18:37:17Z</dcterms:created>
  <dcterms:modified xsi:type="dcterms:W3CDTF">2023-07-05T12:25:24Z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0x010100FB84CCAAB2D8B94C9E80AEE0F968D4E3</vt:lpwstr>
  </property>
  <property fmtid="{D5CDD505-2E9C-101B-9397-08002B2CF9AE}" pid="3" name="Order">
    <vt:r8>100</vt:r8>
  </property>
</Properties>
</file>