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57" r:id="rId5"/>
    <p:sldId id="258" r:id="rId6"/>
    <p:sldId id="259" r:id="rId7"/>
    <p:sldId id="260" r:id="rId8"/>
  </p:sldIdLst>
  <p:sldSz cx="9144000" cy="6858000" type="screen4x3"/>
  <p:notesSz cx="6858000" cy="9144000"/>
  <p:custDataLst>
    <p:tags r:id="rId9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FBD871A-6E5F-42A0-9364-6CFB4FB345D0}" v="4" dt="2023-07-05T20:24:37.983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6" d="100"/>
          <a:sy n="66" d="100"/>
        </p:scale>
        <p:origin x="1488" y="6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theme" Target="theme/theme1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viewProps" Target="viewProps.xml"/><Relationship Id="rId5" Type="http://schemas.openxmlformats.org/officeDocument/2006/relationships/slide" Target="slides/slide1.xml"/><Relationship Id="rId10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tags" Target="tags/tag1.xml"/><Relationship Id="rId14" Type="http://schemas.microsoft.com/office/2015/10/relationships/revisionInfo" Target="revisionInfo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8042000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33096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756205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26068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038687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173131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8195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4250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81550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094637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365681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41028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FE26805-C3EB-433B-993A-D1F5C020BD5D}" type="datetimeFigureOut">
              <a:rPr lang="en-US" smtClean="0"/>
              <a:pPr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DA76E02-9A3B-467D-B8C5-1A108E2688A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20389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1.bin"/><Relationship Id="rId4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tags" Target="../tags/tag7.xml"/><Relationship Id="rId2" Type="http://schemas.openxmlformats.org/officeDocument/2006/relationships/tags" Target="../tags/tag6.xml"/><Relationship Id="rId1" Type="http://schemas.openxmlformats.org/officeDocument/2006/relationships/tags" Target="../tags/tag5.xml"/><Relationship Id="rId6" Type="http://schemas.openxmlformats.org/officeDocument/2006/relationships/image" Target="../media/image2.emf"/><Relationship Id="rId5" Type="http://schemas.openxmlformats.org/officeDocument/2006/relationships/oleObject" Target="../embeddings/oleObject2.bin"/><Relationship Id="rId4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tags" Target="../tags/tag10.xml"/><Relationship Id="rId2" Type="http://schemas.openxmlformats.org/officeDocument/2006/relationships/tags" Target="../tags/tag9.xml"/><Relationship Id="rId1" Type="http://schemas.openxmlformats.org/officeDocument/2006/relationships/tags" Target="../tags/tag8.xml"/><Relationship Id="rId6" Type="http://schemas.openxmlformats.org/officeDocument/2006/relationships/image" Target="../media/image3.emf"/><Relationship Id="rId5" Type="http://schemas.openxmlformats.org/officeDocument/2006/relationships/oleObject" Target="../embeddings/oleObject3.bin"/><Relationship Id="rId4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tags" Target="../tags/tag13.xml"/><Relationship Id="rId2" Type="http://schemas.openxmlformats.org/officeDocument/2006/relationships/tags" Target="../tags/tag12.xml"/><Relationship Id="rId1" Type="http://schemas.openxmlformats.org/officeDocument/2006/relationships/tags" Target="../tags/tag11.xml"/><Relationship Id="rId6" Type="http://schemas.openxmlformats.org/officeDocument/2006/relationships/image" Target="../media/image4.emf"/><Relationship Id="rId5" Type="http://schemas.openxmlformats.org/officeDocument/2006/relationships/oleObject" Target="../embeddings/oleObject4.bin"/><Relationship Id="rId4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PQuestion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>
                <a:latin typeface="Arial" pitchFamily="34" charset="0"/>
                <a:cs typeface="Arial" pitchFamily="34" charset="0"/>
              </a:rPr>
              <a:t>The most important part of </a:t>
            </a:r>
            <a:br>
              <a:rPr lang="en-US" dirty="0">
                <a:latin typeface="Arial" pitchFamily="34" charset="0"/>
                <a:cs typeface="Arial" pitchFamily="34" charset="0"/>
              </a:rPr>
            </a:br>
            <a:r>
              <a:rPr lang="en-US" dirty="0">
                <a:latin typeface="Arial" pitchFamily="34" charset="0"/>
                <a:cs typeface="Arial" pitchFamily="34" charset="0"/>
              </a:rPr>
              <a:t>life is my:   </a:t>
            </a:r>
          </a:p>
        </p:txBody>
      </p:sp>
      <p:graphicFrame>
        <p:nvGraphicFramePr>
          <p:cNvPr id="4" name="TPChart"/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3871348536"/>
              </p:ext>
            </p:extLst>
          </p:nvPr>
        </p:nvGraphicFramePr>
        <p:xfrm>
          <a:off x="4508500" y="1651000"/>
          <a:ext cx="4572000" cy="5143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Chart" r:id="rId5" imgW="4572143" imgH="5143500" progId="MSGraph.Chart.8">
                  <p:embed followColorScheme="full"/>
                </p:oleObj>
              </mc:Choice>
              <mc:Fallback>
                <p:oleObj name="Chart" r:id="rId5" imgW="4572143" imgH="5143500" progId="MSGraph.Chart.8">
                  <p:embed followColorScheme="full"/>
                  <p:pic>
                    <p:nvPicPr>
                      <p:cNvPr id="4" name="TPChart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08500" y="1651000"/>
                        <a:ext cx="4572000" cy="5143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PAnswers"/>
          <p:cNvSpPr>
            <a:spLocks noGrp="1"/>
          </p:cNvSpPr>
          <p:nvPr>
            <p:ph type="body" idx="1"/>
            <p:custDataLst>
              <p:tags r:id="rId3"/>
            </p:custDataLst>
          </p:nvPr>
        </p:nvSpPr>
        <p:spPr>
          <a:xfrm>
            <a:off x="457200" y="1600200"/>
            <a:ext cx="4114800" cy="4525963"/>
          </a:xfrm>
        </p:spPr>
        <p:txBody>
          <a:bodyPr>
            <a:noAutofit/>
          </a:bodyPr>
          <a:lstStyle/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Health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Family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Money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Mobility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9470974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OleChart spid="4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PQuestion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>
                <a:latin typeface="Arial" pitchFamily="34" charset="0"/>
                <a:cs typeface="Arial" pitchFamily="34" charset="0"/>
              </a:rPr>
              <a:t>If the quality of my life was diminished would I want to die?</a:t>
            </a:r>
          </a:p>
        </p:txBody>
      </p:sp>
      <p:graphicFrame>
        <p:nvGraphicFramePr>
          <p:cNvPr id="4" name="TPChart"/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4151236257"/>
              </p:ext>
            </p:extLst>
          </p:nvPr>
        </p:nvGraphicFramePr>
        <p:xfrm>
          <a:off x="4508500" y="1651000"/>
          <a:ext cx="4572000" cy="5143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Chart" r:id="rId5" imgW="4572143" imgH="5143500" progId="MSGraph.Chart.8">
                  <p:embed followColorScheme="full"/>
                </p:oleObj>
              </mc:Choice>
              <mc:Fallback>
                <p:oleObj name="Chart" r:id="rId5" imgW="4572143" imgH="5143500" progId="MSGraph.Chart.8">
                  <p:embed followColorScheme="full"/>
                  <p:pic>
                    <p:nvPicPr>
                      <p:cNvPr id="4" name="TPChart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08500" y="1651000"/>
                        <a:ext cx="4572000" cy="5143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PAnswers"/>
          <p:cNvSpPr>
            <a:spLocks noGrp="1"/>
          </p:cNvSpPr>
          <p:nvPr>
            <p:ph type="body" idx="1"/>
            <p:custDataLst>
              <p:tags r:id="rId3"/>
            </p:custDataLst>
          </p:nvPr>
        </p:nvSpPr>
        <p:spPr>
          <a:xfrm>
            <a:off x="457200" y="1600200"/>
            <a:ext cx="4114800" cy="4525963"/>
          </a:xfrm>
        </p:spPr>
        <p:txBody>
          <a:bodyPr>
            <a:noAutofit/>
          </a:bodyPr>
          <a:lstStyle/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Yes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No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662304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OleChart spid="4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PQuestion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>
                <a:latin typeface="Arial" pitchFamily="34" charset="0"/>
                <a:cs typeface="Arial" pitchFamily="34" charset="0"/>
              </a:rPr>
              <a:t>Dorothy’s mobility should be the priority.</a:t>
            </a:r>
          </a:p>
        </p:txBody>
      </p:sp>
      <p:graphicFrame>
        <p:nvGraphicFramePr>
          <p:cNvPr id="4" name="TPChart"/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2500700604"/>
              </p:ext>
            </p:extLst>
          </p:nvPr>
        </p:nvGraphicFramePr>
        <p:xfrm>
          <a:off x="4508500" y="1651000"/>
          <a:ext cx="4572000" cy="5143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Chart" r:id="rId5" imgW="4572143" imgH="5143500" progId="MSGraph.Chart.8">
                  <p:embed followColorScheme="full"/>
                </p:oleObj>
              </mc:Choice>
              <mc:Fallback>
                <p:oleObj name="Chart" r:id="rId5" imgW="4572143" imgH="5143500" progId="MSGraph.Chart.8">
                  <p:embed followColorScheme="full"/>
                  <p:pic>
                    <p:nvPicPr>
                      <p:cNvPr id="4" name="TPChart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08500" y="1651000"/>
                        <a:ext cx="4572000" cy="5143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PAnswers"/>
          <p:cNvSpPr>
            <a:spLocks noGrp="1"/>
          </p:cNvSpPr>
          <p:nvPr>
            <p:ph type="body" idx="1"/>
            <p:custDataLst>
              <p:tags r:id="rId3"/>
            </p:custDataLst>
          </p:nvPr>
        </p:nvSpPr>
        <p:spPr>
          <a:xfrm>
            <a:off x="457200" y="1600200"/>
            <a:ext cx="4114800" cy="4525963"/>
          </a:xfrm>
        </p:spPr>
        <p:txBody>
          <a:bodyPr>
            <a:noAutofit/>
          </a:bodyPr>
          <a:lstStyle/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Agree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Disagree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9591761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OleChart spid="4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PQuestion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>
                <a:latin typeface="Arial" pitchFamily="34" charset="0"/>
                <a:cs typeface="Arial" pitchFamily="34" charset="0"/>
              </a:rPr>
              <a:t>I think the most important question to ask Dorothy is:</a:t>
            </a:r>
          </a:p>
        </p:txBody>
      </p:sp>
      <p:graphicFrame>
        <p:nvGraphicFramePr>
          <p:cNvPr id="4" name="TPChart"/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4091772821"/>
              </p:ext>
            </p:extLst>
          </p:nvPr>
        </p:nvGraphicFramePr>
        <p:xfrm>
          <a:off x="4508500" y="1651000"/>
          <a:ext cx="4572000" cy="5143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Chart" r:id="rId5" imgW="4572143" imgH="5143500" progId="MSGraph.Chart.8">
                  <p:embed followColorScheme="full"/>
                </p:oleObj>
              </mc:Choice>
              <mc:Fallback>
                <p:oleObj name="Chart" r:id="rId5" imgW="4572143" imgH="5143500" progId="MSGraph.Chart.8">
                  <p:embed followColorScheme="full"/>
                  <p:pic>
                    <p:nvPicPr>
                      <p:cNvPr id="4" name="TPChart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08500" y="1651000"/>
                        <a:ext cx="4572000" cy="5143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PAnswers"/>
          <p:cNvSpPr>
            <a:spLocks noGrp="1"/>
          </p:cNvSpPr>
          <p:nvPr>
            <p:ph type="body" idx="1"/>
            <p:custDataLst>
              <p:tags r:id="rId3"/>
            </p:custDataLst>
          </p:nvPr>
        </p:nvSpPr>
        <p:spPr>
          <a:xfrm>
            <a:off x="457200" y="1600200"/>
            <a:ext cx="4114800" cy="5181600"/>
          </a:xfrm>
        </p:spPr>
        <p:txBody>
          <a:bodyPr>
            <a:noAutofit/>
          </a:bodyPr>
          <a:lstStyle/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“What is important to you?”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“Have you fallen in the past three months?”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“Do you want to live?”</a:t>
            </a:r>
          </a:p>
          <a:p>
            <a:pPr marL="514350" indent="-514350">
              <a:buFont typeface="Arial" pitchFamily="34" charset="0"/>
              <a:buAutoNum type="arabicPeriod"/>
            </a:pPr>
            <a:r>
              <a:rPr lang="en-US" dirty="0">
                <a:latin typeface="Arial" pitchFamily="34" charset="0"/>
                <a:cs typeface="Arial" pitchFamily="34" charset="0"/>
              </a:rPr>
              <a:t>“Do you feel your heart skipping a beat?”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3107948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OleChart spid="4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OWERPOINTVERSION" val="14.0"/>
  <p:tag name="TPVERSION" val="2008"/>
  <p:tag name="PPVERSION" val="14.0"/>
  <p:tag name="TPFULLVERSION" val="4.3.2.1178"/>
  <p:tag name="DELIMITERS" val="3.1"/>
  <p:tag name="TASKPANEKEY" val="08379304-118e-4606-9a61-936728108979"/>
  <p:tag name="SHOWBARVISIBLE" val="True"/>
  <p:tag name="EXPANDSHOWBAR" val="True"/>
  <p:tag name="USESECONDARYMONITOR" val="True"/>
  <p:tag name="SAVECSVWITHSESSION" val="True"/>
  <p:tag name="CSVFORMAT" val="0"/>
  <p:tag name="BULLETTYPE" val="3"/>
  <p:tag name="ANSWERNOWSTYLE" val="-1"/>
  <p:tag name="ANSWERNOWTEXT" val="Answer Now"/>
  <p:tag name="COUNTDOWNSTYLE" val="-1"/>
  <p:tag name="RESPCOUNTERSTYLE" val="-1"/>
  <p:tag name="RESPCOUNTERFORMAT" val="0"/>
  <p:tag name="RESPTABLESTYLE" val="-1"/>
  <p:tag name="COUNTDOWNSECONDS" val="10"/>
  <p:tag name="INPUTSOURCE" val="1"/>
  <p:tag name="NUMRESPONSES" val="1"/>
  <p:tag name="ALLOWDUPLICATES" val="False"/>
  <p:tag name="BACKUPSESSIONS" val="True"/>
  <p:tag name="BACKUPMAINTENANCE" val="7"/>
  <p:tag name="CHARTVALUEFORMAT" val="0%"/>
  <p:tag name="AUTOADVANCE" val="False"/>
  <p:tag name="REVIEWONLY" val="False"/>
  <p:tag name="ROTATIONINTERVAL" val="2"/>
  <p:tag name="AUTOUPDATEALIASES" val="True"/>
  <p:tag name="STDCHART" val="1"/>
  <p:tag name="RACEENDPOINTS" val="100"/>
  <p:tag name="RACERSMAXDISPLAYED" val="5"/>
  <p:tag name="RACEANIMATIONSPEED" val="3"/>
  <p:tag name="SKIPREMAININGRACESLIDES" val="True"/>
  <p:tag name="PARTICIPANTSINLEADERBOARD" val="5"/>
  <p:tag name="TEAMSINLEADERBOARD" val="5"/>
  <p:tag name="MAXRESPONDERS" val="5"/>
  <p:tag name="BUBBLENAMEVISIBLE" val="True"/>
  <p:tag name="BUBBLESIZEVISIBLE" val="True"/>
  <p:tag name="BUBBLEVALUEFORMAT" val="0.0"/>
  <p:tag name="BUBBLEGROUPING" val="3"/>
  <p:tag name="DEFAULTNUMTEAMS" val="5"/>
  <p:tag name="CUSTOMGRIDBACKCOLOR" val="-722948"/>
  <p:tag name="CUSTOMCELLFORECOLOR" val="-16777216"/>
  <p:tag name="CUSTOMCELLBACKCOLOR1" val="-657956"/>
  <p:tag name="CUSTOMCELLBACKCOLOR2" val="-13395457"/>
  <p:tag name="CUSTOMCELLBACKCOLOR3" val="-268652"/>
  <p:tag name="CUSTOMCELLBACKCOLOR4" val="-8355712"/>
  <p:tag name="USESCHEMECOLORS" val="True"/>
  <p:tag name="DISPLAYNAME" val="True"/>
  <p:tag name="DISPLAYDEVICENUMBER" val="True"/>
  <p:tag name="DISPLAYDEVICEID" val="True"/>
  <p:tag name="GRIDOPACITY" val="90"/>
  <p:tag name="GRIDROTATIONINTERVAL" val="2"/>
  <p:tag name="AUTOSIZEGRID" val="True"/>
  <p:tag name="GRIDSIZE" val="{Width=800, Height=600}"/>
  <p:tag name="GRIDPOSITION" val="1"/>
  <p:tag name="GRIDFONTSIZE" val="12"/>
  <p:tag name="POLLINGCYCLE" val="2"/>
  <p:tag name="CHARTCOLORS" val="0"/>
  <p:tag name="CHARTLABELS" val="1"/>
  <p:tag name="RESETCHARTS" val="True"/>
  <p:tag name="INCLUDENONRESPONDERS" val="False"/>
  <p:tag name="MULTIRESPDIVISOR" val="1"/>
  <p:tag name="INCLUDEPPT" val="True"/>
  <p:tag name="ALLOWUSERFEEDBACK" val="True"/>
  <p:tag name="CORRECTPOINTVALUE" val="1"/>
  <p:tag name="INCORRECTPOINTVALUE" val="0"/>
  <p:tag name="REALTIMEBACKUP" val="False"/>
  <p:tag name="REALTIMEBACKUPPATH" val="(None)"/>
  <p:tag name="ZEROBASED" val="False"/>
  <p:tag name="AUTOADJUSTPARTRANGE" val="True"/>
  <p:tag name="CHARTSCALE" val="True"/>
  <p:tag name="ADVANCEDSETTINGSVIEW" val="False"/>
  <p:tag name="FIBDISPLAYRESULTS" val="True"/>
  <p:tag name="FIBNUMRESULTS" val="5"/>
  <p:tag name="FIBINCLUDEOTHER" val="True"/>
  <p:tag name="FIBDISPLAYKEYWORDS" val="True"/>
  <p:tag name="PRRESPONSE1" val="10"/>
  <p:tag name="PRRESPONSE2" val="9"/>
  <p:tag name="PRRESPONSE3" val="8"/>
  <p:tag name="PRRESPONSE4" val="7"/>
  <p:tag name="PRRESPONSE5" val="6"/>
  <p:tag name="PRRESPONSE6" val="5"/>
  <p:tag name="PRRESPONSE7" val="4"/>
  <p:tag name="PRRESPONSE8" val="3"/>
  <p:tag name="PRRESPONSE9" val="2"/>
  <p:tag name="PRRESPONSE10" val="1"/>
  <p:tag name="SHOWFLASHWARNING" val="True"/>
  <p:tag name="ALWAYSOPENPOLL" val="False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LIDEGUID" val="B0BAF6A3D13D4CC0A263C706E5396E02"/>
  <p:tag name="SLIDEID" val="B0BAF6A3D13D4CC0A263C706E5396E02"/>
  <p:tag name="SLIDEORDER" val="1"/>
  <p:tag name="SLIDETYPE" val="Q"/>
  <p:tag name="DEMOGRAPHIC" val="False"/>
  <p:tag name="TEAMASSIGN" val="False"/>
  <p:tag name="SPEEDSCORING" val="False"/>
  <p:tag name="CORRECTPOINTVALUE" val="1"/>
  <p:tag name="INCORRECTPOINTVALUE" val="0"/>
  <p:tag name="ZEROBASED" val="False"/>
  <p:tag name="NUMRESPONSES" val="1"/>
  <p:tag name="AUTOADVANCE" val="False"/>
  <p:tag name="DELIMITERS" val="3.1"/>
  <p:tag name="VALUEFORMAT" val="0%"/>
  <p:tag name="QUESTIONALIAS" val="The important   "/>
  <p:tag name="ANSWERSALIAS" val="Health|smicln|Family|smicln|Money|smicln|Mobility"/>
  <p:tag name="VALUES" val="No Value|smicln|No Value|smicln|No Value|smicln|No Value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HARTTYPE" val="0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NSWERBULLETS" val="3"/>
  <p:tag name="OLDNUMANSWERS" val="4"/>
  <p:tag name="TEXTLENGTH" val="28"/>
  <p:tag name="FONTSIZE" val="32"/>
  <p:tag name="BULLETTYPE" val="ppBulletArabicPeriod"/>
  <p:tag name="ANSWERTEXT" val="Health&#10;Family&#10;Money&#10;Mobility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LIDEGUID" val="68E20F7C48EC4E63B4C7644E1DC8DAF0"/>
  <p:tag name="SLIDEID" val="68E20F7C48EC4E63B4C7644E1DC8DAF0"/>
  <p:tag name="SLIDEORDER" val="1"/>
  <p:tag name="SLIDETYPE" val="Q"/>
  <p:tag name="DEMOGRAPHIC" val="False"/>
  <p:tag name="TEAMASSIGN" val="False"/>
  <p:tag name="SPEEDSCORING" val="False"/>
  <p:tag name="CORRECTPOINTVALUE" val="1"/>
  <p:tag name="INCORRECTPOINTVALUE" val="0"/>
  <p:tag name="ZEROBASED" val="False"/>
  <p:tag name="NUMRESPONSES" val="1"/>
  <p:tag name="AUTOADVANCE" val="False"/>
  <p:tag name="DELIMITERS" val="3.1"/>
  <p:tag name="VALUEFORMAT" val="0%"/>
  <p:tag name="QUESTIONALIAS" val="If the quality of my life was non existent I would want to die?"/>
  <p:tag name="ANSWERSALIAS" val="Yes|smicln|No"/>
  <p:tag name="VALUES" val="No Value|smicln|No Value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HARTTYPE" val="0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NSWERBULLETS" val="3"/>
  <p:tag name="OLDNUMANSWERS" val="2"/>
  <p:tag name="TEXTLENGTH" val="6"/>
  <p:tag name="FONTSIZE" val="32"/>
  <p:tag name="BULLETTYPE" val="ppBulletArabicPeriod"/>
  <p:tag name="ANSWERTEXT" val="Yes&#10;No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LIDEGUID" val="F1536A1A7D7C49D0A1B138B2188C946C"/>
  <p:tag name="SLIDEID" val="F1536A1A7D7C49D0A1B138B2188C946C"/>
  <p:tag name="SLIDEORDER" val="1"/>
  <p:tag name="SLIDETYPE" val="Q"/>
  <p:tag name="DEMOGRAPHIC" val="False"/>
  <p:tag name="TEAMASSIGN" val="False"/>
  <p:tag name="SPEEDSCORING" val="False"/>
  <p:tag name="CORRECTPOINTVALUE" val="1"/>
  <p:tag name="INCORRECTPOINTVALUE" val="0"/>
  <p:tag name="ZEROBASED" val="False"/>
  <p:tag name="NUMRESPONSES" val="1"/>
  <p:tag name="AUTOADVANCE" val="False"/>
  <p:tag name="DELIMITERS" val="3.1"/>
  <p:tag name="VALUEFORMAT" val="0%"/>
  <p:tag name="QUESTIONALIAS" val="Dorothy’s mobility should be the priority"/>
  <p:tag name="ANSWERSALIAS" val="Agree|smicln|Disagree"/>
  <p:tag name="VALUES" val="No Value|smicln|No Value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HARTTYPE" val="0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NSWERBULLETS" val="3"/>
  <p:tag name="OLDNUMANSWERS" val="2"/>
  <p:tag name="TEXTLENGTH" val="14"/>
  <p:tag name="FONTSIZE" val="32"/>
  <p:tag name="BULLETTYPE" val="ppBulletArabicPeriod"/>
  <p:tag name="ANSWERTEXT" val="Agree&#10;Disagree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LIDEGUID" val="BF8633385ACE4CB5A91CCAE3C6C73236"/>
  <p:tag name="SLIDEID" val="BF8633385ACE4CB5A91CCAE3C6C73236"/>
  <p:tag name="SLIDEORDER" val="1"/>
  <p:tag name="SLIDETYPE" val="Q"/>
  <p:tag name="DEMOGRAPHIC" val="False"/>
  <p:tag name="TEAMASSIGN" val="False"/>
  <p:tag name="SPEEDSCORING" val="False"/>
  <p:tag name="CORRECTPOINTVALUE" val="1"/>
  <p:tag name="INCORRECTPOINTVALUE" val="0"/>
  <p:tag name="ZEROBASED" val="False"/>
  <p:tag name="NUMRESPONSES" val="1"/>
  <p:tag name="AUTOADVANCE" val="False"/>
  <p:tag name="DELIMITERS" val="3.1"/>
  <p:tag name="VALUEFORMAT" val="0%"/>
  <p:tag name="QUESTIONALIAS" val="I think the most important question to ask Dorothy is:"/>
  <p:tag name="ANSWERSALIAS" val="“What is important to you”|smicln|“Have you fallen in the past 3 months”|smicln|“Do you want to live”|smicln|“Do you feel your heart skipping a beat”"/>
  <p:tag name="VALUES" val="No Value|smicln|No Value|smicln|No Value|smicln|No Value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HARTTYPE" val="0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NSWERBULLETS" val="3"/>
  <p:tag name="OLDNUMANSWERS" val="4"/>
  <p:tag name="TEXTLENGTH" val="128"/>
  <p:tag name="FONTSIZE" val="32"/>
  <p:tag name="BULLETTYPE" val="ppBulletArabicPeriod"/>
  <p:tag name="ANSWERTEXT" val="“What is important to you”&#10;“Have you fallen in the past 3 months”&#10;“Do you want to live”&#10;“Do you feel your heart skipping a beat”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B84CCAAB2D8B94C9E80AEE0F968D4E3" ma:contentTypeVersion="11" ma:contentTypeDescription="Create a new document." ma:contentTypeScope="" ma:versionID="1b09345af05fd3cb32bb5730e874cd29">
  <xsd:schema xmlns:xsd="http://www.w3.org/2001/XMLSchema" xmlns:xs="http://www.w3.org/2001/XMLSchema" xmlns:p="http://schemas.microsoft.com/office/2006/metadata/properties" xmlns:ns2="115335aa-b14d-43fc-bc3f-f6c2eb8e2e98" targetNamespace="http://schemas.microsoft.com/office/2006/metadata/properties" ma:root="true" ma:fieldsID="64d1052a3fdebdc5c5d04819c7da4ff2" ns2:_="">
    <xsd:import namespace="115335aa-b14d-43fc-bc3f-f6c2eb8e2e98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ServiceAutoTags" minOccurs="0"/>
                <xsd:element ref="ns2:MediaServiceOCR" minOccurs="0"/>
                <xsd:element ref="ns2:MediaServiceLocation" minOccurs="0"/>
                <xsd:element ref="ns2:MediaServiceGenerationTime" minOccurs="0"/>
                <xsd:element ref="ns2:MediaServiceEventHashCode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15335aa-b14d-43fc-bc3f-f6c2eb8e2e9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8" nillable="true" ma:displayName="Length (seconds)" ma:internalName="MediaLengthInSeconds" ma:readOnly="tru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18D79415-9E12-4DD3-9DC7-FBF8F31B8EC9}">
  <ds:schemaRefs>
    <ds:schemaRef ds:uri="http://purl.org/dc/dcmitype/"/>
    <ds:schemaRef ds:uri="http://schemas.microsoft.com/office/2006/documentManagement/types"/>
    <ds:schemaRef ds:uri="http://schemas.microsoft.com/office/infopath/2007/PartnerControls"/>
    <ds:schemaRef ds:uri="http://purl.org/dc/elements/1.1/"/>
    <ds:schemaRef ds:uri="http://schemas.microsoft.com/office/2006/metadata/properties"/>
    <ds:schemaRef ds:uri="http://schemas.openxmlformats.org/package/2006/metadata/core-properties"/>
    <ds:schemaRef ds:uri="115335aa-b14d-43fc-bc3f-f6c2eb8e2e98"/>
    <ds:schemaRef ds:uri="http://www.w3.org/XML/1998/namespace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6FFAC492-6743-4524-B4A7-19315A7A1745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497EAAC8-4140-4923-B4CC-6165E82AFE78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115335aa-b14d-43fc-bc3f-f6c2eb8e2e9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53</TotalTime>
  <Words>84</Words>
  <Application>Microsoft Office PowerPoint</Application>
  <PresentationFormat>On-screen Show (4:3)</PresentationFormat>
  <Paragraphs>16</Paragraphs>
  <Slides>4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8" baseType="lpstr">
      <vt:lpstr>Arial</vt:lpstr>
      <vt:lpstr>Calibri</vt:lpstr>
      <vt:lpstr>Office Theme</vt:lpstr>
      <vt:lpstr>Chart</vt:lpstr>
      <vt:lpstr>The most important part of  life is my:   </vt:lpstr>
      <vt:lpstr>If the quality of my life was diminished would I want to die?</vt:lpstr>
      <vt:lpstr>Dorothy’s mobility should be the priority.</vt:lpstr>
      <vt:lpstr>I think the most important question to ask Dorothy is:</vt:lpstr>
    </vt:vector>
  </TitlesOfParts>
  <Company>National League for Nursing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Dorothy audience response</dc:title>
  <dc:creator/>
  <cp:keywords>ACE.S</cp:keywords>
  <cp:lastModifiedBy>Andrea L. Browning</cp:lastModifiedBy>
  <cp:revision>12</cp:revision>
  <dcterms:created xsi:type="dcterms:W3CDTF">2013-06-04T03:52:18Z</dcterms:created>
  <dcterms:modified xsi:type="dcterms:W3CDTF">2023-07-05T20:24:40Z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0x010100FB84CCAAB2D8B94C9E80AEE0F968D4E3</vt:lpwstr>
  </property>
  <property fmtid="{D5CDD505-2E9C-101B-9397-08002B2CF9AE}" pid="3" name="Order">
    <vt:r8>100</vt:r8>
  </property>
</Properties>
</file>