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4"/>
  </p:sldMasterIdLst>
  <p:sldIdLst>
    <p:sldId id="257" r:id="rId5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662A69A6-0EB3-487E-A3C1-D2DB43875E95}" v="4" dt="2023-07-05T20:25:18.852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38"/>
    <p:restoredTop sz="94673"/>
  </p:normalViewPr>
  <p:slideViewPr>
    <p:cSldViewPr>
      <p:cViewPr varScale="1">
        <p:scale>
          <a:sx n="103" d="100"/>
          <a:sy n="103" d="100"/>
        </p:scale>
        <p:origin x="1152" y="17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customXml" Target="../customXml/item3.xml"/><Relationship Id="rId7" Type="http://schemas.openxmlformats.org/officeDocument/2006/relationships/viewProps" Target="viewProp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presProps" Target="presProps.xml"/><Relationship Id="rId11" Type="http://schemas.microsoft.com/office/2015/10/relationships/revisionInfo" Target="revisionInfo.xml"/><Relationship Id="rId5" Type="http://schemas.openxmlformats.org/officeDocument/2006/relationships/slide" Target="slides/slide1.xml"/><Relationship Id="rId10" Type="http://schemas.microsoft.com/office/2016/11/relationships/changesInfo" Target="changesInfos/changesInfo1.xml"/><Relationship Id="rId4" Type="http://schemas.openxmlformats.org/officeDocument/2006/relationships/slideMaster" Target="slideMasters/slideMaster1.xml"/><Relationship Id="rId9" Type="http://schemas.openxmlformats.org/officeDocument/2006/relationships/tableStyles" Target="tableStyle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Andrea L. Browning" userId="aa32dd76-d095-4f7c-ab83-e674fb590cec" providerId="ADAL" clId="{FE05343E-1524-CE44-BEB9-5314E0EB280A}"/>
    <pc:docChg chg="modSld">
      <pc:chgData name="Andrea L. Browning" userId="aa32dd76-d095-4f7c-ab83-e674fb590cec" providerId="ADAL" clId="{FE05343E-1524-CE44-BEB9-5314E0EB280A}" dt="2023-07-06T14:14:43.368" v="0" actId="207"/>
      <pc:docMkLst>
        <pc:docMk/>
      </pc:docMkLst>
      <pc:sldChg chg="modSp">
        <pc:chgData name="Andrea L. Browning" userId="aa32dd76-d095-4f7c-ab83-e674fb590cec" providerId="ADAL" clId="{FE05343E-1524-CE44-BEB9-5314E0EB280A}" dt="2023-07-06T14:14:43.368" v="0" actId="207"/>
        <pc:sldMkLst>
          <pc:docMk/>
          <pc:sldMk cId="0" sldId="257"/>
        </pc:sldMkLst>
        <pc:spChg chg="mod">
          <ac:chgData name="Andrea L. Browning" userId="aa32dd76-d095-4f7c-ab83-e674fb590cec" providerId="ADAL" clId="{FE05343E-1524-CE44-BEB9-5314E0EB280A}" dt="2023-07-06T14:14:43.368" v="0" actId="207"/>
          <ac:spMkLst>
            <pc:docMk/>
            <pc:sldMk cId="0" sldId="257"/>
            <ac:spMk id="29" creationId="{00000000-0000-0000-0000-000000000000}"/>
          </ac:spMkLst>
        </pc:spChg>
      </pc:sldChg>
    </pc:docChg>
  </pc:docChgLst>
</pc:chgInfo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1DD2B4F8-DFE1-48D6-A326-3EEFDBAE11C3}" type="doc">
      <dgm:prSet loTypeId="urn:microsoft.com/office/officeart/2005/8/layout/radial6" loCatId="relationship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202256AF-2E9C-4D82-963D-62BAEDC997A1}">
      <dgm:prSet phldrT="[Text]"/>
      <dgm:spPr/>
      <dgm:t>
        <a:bodyPr/>
        <a:lstStyle/>
        <a:p>
          <a:r>
            <a:rPr lang="en-US" dirty="0">
              <a:latin typeface="Garamond" pitchFamily="18" charset="0"/>
            </a:rPr>
            <a:t>Diminished</a:t>
          </a:r>
        </a:p>
        <a:p>
          <a:r>
            <a:rPr lang="en-US" dirty="0">
              <a:latin typeface="Garamond" pitchFamily="18" charset="0"/>
            </a:rPr>
            <a:t>Mobility</a:t>
          </a:r>
        </a:p>
      </dgm:t>
    </dgm:pt>
    <dgm:pt modelId="{6722C4FF-720E-40A7-8509-0B08C368EBFF}" type="parTrans" cxnId="{2A089860-7315-4E1B-8E2B-2962423A628E}">
      <dgm:prSet/>
      <dgm:spPr/>
      <dgm:t>
        <a:bodyPr/>
        <a:lstStyle/>
        <a:p>
          <a:endParaRPr lang="en-US"/>
        </a:p>
      </dgm:t>
    </dgm:pt>
    <dgm:pt modelId="{10C1F88A-F4D1-4FFA-BFAF-0C6F2F8A329A}" type="sibTrans" cxnId="{2A089860-7315-4E1B-8E2B-2962423A628E}">
      <dgm:prSet/>
      <dgm:spPr/>
      <dgm:t>
        <a:bodyPr/>
        <a:lstStyle/>
        <a:p>
          <a:endParaRPr lang="en-US"/>
        </a:p>
      </dgm:t>
    </dgm:pt>
    <dgm:pt modelId="{C4F52F5A-C98B-4BA6-9AAB-88DFEBDFD8FD}">
      <dgm:prSet phldrT="[Text]"/>
      <dgm:spPr/>
      <dgm:t>
        <a:bodyPr/>
        <a:lstStyle/>
        <a:p>
          <a:r>
            <a:rPr lang="en-US" dirty="0">
              <a:latin typeface="Garamond" pitchFamily="18" charset="0"/>
            </a:rPr>
            <a:t>Risk for Misuse Syndrome</a:t>
          </a:r>
        </a:p>
      </dgm:t>
    </dgm:pt>
    <dgm:pt modelId="{F6EA8432-CD4A-4970-A177-72DC30E5DB24}" type="parTrans" cxnId="{E1059D19-B60D-4368-961B-59F7C1ECFEB4}">
      <dgm:prSet/>
      <dgm:spPr/>
      <dgm:t>
        <a:bodyPr/>
        <a:lstStyle/>
        <a:p>
          <a:endParaRPr lang="en-US"/>
        </a:p>
      </dgm:t>
    </dgm:pt>
    <dgm:pt modelId="{89DA8D78-B4FC-4D37-BF98-447C6E4EB82A}" type="sibTrans" cxnId="{E1059D19-B60D-4368-961B-59F7C1ECFEB4}">
      <dgm:prSet/>
      <dgm:spPr/>
      <dgm:t>
        <a:bodyPr/>
        <a:lstStyle/>
        <a:p>
          <a:endParaRPr lang="en-US"/>
        </a:p>
      </dgm:t>
    </dgm:pt>
    <dgm:pt modelId="{CFED6147-7E0D-45A1-A2B8-5AB1E8E32C9A}">
      <dgm:prSet phldrT="[Text]"/>
      <dgm:spPr/>
      <dgm:t>
        <a:bodyPr/>
        <a:lstStyle/>
        <a:p>
          <a:r>
            <a:rPr lang="en-US" dirty="0">
              <a:latin typeface="Garamond" pitchFamily="18" charset="0"/>
            </a:rPr>
            <a:t>Risk for functional decline</a:t>
          </a:r>
        </a:p>
      </dgm:t>
    </dgm:pt>
    <dgm:pt modelId="{7F18E73A-653E-4968-873C-AB074BE8D3F7}" type="parTrans" cxnId="{5F335AFF-CB05-4E9F-AAC8-0CE4CE1E48C8}">
      <dgm:prSet/>
      <dgm:spPr/>
      <dgm:t>
        <a:bodyPr/>
        <a:lstStyle/>
        <a:p>
          <a:endParaRPr lang="en-US"/>
        </a:p>
      </dgm:t>
    </dgm:pt>
    <dgm:pt modelId="{18412A2C-AD27-4D30-8308-F702C59FBA40}" type="sibTrans" cxnId="{5F335AFF-CB05-4E9F-AAC8-0CE4CE1E48C8}">
      <dgm:prSet/>
      <dgm:spPr/>
      <dgm:t>
        <a:bodyPr/>
        <a:lstStyle/>
        <a:p>
          <a:endParaRPr lang="en-US"/>
        </a:p>
      </dgm:t>
    </dgm:pt>
    <dgm:pt modelId="{BAB599A9-B279-4F53-B7C5-4836B19AB2C7}">
      <dgm:prSet phldrT="[Text]"/>
      <dgm:spPr/>
      <dgm:t>
        <a:bodyPr/>
        <a:lstStyle/>
        <a:p>
          <a:r>
            <a:rPr lang="en-US" dirty="0"/>
            <a:t>Risk </a:t>
          </a:r>
          <a:r>
            <a:rPr lang="en-US" dirty="0">
              <a:latin typeface="Garamond" pitchFamily="18" charset="0"/>
            </a:rPr>
            <a:t>for</a:t>
          </a:r>
          <a:r>
            <a:rPr lang="en-US" dirty="0"/>
            <a:t> embolus</a:t>
          </a:r>
        </a:p>
      </dgm:t>
    </dgm:pt>
    <dgm:pt modelId="{F1EDE779-EC42-4D80-A61A-BD2451D3009F}" type="parTrans" cxnId="{E84EBCE0-C1A7-4E46-B3B5-B2C917AA5B31}">
      <dgm:prSet/>
      <dgm:spPr/>
      <dgm:t>
        <a:bodyPr/>
        <a:lstStyle/>
        <a:p>
          <a:endParaRPr lang="en-US"/>
        </a:p>
      </dgm:t>
    </dgm:pt>
    <dgm:pt modelId="{60B6611F-3C09-442E-A7BA-6756DE9035F5}" type="sibTrans" cxnId="{E84EBCE0-C1A7-4E46-B3B5-B2C917AA5B31}">
      <dgm:prSet/>
      <dgm:spPr/>
      <dgm:t>
        <a:bodyPr/>
        <a:lstStyle/>
        <a:p>
          <a:endParaRPr lang="en-US"/>
        </a:p>
      </dgm:t>
    </dgm:pt>
    <dgm:pt modelId="{75D1D415-0C17-48B8-BBC0-DEEBB43E4314}">
      <dgm:prSet phldrT="[Text]"/>
      <dgm:spPr/>
      <dgm:t>
        <a:bodyPr/>
        <a:lstStyle/>
        <a:p>
          <a:r>
            <a:rPr lang="en-US" dirty="0"/>
            <a:t>Risk for Skin Break </a:t>
          </a:r>
          <a:r>
            <a:rPr lang="en-US" dirty="0">
              <a:latin typeface="Garamond" pitchFamily="18" charset="0"/>
            </a:rPr>
            <a:t>down</a:t>
          </a:r>
        </a:p>
      </dgm:t>
    </dgm:pt>
    <dgm:pt modelId="{CF2D3B74-61CF-478E-A685-57AA2FD9CF7A}" type="parTrans" cxnId="{2146F3AD-D1F0-47BE-982E-69841109109D}">
      <dgm:prSet/>
      <dgm:spPr/>
      <dgm:t>
        <a:bodyPr/>
        <a:lstStyle/>
        <a:p>
          <a:endParaRPr lang="en-US"/>
        </a:p>
      </dgm:t>
    </dgm:pt>
    <dgm:pt modelId="{3F7DDCA6-0083-4341-8836-526FEA4E7B6A}" type="sibTrans" cxnId="{2146F3AD-D1F0-47BE-982E-69841109109D}">
      <dgm:prSet/>
      <dgm:spPr/>
      <dgm:t>
        <a:bodyPr/>
        <a:lstStyle/>
        <a:p>
          <a:endParaRPr lang="en-US"/>
        </a:p>
      </dgm:t>
    </dgm:pt>
    <dgm:pt modelId="{DC1CF67A-F868-40BB-BF41-677EB3DB3865}">
      <dgm:prSet phldrT="[Text]"/>
      <dgm:spPr/>
      <dgm:t>
        <a:bodyPr/>
        <a:lstStyle/>
        <a:p>
          <a:r>
            <a:rPr lang="en-US" dirty="0"/>
            <a:t>Risk </a:t>
          </a:r>
          <a:r>
            <a:rPr lang="en-US" dirty="0">
              <a:latin typeface="Garamond" pitchFamily="18" charset="0"/>
            </a:rPr>
            <a:t>for</a:t>
          </a:r>
          <a:r>
            <a:rPr lang="en-US" dirty="0"/>
            <a:t> Loneliness</a:t>
          </a:r>
        </a:p>
        <a:p>
          <a:r>
            <a:rPr lang="en-US" dirty="0"/>
            <a:t>Seclusion</a:t>
          </a:r>
        </a:p>
      </dgm:t>
    </dgm:pt>
    <dgm:pt modelId="{E6EE71EC-441B-46CE-B06F-17F0FD862875}" type="parTrans" cxnId="{1DA59386-4787-48A8-83C4-9C07E7F17AF6}">
      <dgm:prSet/>
      <dgm:spPr/>
      <dgm:t>
        <a:bodyPr/>
        <a:lstStyle/>
        <a:p>
          <a:endParaRPr lang="en-US"/>
        </a:p>
      </dgm:t>
    </dgm:pt>
    <dgm:pt modelId="{D1177C41-B040-4EB5-B74D-80E3AF9103BF}" type="sibTrans" cxnId="{1DA59386-4787-48A8-83C4-9C07E7F17AF6}">
      <dgm:prSet/>
      <dgm:spPr/>
      <dgm:t>
        <a:bodyPr/>
        <a:lstStyle/>
        <a:p>
          <a:endParaRPr lang="en-US"/>
        </a:p>
      </dgm:t>
    </dgm:pt>
    <dgm:pt modelId="{F8E0358A-7F9B-480D-A185-FF7EA51957B3}" type="pres">
      <dgm:prSet presAssocID="{1DD2B4F8-DFE1-48D6-A326-3EEFDBAE11C3}" presName="Name0" presStyleCnt="0">
        <dgm:presLayoutVars>
          <dgm:chMax val="1"/>
          <dgm:dir/>
          <dgm:animLvl val="ctr"/>
          <dgm:resizeHandles val="exact"/>
        </dgm:presLayoutVars>
      </dgm:prSet>
      <dgm:spPr/>
    </dgm:pt>
    <dgm:pt modelId="{474EBF47-B87D-476A-AF11-346D47D90F44}" type="pres">
      <dgm:prSet presAssocID="{202256AF-2E9C-4D82-963D-62BAEDC997A1}" presName="centerShape" presStyleLbl="node0" presStyleIdx="0" presStyleCnt="1"/>
      <dgm:spPr/>
    </dgm:pt>
    <dgm:pt modelId="{B9F1B960-7EB8-470A-9983-950059D25BDA}" type="pres">
      <dgm:prSet presAssocID="{C4F52F5A-C98B-4BA6-9AAB-88DFEBDFD8FD}" presName="node" presStyleLbl="node1" presStyleIdx="0" presStyleCnt="5" custRadScaleRad="92286" custRadScaleInc="4928">
        <dgm:presLayoutVars>
          <dgm:bulletEnabled val="1"/>
        </dgm:presLayoutVars>
      </dgm:prSet>
      <dgm:spPr/>
    </dgm:pt>
    <dgm:pt modelId="{35F4C143-17F2-4CB9-A35B-079CE59E75A3}" type="pres">
      <dgm:prSet presAssocID="{C4F52F5A-C98B-4BA6-9AAB-88DFEBDFD8FD}" presName="dummy" presStyleCnt="0"/>
      <dgm:spPr/>
    </dgm:pt>
    <dgm:pt modelId="{D2577000-4632-4683-8111-0FEB33F89307}" type="pres">
      <dgm:prSet presAssocID="{89DA8D78-B4FC-4D37-BF98-447C6E4EB82A}" presName="sibTrans" presStyleLbl="sibTrans2D1" presStyleIdx="0" presStyleCnt="5"/>
      <dgm:spPr/>
    </dgm:pt>
    <dgm:pt modelId="{47304CC2-1497-4A0E-8197-4AF31264A653}" type="pres">
      <dgm:prSet presAssocID="{CFED6147-7E0D-45A1-A2B8-5AB1E8E32C9A}" presName="node" presStyleLbl="node1" presStyleIdx="1" presStyleCnt="5">
        <dgm:presLayoutVars>
          <dgm:bulletEnabled val="1"/>
        </dgm:presLayoutVars>
      </dgm:prSet>
      <dgm:spPr/>
    </dgm:pt>
    <dgm:pt modelId="{3BABB43E-0AC0-4AA8-A00F-39945F21FA91}" type="pres">
      <dgm:prSet presAssocID="{CFED6147-7E0D-45A1-A2B8-5AB1E8E32C9A}" presName="dummy" presStyleCnt="0"/>
      <dgm:spPr/>
    </dgm:pt>
    <dgm:pt modelId="{88425217-0EEF-4FBA-AB26-E78082014072}" type="pres">
      <dgm:prSet presAssocID="{18412A2C-AD27-4D30-8308-F702C59FBA40}" presName="sibTrans" presStyleLbl="sibTrans2D1" presStyleIdx="1" presStyleCnt="5" custScaleX="91905" custScaleY="116842"/>
      <dgm:spPr/>
    </dgm:pt>
    <dgm:pt modelId="{9729294B-1F09-43AD-8D99-9949E62C0B74}" type="pres">
      <dgm:prSet presAssocID="{BAB599A9-B279-4F53-B7C5-4836B19AB2C7}" presName="node" presStyleLbl="node1" presStyleIdx="2" presStyleCnt="5">
        <dgm:presLayoutVars>
          <dgm:bulletEnabled val="1"/>
        </dgm:presLayoutVars>
      </dgm:prSet>
      <dgm:spPr/>
    </dgm:pt>
    <dgm:pt modelId="{1F61A28B-A254-4FB7-8A90-AB098E63FC9C}" type="pres">
      <dgm:prSet presAssocID="{BAB599A9-B279-4F53-B7C5-4836B19AB2C7}" presName="dummy" presStyleCnt="0"/>
      <dgm:spPr/>
    </dgm:pt>
    <dgm:pt modelId="{3ED1316D-966C-43B2-AA77-A316673CB57E}" type="pres">
      <dgm:prSet presAssocID="{60B6611F-3C09-442E-A7BA-6756DE9035F5}" presName="sibTrans" presStyleLbl="sibTrans2D1" presStyleIdx="2" presStyleCnt="5"/>
      <dgm:spPr/>
    </dgm:pt>
    <dgm:pt modelId="{CA2F81AB-B57B-4DD2-BDBF-123618C53497}" type="pres">
      <dgm:prSet presAssocID="{75D1D415-0C17-48B8-BBC0-DEEBB43E4314}" presName="node" presStyleLbl="node1" presStyleIdx="3" presStyleCnt="5">
        <dgm:presLayoutVars>
          <dgm:bulletEnabled val="1"/>
        </dgm:presLayoutVars>
      </dgm:prSet>
      <dgm:spPr/>
    </dgm:pt>
    <dgm:pt modelId="{5C7DFC68-A996-40CB-87B4-2A22922686DE}" type="pres">
      <dgm:prSet presAssocID="{75D1D415-0C17-48B8-BBC0-DEEBB43E4314}" presName="dummy" presStyleCnt="0"/>
      <dgm:spPr/>
    </dgm:pt>
    <dgm:pt modelId="{3C98F5A9-1DFB-4B5C-A669-533EAA359BA7}" type="pres">
      <dgm:prSet presAssocID="{3F7DDCA6-0083-4341-8836-526FEA4E7B6A}" presName="sibTrans" presStyleLbl="sibTrans2D1" presStyleIdx="3" presStyleCnt="5"/>
      <dgm:spPr/>
    </dgm:pt>
    <dgm:pt modelId="{A345A705-09BD-465E-8E82-D23D9343CE2D}" type="pres">
      <dgm:prSet presAssocID="{DC1CF67A-F868-40BB-BF41-677EB3DB3865}" presName="node" presStyleLbl="node1" presStyleIdx="4" presStyleCnt="5">
        <dgm:presLayoutVars>
          <dgm:bulletEnabled val="1"/>
        </dgm:presLayoutVars>
      </dgm:prSet>
      <dgm:spPr/>
    </dgm:pt>
    <dgm:pt modelId="{04989C16-ACD7-478C-9D42-15473EDD2340}" type="pres">
      <dgm:prSet presAssocID="{DC1CF67A-F868-40BB-BF41-677EB3DB3865}" presName="dummy" presStyleCnt="0"/>
      <dgm:spPr/>
    </dgm:pt>
    <dgm:pt modelId="{4DEFB137-1E19-4DA4-AC79-4E95B13F03D4}" type="pres">
      <dgm:prSet presAssocID="{D1177C41-B040-4EB5-B74D-80E3AF9103BF}" presName="sibTrans" presStyleLbl="sibTrans2D1" presStyleIdx="4" presStyleCnt="5"/>
      <dgm:spPr/>
    </dgm:pt>
  </dgm:ptLst>
  <dgm:cxnLst>
    <dgm:cxn modelId="{E81E1D11-ECEE-4048-8DBA-834613959C99}" type="presOf" srcId="{C4F52F5A-C98B-4BA6-9AAB-88DFEBDFD8FD}" destId="{B9F1B960-7EB8-470A-9983-950059D25BDA}" srcOrd="0" destOrd="0" presId="urn:microsoft.com/office/officeart/2005/8/layout/radial6"/>
    <dgm:cxn modelId="{E1059D19-B60D-4368-961B-59F7C1ECFEB4}" srcId="{202256AF-2E9C-4D82-963D-62BAEDC997A1}" destId="{C4F52F5A-C98B-4BA6-9AAB-88DFEBDFD8FD}" srcOrd="0" destOrd="0" parTransId="{F6EA8432-CD4A-4970-A177-72DC30E5DB24}" sibTransId="{89DA8D78-B4FC-4D37-BF98-447C6E4EB82A}"/>
    <dgm:cxn modelId="{B56CC520-924F-418B-B497-2A0C694C2B44}" type="presOf" srcId="{3F7DDCA6-0083-4341-8836-526FEA4E7B6A}" destId="{3C98F5A9-1DFB-4B5C-A669-533EAA359BA7}" srcOrd="0" destOrd="0" presId="urn:microsoft.com/office/officeart/2005/8/layout/radial6"/>
    <dgm:cxn modelId="{C8AC2435-317F-498C-8913-235B95AA1401}" type="presOf" srcId="{202256AF-2E9C-4D82-963D-62BAEDC997A1}" destId="{474EBF47-B87D-476A-AF11-346D47D90F44}" srcOrd="0" destOrd="0" presId="urn:microsoft.com/office/officeart/2005/8/layout/radial6"/>
    <dgm:cxn modelId="{63D1F13E-FAF8-4CE4-A8D8-3311523B7FB7}" type="presOf" srcId="{DC1CF67A-F868-40BB-BF41-677EB3DB3865}" destId="{A345A705-09BD-465E-8E82-D23D9343CE2D}" srcOrd="0" destOrd="0" presId="urn:microsoft.com/office/officeart/2005/8/layout/radial6"/>
    <dgm:cxn modelId="{E9EBAB4A-98D2-49D5-9217-8461045C8ED1}" type="presOf" srcId="{60B6611F-3C09-442E-A7BA-6756DE9035F5}" destId="{3ED1316D-966C-43B2-AA77-A316673CB57E}" srcOrd="0" destOrd="0" presId="urn:microsoft.com/office/officeart/2005/8/layout/radial6"/>
    <dgm:cxn modelId="{2A089860-7315-4E1B-8E2B-2962423A628E}" srcId="{1DD2B4F8-DFE1-48D6-A326-3EEFDBAE11C3}" destId="{202256AF-2E9C-4D82-963D-62BAEDC997A1}" srcOrd="0" destOrd="0" parTransId="{6722C4FF-720E-40A7-8509-0B08C368EBFF}" sibTransId="{10C1F88A-F4D1-4FFA-BFAF-0C6F2F8A329A}"/>
    <dgm:cxn modelId="{1773E47F-0C3E-4F6F-8F31-62B92496B9F0}" type="presOf" srcId="{BAB599A9-B279-4F53-B7C5-4836B19AB2C7}" destId="{9729294B-1F09-43AD-8D99-9949E62C0B74}" srcOrd="0" destOrd="0" presId="urn:microsoft.com/office/officeart/2005/8/layout/radial6"/>
    <dgm:cxn modelId="{1DA59386-4787-48A8-83C4-9C07E7F17AF6}" srcId="{202256AF-2E9C-4D82-963D-62BAEDC997A1}" destId="{DC1CF67A-F868-40BB-BF41-677EB3DB3865}" srcOrd="4" destOrd="0" parTransId="{E6EE71EC-441B-46CE-B06F-17F0FD862875}" sibTransId="{D1177C41-B040-4EB5-B74D-80E3AF9103BF}"/>
    <dgm:cxn modelId="{09D42E8D-90C4-4C38-A362-84451732491A}" type="presOf" srcId="{CFED6147-7E0D-45A1-A2B8-5AB1E8E32C9A}" destId="{47304CC2-1497-4A0E-8197-4AF31264A653}" srcOrd="0" destOrd="0" presId="urn:microsoft.com/office/officeart/2005/8/layout/radial6"/>
    <dgm:cxn modelId="{6AB68993-6DB5-4D79-8CF8-C9B80A003C23}" type="presOf" srcId="{D1177C41-B040-4EB5-B74D-80E3AF9103BF}" destId="{4DEFB137-1E19-4DA4-AC79-4E95B13F03D4}" srcOrd="0" destOrd="0" presId="urn:microsoft.com/office/officeart/2005/8/layout/radial6"/>
    <dgm:cxn modelId="{2146F3AD-D1F0-47BE-982E-69841109109D}" srcId="{202256AF-2E9C-4D82-963D-62BAEDC997A1}" destId="{75D1D415-0C17-48B8-BBC0-DEEBB43E4314}" srcOrd="3" destOrd="0" parTransId="{CF2D3B74-61CF-478E-A685-57AA2FD9CF7A}" sibTransId="{3F7DDCA6-0083-4341-8836-526FEA4E7B6A}"/>
    <dgm:cxn modelId="{FF159DB1-1B8E-4B52-902A-2A3CE93A7D63}" type="presOf" srcId="{89DA8D78-B4FC-4D37-BF98-447C6E4EB82A}" destId="{D2577000-4632-4683-8111-0FEB33F89307}" srcOrd="0" destOrd="0" presId="urn:microsoft.com/office/officeart/2005/8/layout/radial6"/>
    <dgm:cxn modelId="{7431CEDC-A474-42D0-B889-BBDBA61A5ACF}" type="presOf" srcId="{75D1D415-0C17-48B8-BBC0-DEEBB43E4314}" destId="{CA2F81AB-B57B-4DD2-BDBF-123618C53497}" srcOrd="0" destOrd="0" presId="urn:microsoft.com/office/officeart/2005/8/layout/radial6"/>
    <dgm:cxn modelId="{024F94E0-817A-43A3-A838-987B75432BD9}" type="presOf" srcId="{18412A2C-AD27-4D30-8308-F702C59FBA40}" destId="{88425217-0EEF-4FBA-AB26-E78082014072}" srcOrd="0" destOrd="0" presId="urn:microsoft.com/office/officeart/2005/8/layout/radial6"/>
    <dgm:cxn modelId="{E84EBCE0-C1A7-4E46-B3B5-B2C917AA5B31}" srcId="{202256AF-2E9C-4D82-963D-62BAEDC997A1}" destId="{BAB599A9-B279-4F53-B7C5-4836B19AB2C7}" srcOrd="2" destOrd="0" parTransId="{F1EDE779-EC42-4D80-A61A-BD2451D3009F}" sibTransId="{60B6611F-3C09-442E-A7BA-6756DE9035F5}"/>
    <dgm:cxn modelId="{F3B22FFA-DFAA-409E-89DD-E890D7392618}" type="presOf" srcId="{1DD2B4F8-DFE1-48D6-A326-3EEFDBAE11C3}" destId="{F8E0358A-7F9B-480D-A185-FF7EA51957B3}" srcOrd="0" destOrd="0" presId="urn:microsoft.com/office/officeart/2005/8/layout/radial6"/>
    <dgm:cxn modelId="{5F335AFF-CB05-4E9F-AAC8-0CE4CE1E48C8}" srcId="{202256AF-2E9C-4D82-963D-62BAEDC997A1}" destId="{CFED6147-7E0D-45A1-A2B8-5AB1E8E32C9A}" srcOrd="1" destOrd="0" parTransId="{7F18E73A-653E-4968-873C-AB074BE8D3F7}" sibTransId="{18412A2C-AD27-4D30-8308-F702C59FBA40}"/>
    <dgm:cxn modelId="{E68E7481-6C0A-4C3C-A84E-403A0F8D39E4}" type="presParOf" srcId="{F8E0358A-7F9B-480D-A185-FF7EA51957B3}" destId="{474EBF47-B87D-476A-AF11-346D47D90F44}" srcOrd="0" destOrd="0" presId="urn:microsoft.com/office/officeart/2005/8/layout/radial6"/>
    <dgm:cxn modelId="{0904536B-FFB4-4E8D-B54F-2264DFAE6C21}" type="presParOf" srcId="{F8E0358A-7F9B-480D-A185-FF7EA51957B3}" destId="{B9F1B960-7EB8-470A-9983-950059D25BDA}" srcOrd="1" destOrd="0" presId="urn:microsoft.com/office/officeart/2005/8/layout/radial6"/>
    <dgm:cxn modelId="{66A381FF-F0D4-434E-9629-BF8933B4364D}" type="presParOf" srcId="{F8E0358A-7F9B-480D-A185-FF7EA51957B3}" destId="{35F4C143-17F2-4CB9-A35B-079CE59E75A3}" srcOrd="2" destOrd="0" presId="urn:microsoft.com/office/officeart/2005/8/layout/radial6"/>
    <dgm:cxn modelId="{968C6572-D218-4D5C-94FE-92B58B0EF396}" type="presParOf" srcId="{F8E0358A-7F9B-480D-A185-FF7EA51957B3}" destId="{D2577000-4632-4683-8111-0FEB33F89307}" srcOrd="3" destOrd="0" presId="urn:microsoft.com/office/officeart/2005/8/layout/radial6"/>
    <dgm:cxn modelId="{C95DC07F-ADBA-4BE4-AFC2-5E66440AD75F}" type="presParOf" srcId="{F8E0358A-7F9B-480D-A185-FF7EA51957B3}" destId="{47304CC2-1497-4A0E-8197-4AF31264A653}" srcOrd="4" destOrd="0" presId="urn:microsoft.com/office/officeart/2005/8/layout/radial6"/>
    <dgm:cxn modelId="{F6CF7B1B-CBE8-495A-9A8D-5FD5A9B6FB03}" type="presParOf" srcId="{F8E0358A-7F9B-480D-A185-FF7EA51957B3}" destId="{3BABB43E-0AC0-4AA8-A00F-39945F21FA91}" srcOrd="5" destOrd="0" presId="urn:microsoft.com/office/officeart/2005/8/layout/radial6"/>
    <dgm:cxn modelId="{34CE9681-F237-4402-BDA9-9D70A5BBF2B2}" type="presParOf" srcId="{F8E0358A-7F9B-480D-A185-FF7EA51957B3}" destId="{88425217-0EEF-4FBA-AB26-E78082014072}" srcOrd="6" destOrd="0" presId="urn:microsoft.com/office/officeart/2005/8/layout/radial6"/>
    <dgm:cxn modelId="{B9CC5E55-078D-49F1-B065-D2E1639885BA}" type="presParOf" srcId="{F8E0358A-7F9B-480D-A185-FF7EA51957B3}" destId="{9729294B-1F09-43AD-8D99-9949E62C0B74}" srcOrd="7" destOrd="0" presId="urn:microsoft.com/office/officeart/2005/8/layout/radial6"/>
    <dgm:cxn modelId="{D2831C22-F561-4030-B7BF-1577E62B2FD5}" type="presParOf" srcId="{F8E0358A-7F9B-480D-A185-FF7EA51957B3}" destId="{1F61A28B-A254-4FB7-8A90-AB098E63FC9C}" srcOrd="8" destOrd="0" presId="urn:microsoft.com/office/officeart/2005/8/layout/radial6"/>
    <dgm:cxn modelId="{A1F1B825-EDC4-42BB-AA27-08B6FBEF9B7E}" type="presParOf" srcId="{F8E0358A-7F9B-480D-A185-FF7EA51957B3}" destId="{3ED1316D-966C-43B2-AA77-A316673CB57E}" srcOrd="9" destOrd="0" presId="urn:microsoft.com/office/officeart/2005/8/layout/radial6"/>
    <dgm:cxn modelId="{D3C1D48C-208A-4506-840D-DC70A3FEB90F}" type="presParOf" srcId="{F8E0358A-7F9B-480D-A185-FF7EA51957B3}" destId="{CA2F81AB-B57B-4DD2-BDBF-123618C53497}" srcOrd="10" destOrd="0" presId="urn:microsoft.com/office/officeart/2005/8/layout/radial6"/>
    <dgm:cxn modelId="{5D966BB5-1BB8-4DBA-99ED-F3B2399B5451}" type="presParOf" srcId="{F8E0358A-7F9B-480D-A185-FF7EA51957B3}" destId="{5C7DFC68-A996-40CB-87B4-2A22922686DE}" srcOrd="11" destOrd="0" presId="urn:microsoft.com/office/officeart/2005/8/layout/radial6"/>
    <dgm:cxn modelId="{A4C08505-6067-4C79-B83C-FB7C7D91302E}" type="presParOf" srcId="{F8E0358A-7F9B-480D-A185-FF7EA51957B3}" destId="{3C98F5A9-1DFB-4B5C-A669-533EAA359BA7}" srcOrd="12" destOrd="0" presId="urn:microsoft.com/office/officeart/2005/8/layout/radial6"/>
    <dgm:cxn modelId="{746F3FFA-7A3E-4049-BB11-2F8B4C99EABC}" type="presParOf" srcId="{F8E0358A-7F9B-480D-A185-FF7EA51957B3}" destId="{A345A705-09BD-465E-8E82-D23D9343CE2D}" srcOrd="13" destOrd="0" presId="urn:microsoft.com/office/officeart/2005/8/layout/radial6"/>
    <dgm:cxn modelId="{88748983-C596-4D22-B0E2-A3F1CC442505}" type="presParOf" srcId="{F8E0358A-7F9B-480D-A185-FF7EA51957B3}" destId="{04989C16-ACD7-478C-9D42-15473EDD2340}" srcOrd="14" destOrd="0" presId="urn:microsoft.com/office/officeart/2005/8/layout/radial6"/>
    <dgm:cxn modelId="{1BAD3A5B-9A95-4822-ADDB-90F43DEDC3F9}" type="presParOf" srcId="{F8E0358A-7F9B-480D-A185-FF7EA51957B3}" destId="{4DEFB137-1E19-4DA4-AC79-4E95B13F03D4}" srcOrd="15" destOrd="0" presId="urn:microsoft.com/office/officeart/2005/8/layout/radial6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DEFB137-1E19-4DA4-AC79-4E95B13F03D4}">
      <dsp:nvSpPr>
        <dsp:cNvPr id="0" name=""/>
        <dsp:cNvSpPr/>
      </dsp:nvSpPr>
      <dsp:spPr>
        <a:xfrm>
          <a:off x="2051919" y="750580"/>
          <a:ext cx="4015014" cy="4015014"/>
        </a:xfrm>
        <a:prstGeom prst="blockArc">
          <a:avLst>
            <a:gd name="adj1" fmla="val 12159500"/>
            <a:gd name="adj2" fmla="val 16362620"/>
            <a:gd name="adj3" fmla="val 4641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3C98F5A9-1DFB-4B5C-A669-533EAA359BA7}">
      <dsp:nvSpPr>
        <dsp:cNvPr id="0" name=""/>
        <dsp:cNvSpPr/>
      </dsp:nvSpPr>
      <dsp:spPr>
        <a:xfrm>
          <a:off x="2107292" y="601122"/>
          <a:ext cx="4015014" cy="4015014"/>
        </a:xfrm>
        <a:prstGeom prst="blockArc">
          <a:avLst>
            <a:gd name="adj1" fmla="val 7560000"/>
            <a:gd name="adj2" fmla="val 11880000"/>
            <a:gd name="adj3" fmla="val 4641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3ED1316D-966C-43B2-AA77-A316673CB57E}">
      <dsp:nvSpPr>
        <dsp:cNvPr id="0" name=""/>
        <dsp:cNvSpPr/>
      </dsp:nvSpPr>
      <dsp:spPr>
        <a:xfrm>
          <a:off x="2107292" y="601122"/>
          <a:ext cx="4015014" cy="4015014"/>
        </a:xfrm>
        <a:prstGeom prst="blockArc">
          <a:avLst>
            <a:gd name="adj1" fmla="val 3240000"/>
            <a:gd name="adj2" fmla="val 7560000"/>
            <a:gd name="adj3" fmla="val 4641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88425217-0EEF-4FBA-AB26-E78082014072}">
      <dsp:nvSpPr>
        <dsp:cNvPr id="0" name=""/>
        <dsp:cNvSpPr/>
      </dsp:nvSpPr>
      <dsp:spPr>
        <a:xfrm>
          <a:off x="2269800" y="263018"/>
          <a:ext cx="3689999" cy="4691223"/>
        </a:xfrm>
        <a:prstGeom prst="blockArc">
          <a:avLst>
            <a:gd name="adj1" fmla="val 20520000"/>
            <a:gd name="adj2" fmla="val 3240000"/>
            <a:gd name="adj3" fmla="val 4641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2577000-4632-4683-8111-0FEB33F89307}">
      <dsp:nvSpPr>
        <dsp:cNvPr id="0" name=""/>
        <dsp:cNvSpPr/>
      </dsp:nvSpPr>
      <dsp:spPr>
        <a:xfrm>
          <a:off x="2163544" y="752682"/>
          <a:ext cx="4015014" cy="4015014"/>
        </a:xfrm>
        <a:prstGeom prst="blockArc">
          <a:avLst>
            <a:gd name="adj1" fmla="val 16166868"/>
            <a:gd name="adj2" fmla="val 20236505"/>
            <a:gd name="adj3" fmla="val 4641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74EBF47-B87D-476A-AF11-346D47D90F44}">
      <dsp:nvSpPr>
        <dsp:cNvPr id="0" name=""/>
        <dsp:cNvSpPr/>
      </dsp:nvSpPr>
      <dsp:spPr>
        <a:xfrm>
          <a:off x="3190577" y="1684407"/>
          <a:ext cx="1848445" cy="1848445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6670" tIns="26670" rIns="26670" bIns="26670" numCol="1" spcCol="1270" anchor="ctr" anchorCtr="0">
          <a:noAutofit/>
        </a:bodyPr>
        <a:lstStyle/>
        <a:p>
          <a:pPr marL="0" lvl="0" indent="0" algn="ctr" defTabSz="9334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100" kern="1200" dirty="0">
              <a:latin typeface="Garamond" pitchFamily="18" charset="0"/>
            </a:rPr>
            <a:t>Diminished</a:t>
          </a:r>
        </a:p>
        <a:p>
          <a:pPr marL="0" lvl="0" indent="0" algn="ctr" defTabSz="9334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100" kern="1200" dirty="0">
              <a:latin typeface="Garamond" pitchFamily="18" charset="0"/>
            </a:rPr>
            <a:t>Mobility</a:t>
          </a:r>
        </a:p>
      </dsp:txBody>
      <dsp:txXfrm>
        <a:off x="3461276" y="1955106"/>
        <a:ext cx="1307047" cy="1307047"/>
      </dsp:txXfrm>
    </dsp:sp>
    <dsp:sp modelId="{B9F1B960-7EB8-470A-9983-950059D25BDA}">
      <dsp:nvSpPr>
        <dsp:cNvPr id="0" name=""/>
        <dsp:cNvSpPr/>
      </dsp:nvSpPr>
      <dsp:spPr>
        <a:xfrm>
          <a:off x="3505197" y="152398"/>
          <a:ext cx="1293911" cy="1293911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0320" tIns="20320" rIns="20320" bIns="2032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kern="1200" dirty="0">
              <a:latin typeface="Garamond" pitchFamily="18" charset="0"/>
            </a:rPr>
            <a:t>Risk for Misuse Syndrome</a:t>
          </a:r>
        </a:p>
      </dsp:txBody>
      <dsp:txXfrm>
        <a:off x="3694686" y="341887"/>
        <a:ext cx="914933" cy="914933"/>
      </dsp:txXfrm>
    </dsp:sp>
    <dsp:sp modelId="{47304CC2-1497-4A0E-8197-4AF31264A653}">
      <dsp:nvSpPr>
        <dsp:cNvPr id="0" name=""/>
        <dsp:cNvSpPr/>
      </dsp:nvSpPr>
      <dsp:spPr>
        <a:xfrm>
          <a:off x="5332796" y="1355714"/>
          <a:ext cx="1293911" cy="1293911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0320" tIns="20320" rIns="20320" bIns="2032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kern="1200" dirty="0">
              <a:latin typeface="Garamond" pitchFamily="18" charset="0"/>
            </a:rPr>
            <a:t>Risk for functional decline</a:t>
          </a:r>
        </a:p>
      </dsp:txBody>
      <dsp:txXfrm>
        <a:off x="5522285" y="1545203"/>
        <a:ext cx="914933" cy="914933"/>
      </dsp:txXfrm>
    </dsp:sp>
    <dsp:sp modelId="{9729294B-1F09-43AD-8D99-9949E62C0B74}">
      <dsp:nvSpPr>
        <dsp:cNvPr id="0" name=""/>
        <dsp:cNvSpPr/>
      </dsp:nvSpPr>
      <dsp:spPr>
        <a:xfrm>
          <a:off x="4620447" y="3548097"/>
          <a:ext cx="1293911" cy="1293911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0320" tIns="20320" rIns="20320" bIns="2032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kern="1200" dirty="0"/>
            <a:t>Risk </a:t>
          </a:r>
          <a:r>
            <a:rPr lang="en-US" sz="1600" kern="1200" dirty="0">
              <a:latin typeface="Garamond" pitchFamily="18" charset="0"/>
            </a:rPr>
            <a:t>for</a:t>
          </a:r>
          <a:r>
            <a:rPr lang="en-US" sz="1600" kern="1200" dirty="0"/>
            <a:t> embolus</a:t>
          </a:r>
        </a:p>
      </dsp:txBody>
      <dsp:txXfrm>
        <a:off x="4809936" y="3737586"/>
        <a:ext cx="914933" cy="914933"/>
      </dsp:txXfrm>
    </dsp:sp>
    <dsp:sp modelId="{CA2F81AB-B57B-4DD2-BDBF-123618C53497}">
      <dsp:nvSpPr>
        <dsp:cNvPr id="0" name=""/>
        <dsp:cNvSpPr/>
      </dsp:nvSpPr>
      <dsp:spPr>
        <a:xfrm>
          <a:off x="2315240" y="3548097"/>
          <a:ext cx="1293911" cy="1293911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0320" tIns="20320" rIns="20320" bIns="2032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kern="1200" dirty="0"/>
            <a:t>Risk for Skin Break </a:t>
          </a:r>
          <a:r>
            <a:rPr lang="en-US" sz="1600" kern="1200" dirty="0">
              <a:latin typeface="Garamond" pitchFamily="18" charset="0"/>
            </a:rPr>
            <a:t>down</a:t>
          </a:r>
        </a:p>
      </dsp:txBody>
      <dsp:txXfrm>
        <a:off x="2504729" y="3737586"/>
        <a:ext cx="914933" cy="914933"/>
      </dsp:txXfrm>
    </dsp:sp>
    <dsp:sp modelId="{A345A705-09BD-465E-8E82-D23D9343CE2D}">
      <dsp:nvSpPr>
        <dsp:cNvPr id="0" name=""/>
        <dsp:cNvSpPr/>
      </dsp:nvSpPr>
      <dsp:spPr>
        <a:xfrm>
          <a:off x="1602892" y="1355714"/>
          <a:ext cx="1293911" cy="1293911"/>
        </a:xfrm>
        <a:prstGeom prst="ellipse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0320" tIns="20320" rIns="20320" bIns="2032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kern="1200" dirty="0"/>
            <a:t>Risk </a:t>
          </a:r>
          <a:r>
            <a:rPr lang="en-US" sz="1600" kern="1200" dirty="0">
              <a:latin typeface="Garamond" pitchFamily="18" charset="0"/>
            </a:rPr>
            <a:t>for</a:t>
          </a:r>
          <a:r>
            <a:rPr lang="en-US" sz="1600" kern="1200" dirty="0"/>
            <a:t> Loneliness</a:t>
          </a:r>
        </a:p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kern="1200" dirty="0"/>
            <a:t>Seclusion</a:t>
          </a:r>
        </a:p>
      </dsp:txBody>
      <dsp:txXfrm>
        <a:off x="1792381" y="1545203"/>
        <a:ext cx="914933" cy="914933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radial6">
  <dgm:title val=""/>
  <dgm:desc val=""/>
  <dgm:catLst>
    <dgm:cat type="cycle" pri="9000"/>
    <dgm:cat type="relationship" pri="2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  <dgm:pt modelId="14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  <dgm:cxn modelId="6" srcId="1" destId="14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13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15"/>
        <dgm:pt modelId="16"/>
      </dgm:ptLst>
      <dgm:cxnLst>
        <dgm:cxn modelId="2" srcId="0" destId="1" srcOrd="0" destOrd="0"/>
        <dgm:cxn modelId="16" srcId="1" destId="11" srcOrd="0" destOrd="0"/>
        <dgm:cxn modelId="17" srcId="1" destId="12" srcOrd="1" destOrd="0"/>
        <dgm:cxn modelId="18" srcId="1" destId="13" srcOrd="2" destOrd="0"/>
        <dgm:cxn modelId="19" srcId="1" destId="14" srcOrd="3" destOrd="0"/>
        <dgm:cxn modelId="20" srcId="1" destId="15" srcOrd="4" destOrd="0"/>
        <dgm:cxn modelId="21" srcId="1" destId="16" srcOrd="5" destOrd="0"/>
      </dgm:cxnLst>
      <dgm:bg/>
      <dgm:whole/>
    </dgm:dataModel>
  </dgm:clrData>
  <dgm:layoutNode name="Name0">
    <dgm:varLst>
      <dgm:chMax val="1"/>
      <dgm:dir/>
      <dgm:animLvl val="ctr"/>
      <dgm:resizeHandles val="exact"/>
    </dgm:varLst>
    <dgm:choose name="Name1">
      <dgm:if name="Name2" func="var" arg="dir" op="equ" val="norm">
        <dgm:choose name="Name3">
          <dgm:if name="Name4" axis="ch ch" ptType="node node" st="1 1" cnt="1 0" func="cnt" op="lte" val="1">
            <dgm:alg type="cycle">
              <dgm:param type="stAng" val="90"/>
              <dgm:param type="spanAng" val="360"/>
              <dgm:param type="ctrShpMap" val="fNode"/>
            </dgm:alg>
          </dgm:if>
          <dgm:else name="Name5">
            <dgm:alg type="cycle">
              <dgm:param type="stAng" val="0"/>
              <dgm:param type="spanAng" val="360"/>
              <dgm:param type="ctrShpMap" val="fNode"/>
            </dgm:alg>
          </dgm:else>
        </dgm:choose>
      </dgm:if>
      <dgm:else name="Name6">
        <dgm:choose name="Name7">
          <dgm:if name="Name8" axis="ch ch" ptType="node node" st="1 1" cnt="1 0" func="cnt" op="lte" val="1">
            <dgm:alg type="cycle">
              <dgm:param type="stAng" val="-90"/>
              <dgm:param type="spanAng" val="360"/>
              <dgm:param type="ctrShpMap" val="fNode"/>
            </dgm:alg>
          </dgm:if>
          <dgm:else name="Name9">
            <dgm:alg type="cycle">
              <dgm:param type="stAng" val="0"/>
              <dgm:param type="spanAng" val="-360"/>
              <dgm:param type="ctrShpMap" val="fNode"/>
            </dgm:alg>
          </dgm:else>
        </dgm:choose>
      </dgm:else>
    </dgm:choose>
    <dgm:shape xmlns:r="http://schemas.openxmlformats.org/officeDocument/2006/relationships" r:blip="">
      <dgm:adjLst/>
    </dgm:shape>
    <dgm:presOf/>
    <dgm:choose name="Name10">
      <dgm:if name="Name11" func="var" arg="dir" op="equ" val="norm">
        <dgm:choose name="Name12">
          <dgm:if name="Name13" axis="ch ch" ptType="node node" st="1 1" cnt="1 0" func="cnt" op="equ" val="1">
            <dgm:constrLst>
              <dgm:constr type="diam" val="170"/>
              <dgm:constr type="w" for="ch" forName="centerShape" refType="w"/>
              <dgm:constr type="w" for="ch" forName="oneComp" refType="w" refFor="ch" refForName="centerShape" op="equ" fact="0.7"/>
              <dgm:constr type="sp" refType="w" refFor="ch" refForName="oneComp" fact="0.3"/>
              <dgm:constr type="sibSp" refType="w" refFor="ch" refForName="oneComp" fact="0.3"/>
              <dgm:constr type="primFontSz" for="ch" forName="centerShape" val="65"/>
              <dgm:constr type="primFontSz" for="des" forName="oneNode" refType="primFontSz" refFor="ch" refForName="centerShape" fact="0.95"/>
              <dgm:constr type="primFontSz" for="des" forName="oneNode" refType="primFontSz" refFor="ch" refForName="centerShape" op="lte" fact="0.95"/>
              <dgm:constr type="diam" for="ch" forName="singleconn" refType="diam" op="equ" fact="-1"/>
              <dgm:constr type="h" for="ch" forName="singleconn" refType="w" refFor="ch" refForName="oneComp" fact="0.24"/>
              <dgm:constr type="w" for="ch" forName="dummya" refType="w" refFor="ch" refForName="oneComp" op="equ"/>
              <dgm:constr type="w" for="ch" forName="dummyb" refType="w" refFor="ch" refForName="oneComp" op="equ"/>
              <dgm:constr type="w" for="ch" forName="dummyc" refType="w" refFor="ch" refForName="oneComp" op="equ"/>
            </dgm:constrLst>
          </dgm:if>
          <dgm:else name="Name14">
            <dgm:constrLst>
              <dgm:constr type="diam" val="170"/>
              <dgm:constr type="w" for="ch" forName="centerShape" refType="w"/>
              <dgm:constr type="w" for="ch" forName="node" refType="w" refFor="ch" refForName="centerShape" op="equ" fact="0.7"/>
              <dgm:constr type="sp" refType="w" refFor="ch" refForName="node" fact="0.3"/>
              <dgm:constr type="sibSp" refType="w" refFor="ch" refForName="node" fact="0.3"/>
              <dgm:constr type="primFontSz" for="ch" forName="centerShape" val="65"/>
              <dgm:constr type="primFontSz" for="des" forName="node" refType="primFontSz" refFor="ch" refForName="centerShape" fact="0.78"/>
              <dgm:constr type="primFontSz" for="ch" forName="node" refType="primFontSz" refFor="ch" refForName="centerShape" op="lte" fact="0.95"/>
              <dgm:constr type="diam" for="ch" forName="sibTrans" refType="diam" op="equ"/>
              <dgm:constr type="h" for="ch" forName="sibTrans" refType="w" refFor="ch" refForName="node" fact="0.24"/>
              <dgm:constr type="w" for="ch" forName="dummy" val="1"/>
            </dgm:constrLst>
          </dgm:else>
        </dgm:choose>
      </dgm:if>
      <dgm:else name="Name15">
        <dgm:choose name="Name16">
          <dgm:if name="Name17" axis="ch ch" ptType="node node" st="1 1" cnt="1 0" func="cnt" op="equ" val="1">
            <dgm:constrLst>
              <dgm:constr type="diam" val="170"/>
              <dgm:constr type="w" for="ch" forName="centerShape" refType="w"/>
              <dgm:constr type="w" for="ch" forName="oneComp" refType="w" refFor="ch" refForName="centerShape" op="equ" fact="0.7"/>
              <dgm:constr type="sp" refType="w" refFor="ch" refForName="oneComp" fact="0.3"/>
              <dgm:constr type="sibSp" refType="w" refFor="ch" refForName="oneComp" fact="0.3"/>
              <dgm:constr type="primFontSz" for="ch" forName="centerShape" val="65"/>
              <dgm:constr type="primFontSz" for="des" forName="oneNode" refType="primFontSz" refFor="ch" refForName="centerShape" fact="0.95"/>
              <dgm:constr type="primFontSz" for="ch" forName="oneNode" refType="primFontSz" refFor="ch" refForName="centerShape" op="lte" fact="0.95"/>
              <dgm:constr type="diam" for="ch" forName="singleconn" refType="diam"/>
              <dgm:constr type="h" for="ch" forName="singleconn" refType="w" refFor="ch" refForName="oneComp" fact="0.24"/>
              <dgm:constr type="diam" for="ch" refType="diam" op="equ"/>
              <dgm:constr type="w" for="ch" forName="dummya" refType="w" refFor="ch" refForName="oneComp" op="equ"/>
              <dgm:constr type="w" for="ch" forName="dummyb" refType="w" refFor="ch" refForName="oneComp" op="equ"/>
              <dgm:constr type="w" for="ch" forName="dummyc" refType="w" refFor="ch" refForName="oneComp" op="equ"/>
            </dgm:constrLst>
          </dgm:if>
          <dgm:else name="Name18">
            <dgm:constrLst>
              <dgm:constr type="diam" val="170"/>
              <dgm:constr type="w" for="ch" forName="centerShape" refType="w"/>
              <dgm:constr type="w" for="ch" forName="node" refType="w" refFor="ch" refForName="centerShape" op="equ" fact="0.7"/>
              <dgm:constr type="sp" refType="w" refFor="ch" refForName="node" fact="0.3"/>
              <dgm:constr type="sibSp" refType="w" refFor="ch" refForName="node" fact="0.3"/>
              <dgm:constr type="primFontSz" for="ch" forName="centerShape" val="65"/>
              <dgm:constr type="primFontSz" for="des" forName="node" refType="primFontSz" refFor="ch" refForName="centerShape" fact="0.78"/>
              <dgm:constr type="primFontSz" for="ch" forName="node" refType="primFontSz" refFor="ch" refForName="centerShape" op="lte" fact="0.95"/>
              <dgm:constr type="diam" for="ch" ptType="sibTrans" refType="diam" fact="-1"/>
              <dgm:constr type="h" for="ch" forName="sibTrans" refType="w" refFor="ch" refForName="node" fact="0.24"/>
              <dgm:constr type="diam" for="ch" refType="diam" op="equ" fact="-1"/>
              <dgm:constr type="w" for="ch" forName="dummy" val="1"/>
            </dgm:constrLst>
          </dgm:else>
        </dgm:choose>
      </dgm:else>
    </dgm:choose>
    <dgm:ruleLst>
      <dgm:rule type="diam" val="INF" fact="NaN" max="NaN"/>
    </dgm:ruleLst>
    <dgm:forEach name="Name19" axis="ch" ptType="node" cnt="1">
      <dgm:layoutNode name="centerShape" styleLbl="node0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h" refType="w"/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forEach name="Name20" axis="ch">
        <dgm:forEach name="Name21" axis="self" ptType="node">
          <dgm:choose name="Name22">
            <dgm:if name="Name23" axis="par ch" ptType="node node" func="cnt" op="gt" val="1">
              <dgm:layoutNode name="node" styleLbl="node1">
                <dgm:varLst>
                  <dgm:bulletEnabled val="1"/>
                </dgm:varLst>
                <dgm:alg type="tx">
                  <dgm:param type="txAnchorVertCh" val="mid"/>
                </dgm:alg>
                <dgm:shape xmlns:r="http://schemas.openxmlformats.org/officeDocument/2006/relationships" type="ellipse" r:blip="">
                  <dgm:adjLst/>
                </dgm:shape>
                <dgm:presOf axis="desOrSelf" ptType="node"/>
                <dgm:constrLst>
                  <dgm:constr type="h" refType="w"/>
                  <dgm:constr type="tMarg" refType="primFontSz" fact="0.1"/>
                  <dgm:constr type="bMarg" refType="primFontSz" fact="0.1"/>
                  <dgm:constr type="lMarg" refType="primFontSz" fact="0.1"/>
                  <dgm:constr type="rMarg" refType="primFontSz" fact="0.1"/>
                </dgm:constrLst>
                <dgm:ruleLst>
                  <dgm:rule type="primFontSz" val="5" fact="NaN" max="NaN"/>
                </dgm:ruleLst>
              </dgm:layoutNode>
              <dgm:layoutNode name="dummy">
                <dgm:alg type="sp"/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</dgm:constrLst>
                <dgm:ruleLst/>
              </dgm:layoutNode>
              <dgm:forEach name="sibTransForEach" axis="followSib" ptType="sibTrans" hideLastTrans="0" cnt="1">
                <dgm:layoutNode name="sibTrans" styleLbl="sibTrans2D1">
                  <dgm:alg type="conn">
                    <dgm:param type="connRout" val="curve"/>
                    <dgm:param type="begPts" val="ctr"/>
                    <dgm:param type="endPts" val="ctr"/>
                    <dgm:param type="begSty" val="noArr"/>
                    <dgm:param type="endSty" val="noArr"/>
                    <dgm:param type="dstNode" val="node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</dgm:if>
            <dgm:if name="Name24" axis="par ch" ptType="node node" func="cnt" op="equ" val="1">
              <dgm:layoutNode name="oneComp">
                <dgm:alg type="composite">
                  <dgm:param type="ar" val="1"/>
                </dgm:alg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  <dgm:constr type="l" for="ch" forName="dummyConnPt" refType="w" fact="0.5"/>
                  <dgm:constr type="t" for="ch" forName="dummyConnPt" refType="w" fact="0.5"/>
                  <dgm:constr type="l" for="ch" forName="oneNode"/>
                  <dgm:constr type="t" for="ch" forName="oneNode"/>
                  <dgm:constr type="h" for="ch" forName="oneNode" refType="h"/>
                  <dgm:constr type="w" for="ch" forName="oneNode" refType="w"/>
                </dgm:constrLst>
                <dgm:ruleLst/>
                <dgm:layoutNode name="dummyConnPt" styleLbl="node1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w" val="1"/>
                    <dgm:constr type="h" val="1"/>
                  </dgm:constrLst>
                  <dgm:ruleLst/>
                </dgm:layoutNode>
                <dgm:layoutNode name="oneNode" styleLbl="node1">
                  <dgm:varLst>
                    <dgm:bulletEnabled val="1"/>
                  </dgm:varLst>
                  <dgm:alg type="tx">
                    <dgm:param type="txAnchorVertCh" val="mid"/>
                  </dgm:alg>
                  <dgm:shape xmlns:r="http://schemas.openxmlformats.org/officeDocument/2006/relationships" type="ellipse" r:blip="">
                    <dgm:adjLst/>
                  </dgm:shape>
                  <dgm:presOf axis="desOrSelf" ptType="node"/>
                  <dgm:constrLst>
                    <dgm:constr type="h" refType="w"/>
                    <dgm:constr type="tMarg" refType="primFontSz" fact="0.1"/>
                    <dgm:constr type="bMarg" refType="primFontSz" fact="0.1"/>
                    <dgm:constr type="lMarg" refType="primFontSz" fact="0.1"/>
                    <dgm:constr type="rMarg" refType="primFontSz" fact="0.1"/>
                  </dgm:constrLst>
                  <dgm:ruleLst>
                    <dgm:rule type="primFontSz" val="5" fact="NaN" max="NaN"/>
                  </dgm:ruleLst>
                </dgm:layoutNode>
              </dgm:layoutNode>
              <dgm:layoutNode name="dummya">
                <dgm:alg type="sp"/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</dgm:constrLst>
                <dgm:ruleLst/>
              </dgm:layoutNode>
              <dgm:layoutNode name="dummyb">
                <dgm:alg type="sp"/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</dgm:constrLst>
                <dgm:ruleLst/>
              </dgm:layoutNode>
              <dgm:layoutNode name="dummyc">
                <dgm:alg type="sp"/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</dgm:constrLst>
                <dgm:ruleLst/>
              </dgm:layoutNode>
              <dgm:forEach name="sibTransForEach1" axis="followSib" ptType="sibTrans" hideLastTrans="0" cnt="1">
                <dgm:layoutNode name="singleconn" styleLbl="sibTrans2D1">
                  <dgm:alg type="conn">
                    <dgm:param type="connRout" val="longCurve"/>
                    <dgm:param type="begPts" val="bCtr"/>
                    <dgm:param type="endPts" val="tCtr"/>
                    <dgm:param type="begSty" val="noArr"/>
                    <dgm:param type="endSty" val="noArr"/>
                    <dgm:param type="srcNode" val="dummyConnPt"/>
                    <dgm:param type="dstNode" val="dummyConnPt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</dgm:if>
            <dgm:else name="Name25"/>
          </dgm:choose>
        </dgm:forEach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5BCD10-DCC9-4448-B248-D53E4EA54DD2}" type="datetimeFigureOut">
              <a:rPr lang="en-US" smtClean="0"/>
              <a:pPr/>
              <a:t>7/6/23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B4A97F-ECE7-45A0-9798-62E64D34C9F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5BCD10-DCC9-4448-B248-D53E4EA54DD2}" type="datetimeFigureOut">
              <a:rPr lang="en-US" smtClean="0"/>
              <a:pPr/>
              <a:t>7/6/23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B4A97F-ECE7-45A0-9798-62E64D34C9F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5BCD10-DCC9-4448-B248-D53E4EA54DD2}" type="datetimeFigureOut">
              <a:rPr lang="en-US" smtClean="0"/>
              <a:pPr/>
              <a:t>7/6/23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B4A97F-ECE7-45A0-9798-62E64D34C9F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5BCD10-DCC9-4448-B248-D53E4EA54DD2}" type="datetimeFigureOut">
              <a:rPr lang="en-US" smtClean="0"/>
              <a:pPr/>
              <a:t>7/6/23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B4A97F-ECE7-45A0-9798-62E64D34C9F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5BCD10-DCC9-4448-B248-D53E4EA54DD2}" type="datetimeFigureOut">
              <a:rPr lang="en-US" smtClean="0"/>
              <a:pPr/>
              <a:t>7/6/23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B4A97F-ECE7-45A0-9798-62E64D34C9F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5BCD10-DCC9-4448-B248-D53E4EA54DD2}" type="datetimeFigureOut">
              <a:rPr lang="en-US" smtClean="0"/>
              <a:pPr/>
              <a:t>7/6/23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B4A97F-ECE7-45A0-9798-62E64D34C9F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5BCD10-DCC9-4448-B248-D53E4EA54DD2}" type="datetimeFigureOut">
              <a:rPr lang="en-US" smtClean="0"/>
              <a:pPr/>
              <a:t>7/6/23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B4A97F-ECE7-45A0-9798-62E64D34C9F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5BCD10-DCC9-4448-B248-D53E4EA54DD2}" type="datetimeFigureOut">
              <a:rPr lang="en-US" smtClean="0"/>
              <a:pPr/>
              <a:t>7/6/23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B4A97F-ECE7-45A0-9798-62E64D34C9F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5BCD10-DCC9-4448-B248-D53E4EA54DD2}" type="datetimeFigureOut">
              <a:rPr lang="en-US" smtClean="0"/>
              <a:pPr/>
              <a:t>7/6/23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B4A97F-ECE7-45A0-9798-62E64D34C9F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5BCD10-DCC9-4448-B248-D53E4EA54DD2}" type="datetimeFigureOut">
              <a:rPr lang="en-US" smtClean="0"/>
              <a:pPr/>
              <a:t>7/6/23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B4A97F-ECE7-45A0-9798-62E64D34C9F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5BCD10-DCC9-4448-B248-D53E4EA54DD2}" type="datetimeFigureOut">
              <a:rPr lang="en-US" smtClean="0"/>
              <a:pPr/>
              <a:t>7/6/23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B4A97F-ECE7-45A0-9798-62E64D34C9FC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15BCD10-DCC9-4448-B248-D53E4EA54DD2}" type="datetimeFigureOut">
              <a:rPr lang="en-US" smtClean="0"/>
              <a:pPr/>
              <a:t>7/6/23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8B4A97F-ECE7-45A0-9798-62E64D34C9FC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</p:nvPr>
        </p:nvGraphicFramePr>
        <p:xfrm>
          <a:off x="304800" y="609600"/>
          <a:ext cx="8229600" cy="48768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5" name="Right Arrow 4"/>
          <p:cNvSpPr/>
          <p:nvPr/>
        </p:nvSpPr>
        <p:spPr>
          <a:xfrm>
            <a:off x="5867400" y="1371600"/>
            <a:ext cx="978408" cy="4846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7010400" y="1219200"/>
            <a:ext cx="1447800" cy="15240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latin typeface="Garamond" pitchFamily="18" charset="0"/>
              </a:rPr>
              <a:t>Inability to Return to previous level of care</a:t>
            </a:r>
          </a:p>
        </p:txBody>
      </p:sp>
      <p:sp>
        <p:nvSpPr>
          <p:cNvPr id="9" name="Down Arrow 8"/>
          <p:cNvSpPr/>
          <p:nvPr/>
        </p:nvSpPr>
        <p:spPr>
          <a:xfrm>
            <a:off x="7543800" y="3352800"/>
            <a:ext cx="484632" cy="978408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7162800" y="4419600"/>
            <a:ext cx="1371600" cy="12954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Garamond" pitchFamily="18" charset="0"/>
              </a:rPr>
              <a:t>Diminished Quality of Life</a:t>
            </a:r>
          </a:p>
        </p:txBody>
      </p:sp>
      <p:sp>
        <p:nvSpPr>
          <p:cNvPr id="11" name="Curved Left Arrow 10"/>
          <p:cNvSpPr/>
          <p:nvPr/>
        </p:nvSpPr>
        <p:spPr>
          <a:xfrm>
            <a:off x="7239000" y="5791200"/>
            <a:ext cx="685800" cy="1066800"/>
          </a:xfrm>
          <a:prstGeom prst="curved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5562600" y="5715000"/>
            <a:ext cx="1600200" cy="9906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latin typeface="Garamond" pitchFamily="18" charset="0"/>
              </a:rPr>
              <a:t>Dorothy’s Expectation was to maintain the  same quality of life</a:t>
            </a:r>
          </a:p>
        </p:txBody>
      </p:sp>
      <p:sp>
        <p:nvSpPr>
          <p:cNvPr id="13" name="Left Arrow 12"/>
          <p:cNvSpPr/>
          <p:nvPr/>
        </p:nvSpPr>
        <p:spPr>
          <a:xfrm>
            <a:off x="4724400" y="6096000"/>
            <a:ext cx="762000" cy="408432"/>
          </a:xfrm>
          <a:prstGeom prst="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/>
          <p:cNvSpPr/>
          <p:nvPr/>
        </p:nvSpPr>
        <p:spPr>
          <a:xfrm>
            <a:off x="3429000" y="5715000"/>
            <a:ext cx="1295400" cy="838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Garamond" pitchFamily="18" charset="0"/>
              </a:rPr>
              <a:t>Assess Functioning</a:t>
            </a:r>
          </a:p>
        </p:txBody>
      </p:sp>
      <p:sp>
        <p:nvSpPr>
          <p:cNvPr id="15" name="Left Arrow 14"/>
          <p:cNvSpPr/>
          <p:nvPr/>
        </p:nvSpPr>
        <p:spPr>
          <a:xfrm>
            <a:off x="1524000" y="6019800"/>
            <a:ext cx="762000" cy="408432"/>
          </a:xfrm>
          <a:prstGeom prst="lef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Rectangle 15"/>
          <p:cNvSpPr/>
          <p:nvPr/>
        </p:nvSpPr>
        <p:spPr>
          <a:xfrm>
            <a:off x="228600" y="5410200"/>
            <a:ext cx="1295400" cy="1219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Garamond" pitchFamily="18" charset="0"/>
              </a:rPr>
              <a:t>Ask Dorothy what she wants</a:t>
            </a:r>
          </a:p>
        </p:txBody>
      </p:sp>
      <p:sp>
        <p:nvSpPr>
          <p:cNvPr id="18" name="Up Arrow 17"/>
          <p:cNvSpPr/>
          <p:nvPr/>
        </p:nvSpPr>
        <p:spPr>
          <a:xfrm>
            <a:off x="609600" y="4267200"/>
            <a:ext cx="484632" cy="978408"/>
          </a:xfrm>
          <a:prstGeom prst="up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Rectangle 18"/>
          <p:cNvSpPr/>
          <p:nvPr/>
        </p:nvSpPr>
        <p:spPr>
          <a:xfrm>
            <a:off x="381000" y="1066800"/>
            <a:ext cx="914400" cy="9144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Garamond" pitchFamily="18" charset="0"/>
                <a:cs typeface="Arial" pitchFamily="34" charset="0"/>
              </a:rPr>
              <a:t>PT/OT Consult</a:t>
            </a:r>
          </a:p>
        </p:txBody>
      </p:sp>
      <p:sp>
        <p:nvSpPr>
          <p:cNvPr id="20" name="Up Arrow 19"/>
          <p:cNvSpPr/>
          <p:nvPr/>
        </p:nvSpPr>
        <p:spPr>
          <a:xfrm>
            <a:off x="533400" y="2133600"/>
            <a:ext cx="484632" cy="978408"/>
          </a:xfrm>
          <a:prstGeom prst="up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Rectangle 20"/>
          <p:cNvSpPr/>
          <p:nvPr/>
        </p:nvSpPr>
        <p:spPr>
          <a:xfrm>
            <a:off x="381000" y="3276600"/>
            <a:ext cx="1143000" cy="9144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Garamond" pitchFamily="18" charset="0"/>
              </a:rPr>
              <a:t>Assess </a:t>
            </a:r>
            <a:r>
              <a:rPr lang="en-US" sz="1600" dirty="0">
                <a:latin typeface="Garamond" pitchFamily="18" charset="0"/>
              </a:rPr>
              <a:t>Risks and Benefits</a:t>
            </a:r>
          </a:p>
        </p:txBody>
      </p:sp>
      <p:sp>
        <p:nvSpPr>
          <p:cNvPr id="22" name="Curved Down Arrow 21"/>
          <p:cNvSpPr/>
          <p:nvPr/>
        </p:nvSpPr>
        <p:spPr>
          <a:xfrm>
            <a:off x="762000" y="152400"/>
            <a:ext cx="1216152" cy="731520"/>
          </a:xfrm>
          <a:prstGeom prst="curved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1828800" y="914400"/>
            <a:ext cx="1143000" cy="9144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Garamond" pitchFamily="18" charset="0"/>
                <a:cs typeface="Arial" pitchFamily="34" charset="0"/>
              </a:rPr>
              <a:t>Ambulate</a:t>
            </a:r>
          </a:p>
          <a:p>
            <a:pPr algn="ctr"/>
            <a:r>
              <a:rPr lang="en-US" dirty="0">
                <a:latin typeface="Garamond" pitchFamily="18" charset="0"/>
                <a:cs typeface="Arial" pitchFamily="34" charset="0"/>
              </a:rPr>
              <a:t>ROM</a:t>
            </a:r>
          </a:p>
        </p:txBody>
      </p:sp>
      <p:sp>
        <p:nvSpPr>
          <p:cNvPr id="28" name="Bent Arrow 27"/>
          <p:cNvSpPr/>
          <p:nvPr/>
        </p:nvSpPr>
        <p:spPr>
          <a:xfrm>
            <a:off x="2971800" y="0"/>
            <a:ext cx="685800" cy="792480"/>
          </a:xfrm>
          <a:prstGeom prst="bentArrow">
            <a:avLst>
              <a:gd name="adj1" fmla="val 25000"/>
              <a:gd name="adj2" fmla="val 25000"/>
              <a:gd name="adj3" fmla="val 19030"/>
              <a:gd name="adj4" fmla="val 43750"/>
            </a:avLst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29" name="Rectangle 28"/>
          <p:cNvSpPr/>
          <p:nvPr/>
        </p:nvSpPr>
        <p:spPr>
          <a:xfrm>
            <a:off x="3886200" y="0"/>
            <a:ext cx="3810000" cy="609600"/>
          </a:xfrm>
          <a:prstGeom prst="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en-US" dirty="0">
                <a:solidFill>
                  <a:schemeClr val="tx2">
                    <a:lumMod val="50000"/>
                  </a:schemeClr>
                </a:solidFill>
                <a:latin typeface="Garamond" pitchFamily="18" charset="0"/>
                <a:cs typeface="Arial" pitchFamily="34" charset="0"/>
              </a:rPr>
              <a:t>Meet Dorothy’s expectations and maximize quality of life</a:t>
            </a:r>
          </a:p>
        </p:txBody>
      </p:sp>
      <p:sp>
        <p:nvSpPr>
          <p:cNvPr id="30" name="Rectangle 29"/>
          <p:cNvSpPr/>
          <p:nvPr/>
        </p:nvSpPr>
        <p:spPr>
          <a:xfrm>
            <a:off x="2362200" y="5715000"/>
            <a:ext cx="914400" cy="838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>
                <a:latin typeface="Garamond" pitchFamily="18" charset="0"/>
              </a:rPr>
              <a:t>Assess </a:t>
            </a:r>
          </a:p>
          <a:p>
            <a:pPr algn="ctr"/>
            <a:r>
              <a:rPr lang="en-US" dirty="0">
                <a:latin typeface="Garamond" pitchFamily="18" charset="0"/>
              </a:rPr>
              <a:t>Mood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FB84CCAAB2D8B94C9E80AEE0F968D4E3" ma:contentTypeVersion="11" ma:contentTypeDescription="Create a new document." ma:contentTypeScope="" ma:versionID="1b09345af05fd3cb32bb5730e874cd29">
  <xsd:schema xmlns:xsd="http://www.w3.org/2001/XMLSchema" xmlns:xs="http://www.w3.org/2001/XMLSchema" xmlns:p="http://schemas.microsoft.com/office/2006/metadata/properties" xmlns:ns2="115335aa-b14d-43fc-bc3f-f6c2eb8e2e98" targetNamespace="http://schemas.microsoft.com/office/2006/metadata/properties" ma:root="true" ma:fieldsID="64d1052a3fdebdc5c5d04819c7da4ff2" ns2:_="">
    <xsd:import namespace="115335aa-b14d-43fc-bc3f-f6c2eb8e2e98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2:MediaServiceAutoTags" minOccurs="0"/>
                <xsd:element ref="ns2:MediaServiceOCR" minOccurs="0"/>
                <xsd:element ref="ns2:MediaServiceLocation" minOccurs="0"/>
                <xsd:element ref="ns2:MediaServiceGenerationTime" minOccurs="0"/>
                <xsd:element ref="ns2:MediaServiceEventHashCode" minOccurs="0"/>
                <xsd:element ref="ns2:MediaLengthInSecond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15335aa-b14d-43fc-bc3f-f6c2eb8e2e98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DateTaken" ma:index="12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3" nillable="true" ma:displayName="Tags" ma:internalName="MediaServiceAutoTags" ma:readOnly="true">
      <xsd:simpleType>
        <xsd:restriction base="dms:Text"/>
      </xsd:simpleType>
    </xsd:element>
    <xsd:element name="MediaServiceOCR" ma:index="14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Location" ma:index="15" nillable="true" ma:displayName="Location" ma:internalName="MediaServiceLocation" ma:readOnly="true">
      <xsd:simpleType>
        <xsd:restriction base="dms:Text"/>
      </xsd:simpleType>
    </xsd:element>
    <xsd:element name="MediaServiceGenerationTime" ma:index="16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7" nillable="true" ma:displayName="MediaServiceEventHashCode" ma:hidden="true" ma:internalName="MediaServiceEventHashCode" ma:readOnly="true">
      <xsd:simpleType>
        <xsd:restriction base="dms:Text"/>
      </xsd:simpleType>
    </xsd:element>
    <xsd:element name="MediaLengthInSeconds" ma:index="18" nillable="true" ma:displayName="Length (seconds)" ma:internalName="MediaLengthInSeconds" ma:readOnly="true">
      <xsd:simpleType>
        <xsd:restriction base="dms:Unknown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A22BB717-12C6-42CA-84C0-ED66C9D55F1D}">
  <ds:schemaRefs>
    <ds:schemaRef ds:uri="http://www.w3.org/XML/1998/namespace"/>
    <ds:schemaRef ds:uri="http://schemas.microsoft.com/office/2006/metadata/properties"/>
    <ds:schemaRef ds:uri="http://purl.org/dc/terms/"/>
    <ds:schemaRef ds:uri="http://purl.org/dc/elements/1.1/"/>
    <ds:schemaRef ds:uri="http://schemas.microsoft.com/office/2006/documentManagement/types"/>
    <ds:schemaRef ds:uri="http://purl.org/dc/dcmitype/"/>
    <ds:schemaRef ds:uri="http://schemas.microsoft.com/office/infopath/2007/PartnerControls"/>
    <ds:schemaRef ds:uri="http://schemas.openxmlformats.org/package/2006/metadata/core-properties"/>
    <ds:schemaRef ds:uri="115335aa-b14d-43fc-bc3f-f6c2eb8e2e98"/>
  </ds:schemaRefs>
</ds:datastoreItem>
</file>

<file path=customXml/itemProps2.xml><?xml version="1.0" encoding="utf-8"?>
<ds:datastoreItem xmlns:ds="http://schemas.openxmlformats.org/officeDocument/2006/customXml" ds:itemID="{4AB13125-D29D-483D-BC0F-C6610613F6D1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115335aa-b14d-43fc-bc3f-f6c2eb8e2e98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BB051444-4E8B-40AB-A48D-B17831A3C388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51</TotalTime>
  <Words>71</Words>
  <Application>Microsoft Macintosh PowerPoint</Application>
  <PresentationFormat>On-screen Show (4:3)</PresentationFormat>
  <Paragraphs>20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5" baseType="lpstr">
      <vt:lpstr>Arial</vt:lpstr>
      <vt:lpstr>Calibri</vt:lpstr>
      <vt:lpstr>Garamond</vt:lpstr>
      <vt:lpstr>Office Theme</vt:lpstr>
      <vt:lpstr>PowerPoint Presentation</vt:lpstr>
    </vt:vector>
  </TitlesOfParts>
  <Company>National League for Nursing</Company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Dorothy concept map</dc:title>
  <dc:creator/>
  <cp:keywords>ACE.S</cp:keywords>
  <cp:lastModifiedBy>Andrea L. Browning</cp:lastModifiedBy>
  <cp:revision>8</cp:revision>
  <dcterms:created xsi:type="dcterms:W3CDTF">2013-06-04T18:45:56Z</dcterms:created>
  <dcterms:modified xsi:type="dcterms:W3CDTF">2023-07-06T14:14:53Z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0x010100FB84CCAAB2D8B94C9E80AEE0F968D4E3</vt:lpwstr>
  </property>
  <property fmtid="{D5CDD505-2E9C-101B-9397-08002B2CF9AE}" pid="3" name="Order">
    <vt:r8>100</vt:r8>
  </property>
</Properties>
</file>