
<file path=[Content_Types].xml><?xml version="1.0" encoding="utf-8"?>
<Types xmlns="http://schemas.openxmlformats.org/package/2006/content-types">
  <Default Extension="jpeg" ContentType="image/jpe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24" r:id="rId4"/>
  </p:sldMasterIdLst>
  <p:notesMasterIdLst>
    <p:notesMasterId r:id="rId12"/>
  </p:notesMasterIdLst>
  <p:sldIdLst>
    <p:sldId id="263" r:id="rId5"/>
    <p:sldId id="256" r:id="rId6"/>
    <p:sldId id="257" r:id="rId7"/>
    <p:sldId id="258" r:id="rId8"/>
    <p:sldId id="259" r:id="rId9"/>
    <p:sldId id="260" r:id="rId10"/>
    <p:sldId id="261" r:id="rId11"/>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B0B9968-A233-4DDC-9231-844D19533FDD}" v="2" dt="2023-09-12T19:10:31.56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10"/>
    <p:restoredTop sz="58904" autoAdjust="0"/>
  </p:normalViewPr>
  <p:slideViewPr>
    <p:cSldViewPr snapToGrid="0" snapToObjects="1">
      <p:cViewPr varScale="1">
        <p:scale>
          <a:sx n="39" d="100"/>
          <a:sy n="39" d="100"/>
        </p:scale>
        <p:origin x="1878" y="54"/>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presProps" Target="presProps.xml"/><Relationship Id="rId18" Type="http://schemas.microsoft.com/office/2015/10/relationships/revisionInfo" Target="revisionInfo.xml"/><Relationship Id="rId3" Type="http://schemas.openxmlformats.org/officeDocument/2006/relationships/customXml" Target="../customXml/item3.xml"/><Relationship Id="rId7" Type="http://schemas.openxmlformats.org/officeDocument/2006/relationships/slide" Target="slides/slide3.xml"/><Relationship Id="rId12" Type="http://schemas.openxmlformats.org/officeDocument/2006/relationships/notesMaster" Target="notesMasters/notesMaster1.xml"/><Relationship Id="rId17" Type="http://schemas.microsoft.com/office/2016/11/relationships/changesInfo" Target="changesInfos/changesInfo1.xml"/><Relationship Id="rId2" Type="http://schemas.openxmlformats.org/officeDocument/2006/relationships/customXml" Target="../customXml/item2.xml"/><Relationship Id="rId16"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theme" Target="theme/theme1.xml"/><Relationship Id="rId10" Type="http://schemas.openxmlformats.org/officeDocument/2006/relationships/slide" Target="slides/slide6.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viewProps" Target="viewProp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drea L. Browning" userId="aa32dd76-d095-4f7c-ab83-e674fb590cec" providerId="ADAL" clId="{7F2B8FD1-F83B-4646-B3EA-D177FAF5C756}"/>
    <pc:docChg chg="modSld">
      <pc:chgData name="Andrea L. Browning" userId="aa32dd76-d095-4f7c-ab83-e674fb590cec" providerId="ADAL" clId="{7F2B8FD1-F83B-4646-B3EA-D177FAF5C756}" dt="2023-06-29T16:12:02.720" v="7" actId="20577"/>
      <pc:docMkLst>
        <pc:docMk/>
      </pc:docMkLst>
      <pc:sldChg chg="modSp">
        <pc:chgData name="Andrea L. Browning" userId="aa32dd76-d095-4f7c-ab83-e674fb590cec" providerId="ADAL" clId="{7F2B8FD1-F83B-4646-B3EA-D177FAF5C756}" dt="2023-06-29T16:09:47.568" v="0" actId="962"/>
        <pc:sldMkLst>
          <pc:docMk/>
          <pc:sldMk cId="1195111071" sldId="256"/>
        </pc:sldMkLst>
        <pc:picChg chg="mod">
          <ac:chgData name="Andrea L. Browning" userId="aa32dd76-d095-4f7c-ab83-e674fb590cec" providerId="ADAL" clId="{7F2B8FD1-F83B-4646-B3EA-D177FAF5C756}" dt="2023-06-29T16:09:47.568" v="0" actId="962"/>
          <ac:picMkLst>
            <pc:docMk/>
            <pc:sldMk cId="1195111071" sldId="256"/>
            <ac:picMk id="2" creationId="{D37F259D-2D1F-1643-94EB-A4EBF87643C7}"/>
          </ac:picMkLst>
        </pc:picChg>
      </pc:sldChg>
      <pc:sldChg chg="modSp">
        <pc:chgData name="Andrea L. Browning" userId="aa32dd76-d095-4f7c-ab83-e674fb590cec" providerId="ADAL" clId="{7F2B8FD1-F83B-4646-B3EA-D177FAF5C756}" dt="2023-06-29T16:09:56.574" v="1" actId="962"/>
        <pc:sldMkLst>
          <pc:docMk/>
          <pc:sldMk cId="399105656" sldId="257"/>
        </pc:sldMkLst>
        <pc:picChg chg="mod">
          <ac:chgData name="Andrea L. Browning" userId="aa32dd76-d095-4f7c-ab83-e674fb590cec" providerId="ADAL" clId="{7F2B8FD1-F83B-4646-B3EA-D177FAF5C756}" dt="2023-06-29T16:09:56.574" v="1" actId="962"/>
          <ac:picMkLst>
            <pc:docMk/>
            <pc:sldMk cId="399105656" sldId="257"/>
            <ac:picMk id="5" creationId="{59A67D02-8496-6C4F-A46C-5F574B3F2940}"/>
          </ac:picMkLst>
        </pc:picChg>
      </pc:sldChg>
      <pc:sldChg chg="modSp modNotesTx">
        <pc:chgData name="Andrea L. Browning" userId="aa32dd76-d095-4f7c-ab83-e674fb590cec" providerId="ADAL" clId="{7F2B8FD1-F83B-4646-B3EA-D177FAF5C756}" dt="2023-06-29T16:12:02.720" v="7" actId="20577"/>
        <pc:sldMkLst>
          <pc:docMk/>
          <pc:sldMk cId="3680246664" sldId="258"/>
        </pc:sldMkLst>
        <pc:picChg chg="mod">
          <ac:chgData name="Andrea L. Browning" userId="aa32dd76-d095-4f7c-ab83-e674fb590cec" providerId="ADAL" clId="{7F2B8FD1-F83B-4646-B3EA-D177FAF5C756}" dt="2023-06-29T16:10:02.578" v="2" actId="962"/>
          <ac:picMkLst>
            <pc:docMk/>
            <pc:sldMk cId="3680246664" sldId="258"/>
            <ac:picMk id="5" creationId="{B4F5A806-891D-8A4E-ACEA-B674D1145693}"/>
          </ac:picMkLst>
        </pc:picChg>
      </pc:sldChg>
      <pc:sldChg chg="modSp">
        <pc:chgData name="Andrea L. Browning" userId="aa32dd76-d095-4f7c-ab83-e674fb590cec" providerId="ADAL" clId="{7F2B8FD1-F83B-4646-B3EA-D177FAF5C756}" dt="2023-06-29T16:10:07.964" v="3" actId="962"/>
        <pc:sldMkLst>
          <pc:docMk/>
          <pc:sldMk cId="3455156349" sldId="259"/>
        </pc:sldMkLst>
        <pc:picChg chg="mod">
          <ac:chgData name="Andrea L. Browning" userId="aa32dd76-d095-4f7c-ab83-e674fb590cec" providerId="ADAL" clId="{7F2B8FD1-F83B-4646-B3EA-D177FAF5C756}" dt="2023-06-29T16:10:07.964" v="3" actId="962"/>
          <ac:picMkLst>
            <pc:docMk/>
            <pc:sldMk cId="3455156349" sldId="259"/>
            <ac:picMk id="5" creationId="{846F803A-6ECE-BC46-95CE-5203456CC8DC}"/>
          </ac:picMkLst>
        </pc:picChg>
      </pc:sldChg>
      <pc:sldChg chg="modSp">
        <pc:chgData name="Andrea L. Browning" userId="aa32dd76-d095-4f7c-ab83-e674fb590cec" providerId="ADAL" clId="{7F2B8FD1-F83B-4646-B3EA-D177FAF5C756}" dt="2023-06-29T16:10:15.652" v="4" actId="962"/>
        <pc:sldMkLst>
          <pc:docMk/>
          <pc:sldMk cId="3995906646" sldId="260"/>
        </pc:sldMkLst>
        <pc:picChg chg="mod">
          <ac:chgData name="Andrea L. Browning" userId="aa32dd76-d095-4f7c-ab83-e674fb590cec" providerId="ADAL" clId="{7F2B8FD1-F83B-4646-B3EA-D177FAF5C756}" dt="2023-06-29T16:10:15.652" v="4" actId="962"/>
          <ac:picMkLst>
            <pc:docMk/>
            <pc:sldMk cId="3995906646" sldId="260"/>
            <ac:picMk id="5" creationId="{76F79220-71F2-6E4E-871A-58763AB087A0}"/>
          </ac:picMkLst>
        </pc:picChg>
      </pc:sldChg>
      <pc:sldChg chg="modSp">
        <pc:chgData name="Andrea L. Browning" userId="aa32dd76-d095-4f7c-ab83-e674fb590cec" providerId="ADAL" clId="{7F2B8FD1-F83B-4646-B3EA-D177FAF5C756}" dt="2023-06-29T16:10:28.580" v="5" actId="962"/>
        <pc:sldMkLst>
          <pc:docMk/>
          <pc:sldMk cId="217018658" sldId="261"/>
        </pc:sldMkLst>
        <pc:picChg chg="mod">
          <ac:chgData name="Andrea L. Browning" userId="aa32dd76-d095-4f7c-ab83-e674fb590cec" providerId="ADAL" clId="{7F2B8FD1-F83B-4646-B3EA-D177FAF5C756}" dt="2023-06-29T16:10:28.580" v="5" actId="962"/>
          <ac:picMkLst>
            <pc:docMk/>
            <pc:sldMk cId="217018658" sldId="261"/>
            <ac:picMk id="5" creationId="{BF736219-0804-2C43-B6A9-28FEEF48D77F}"/>
          </ac:picMkLst>
        </pc:picChg>
      </pc:sldChg>
    </pc:docChg>
  </pc:docChgLst>
  <pc:docChgLst>
    <pc:chgData name="Andrea L. Browning" userId="aa32dd76-d095-4f7c-ab83-e674fb590cec" providerId="ADAL" clId="{6CBBE41D-30D3-8148-8879-F322EAFF411D}"/>
    <pc:docChg chg="custSel modSld">
      <pc:chgData name="Andrea L. Browning" userId="aa32dd76-d095-4f7c-ab83-e674fb590cec" providerId="ADAL" clId="{6CBBE41D-30D3-8148-8879-F322EAFF411D}" dt="2021-04-06T18:05:07.874" v="16"/>
      <pc:docMkLst>
        <pc:docMk/>
      </pc:docMkLst>
      <pc:sldChg chg="addSp delSp modSp">
        <pc:chgData name="Andrea L. Browning" userId="aa32dd76-d095-4f7c-ab83-e674fb590cec" providerId="ADAL" clId="{6CBBE41D-30D3-8148-8879-F322EAFF411D}" dt="2021-04-06T18:04:46.151" v="11"/>
        <pc:sldMkLst>
          <pc:docMk/>
          <pc:sldMk cId="1195111071" sldId="256"/>
        </pc:sldMkLst>
        <pc:picChg chg="add mod">
          <ac:chgData name="Andrea L. Browning" userId="aa32dd76-d095-4f7c-ab83-e674fb590cec" providerId="ADAL" clId="{6CBBE41D-30D3-8148-8879-F322EAFF411D}" dt="2021-04-06T18:04:40.065" v="9" actId="1036"/>
          <ac:picMkLst>
            <pc:docMk/>
            <pc:sldMk cId="1195111071" sldId="256"/>
            <ac:picMk id="2" creationId="{D37F259D-2D1F-1643-94EB-A4EBF87643C7}"/>
          </ac:picMkLst>
        </pc:picChg>
        <pc:picChg chg="del">
          <ac:chgData name="Andrea L. Browning" userId="aa32dd76-d095-4f7c-ab83-e674fb590cec" providerId="ADAL" clId="{6CBBE41D-30D3-8148-8879-F322EAFF411D}" dt="2021-04-06T18:04:17.959" v="0" actId="478"/>
          <ac:picMkLst>
            <pc:docMk/>
            <pc:sldMk cId="1195111071" sldId="256"/>
            <ac:picMk id="4" creationId="{00000000-0000-0000-0000-000000000000}"/>
          </ac:picMkLst>
        </pc:picChg>
        <pc:picChg chg="add del">
          <ac:chgData name="Andrea L. Browning" userId="aa32dd76-d095-4f7c-ab83-e674fb590cec" providerId="ADAL" clId="{6CBBE41D-30D3-8148-8879-F322EAFF411D}" dt="2021-04-06T18:04:46.151" v="11"/>
          <ac:picMkLst>
            <pc:docMk/>
            <pc:sldMk cId="1195111071" sldId="256"/>
            <ac:picMk id="7" creationId="{13BCE231-2322-254D-AC1B-BE9C1EB75847}"/>
          </ac:picMkLst>
        </pc:picChg>
      </pc:sldChg>
      <pc:sldChg chg="addSp delSp">
        <pc:chgData name="Andrea L. Browning" userId="aa32dd76-d095-4f7c-ab83-e674fb590cec" providerId="ADAL" clId="{6CBBE41D-30D3-8148-8879-F322EAFF411D}" dt="2021-04-06T18:04:50.682" v="12"/>
        <pc:sldMkLst>
          <pc:docMk/>
          <pc:sldMk cId="399105656" sldId="257"/>
        </pc:sldMkLst>
        <pc:picChg chg="del">
          <ac:chgData name="Andrea L. Browning" userId="aa32dd76-d095-4f7c-ab83-e674fb590cec" providerId="ADAL" clId="{6CBBE41D-30D3-8148-8879-F322EAFF411D}" dt="2021-04-06T18:04:19.297" v="1" actId="478"/>
          <ac:picMkLst>
            <pc:docMk/>
            <pc:sldMk cId="399105656" sldId="257"/>
            <ac:picMk id="4" creationId="{00000000-0000-0000-0000-000000000000}"/>
          </ac:picMkLst>
        </pc:picChg>
        <pc:picChg chg="add">
          <ac:chgData name="Andrea L. Browning" userId="aa32dd76-d095-4f7c-ab83-e674fb590cec" providerId="ADAL" clId="{6CBBE41D-30D3-8148-8879-F322EAFF411D}" dt="2021-04-06T18:04:50.682" v="12"/>
          <ac:picMkLst>
            <pc:docMk/>
            <pc:sldMk cId="399105656" sldId="257"/>
            <ac:picMk id="5" creationId="{59A67D02-8496-6C4F-A46C-5F574B3F2940}"/>
          </ac:picMkLst>
        </pc:picChg>
      </pc:sldChg>
      <pc:sldChg chg="addSp delSp">
        <pc:chgData name="Andrea L. Browning" userId="aa32dd76-d095-4f7c-ab83-e674fb590cec" providerId="ADAL" clId="{6CBBE41D-30D3-8148-8879-F322EAFF411D}" dt="2021-04-06T18:04:54.596" v="13"/>
        <pc:sldMkLst>
          <pc:docMk/>
          <pc:sldMk cId="3680246664" sldId="258"/>
        </pc:sldMkLst>
        <pc:picChg chg="del">
          <ac:chgData name="Andrea L. Browning" userId="aa32dd76-d095-4f7c-ab83-e674fb590cec" providerId="ADAL" clId="{6CBBE41D-30D3-8148-8879-F322EAFF411D}" dt="2021-04-06T18:04:20.804" v="2" actId="478"/>
          <ac:picMkLst>
            <pc:docMk/>
            <pc:sldMk cId="3680246664" sldId="258"/>
            <ac:picMk id="4" creationId="{00000000-0000-0000-0000-000000000000}"/>
          </ac:picMkLst>
        </pc:picChg>
        <pc:picChg chg="add">
          <ac:chgData name="Andrea L. Browning" userId="aa32dd76-d095-4f7c-ab83-e674fb590cec" providerId="ADAL" clId="{6CBBE41D-30D3-8148-8879-F322EAFF411D}" dt="2021-04-06T18:04:54.596" v="13"/>
          <ac:picMkLst>
            <pc:docMk/>
            <pc:sldMk cId="3680246664" sldId="258"/>
            <ac:picMk id="5" creationId="{B4F5A806-891D-8A4E-ACEA-B674D1145693}"/>
          </ac:picMkLst>
        </pc:picChg>
      </pc:sldChg>
      <pc:sldChg chg="addSp delSp">
        <pc:chgData name="Andrea L. Browning" userId="aa32dd76-d095-4f7c-ab83-e674fb590cec" providerId="ADAL" clId="{6CBBE41D-30D3-8148-8879-F322EAFF411D}" dt="2021-04-06T18:04:58.290" v="14"/>
        <pc:sldMkLst>
          <pc:docMk/>
          <pc:sldMk cId="3455156349" sldId="259"/>
        </pc:sldMkLst>
        <pc:picChg chg="del">
          <ac:chgData name="Andrea L. Browning" userId="aa32dd76-d095-4f7c-ab83-e674fb590cec" providerId="ADAL" clId="{6CBBE41D-30D3-8148-8879-F322EAFF411D}" dt="2021-04-06T18:04:22.278" v="3" actId="478"/>
          <ac:picMkLst>
            <pc:docMk/>
            <pc:sldMk cId="3455156349" sldId="259"/>
            <ac:picMk id="4" creationId="{00000000-0000-0000-0000-000000000000}"/>
          </ac:picMkLst>
        </pc:picChg>
        <pc:picChg chg="add">
          <ac:chgData name="Andrea L. Browning" userId="aa32dd76-d095-4f7c-ab83-e674fb590cec" providerId="ADAL" clId="{6CBBE41D-30D3-8148-8879-F322EAFF411D}" dt="2021-04-06T18:04:58.290" v="14"/>
          <ac:picMkLst>
            <pc:docMk/>
            <pc:sldMk cId="3455156349" sldId="259"/>
            <ac:picMk id="5" creationId="{846F803A-6ECE-BC46-95CE-5203456CC8DC}"/>
          </ac:picMkLst>
        </pc:picChg>
      </pc:sldChg>
      <pc:sldChg chg="addSp delSp">
        <pc:chgData name="Andrea L. Browning" userId="aa32dd76-d095-4f7c-ab83-e674fb590cec" providerId="ADAL" clId="{6CBBE41D-30D3-8148-8879-F322EAFF411D}" dt="2021-04-06T18:05:03.803" v="15"/>
        <pc:sldMkLst>
          <pc:docMk/>
          <pc:sldMk cId="3995906646" sldId="260"/>
        </pc:sldMkLst>
        <pc:picChg chg="del">
          <ac:chgData name="Andrea L. Browning" userId="aa32dd76-d095-4f7c-ab83-e674fb590cec" providerId="ADAL" clId="{6CBBE41D-30D3-8148-8879-F322EAFF411D}" dt="2021-04-06T18:04:24.394" v="4" actId="478"/>
          <ac:picMkLst>
            <pc:docMk/>
            <pc:sldMk cId="3995906646" sldId="260"/>
            <ac:picMk id="4" creationId="{00000000-0000-0000-0000-000000000000}"/>
          </ac:picMkLst>
        </pc:picChg>
        <pc:picChg chg="add">
          <ac:chgData name="Andrea L. Browning" userId="aa32dd76-d095-4f7c-ab83-e674fb590cec" providerId="ADAL" clId="{6CBBE41D-30D3-8148-8879-F322EAFF411D}" dt="2021-04-06T18:05:03.803" v="15"/>
          <ac:picMkLst>
            <pc:docMk/>
            <pc:sldMk cId="3995906646" sldId="260"/>
            <ac:picMk id="5" creationId="{76F79220-71F2-6E4E-871A-58763AB087A0}"/>
          </ac:picMkLst>
        </pc:picChg>
      </pc:sldChg>
      <pc:sldChg chg="addSp delSp">
        <pc:chgData name="Andrea L. Browning" userId="aa32dd76-d095-4f7c-ab83-e674fb590cec" providerId="ADAL" clId="{6CBBE41D-30D3-8148-8879-F322EAFF411D}" dt="2021-04-06T18:05:07.874" v="16"/>
        <pc:sldMkLst>
          <pc:docMk/>
          <pc:sldMk cId="217018658" sldId="261"/>
        </pc:sldMkLst>
        <pc:picChg chg="del">
          <ac:chgData name="Andrea L. Browning" userId="aa32dd76-d095-4f7c-ab83-e674fb590cec" providerId="ADAL" clId="{6CBBE41D-30D3-8148-8879-F322EAFF411D}" dt="2021-04-06T18:04:26.227" v="5" actId="478"/>
          <ac:picMkLst>
            <pc:docMk/>
            <pc:sldMk cId="217018658" sldId="261"/>
            <ac:picMk id="4" creationId="{00000000-0000-0000-0000-000000000000}"/>
          </ac:picMkLst>
        </pc:picChg>
        <pc:picChg chg="add">
          <ac:chgData name="Andrea L. Browning" userId="aa32dd76-d095-4f7c-ab83-e674fb590cec" providerId="ADAL" clId="{6CBBE41D-30D3-8148-8879-F322EAFF411D}" dt="2021-04-06T18:05:07.874" v="16"/>
          <ac:picMkLst>
            <pc:docMk/>
            <pc:sldMk cId="217018658" sldId="261"/>
            <ac:picMk id="5" creationId="{BF736219-0804-2C43-B6A9-28FEEF48D77F}"/>
          </ac:picMkLst>
        </pc:picChg>
      </pc:sldChg>
    </pc:docChg>
  </pc:docChgLst>
  <pc:docChgLst>
    <pc:chgData name="Andrea L. Browning" userId="aa32dd76-d095-4f7c-ab83-e674fb590cec" providerId="ADAL" clId="{0B0B9968-A233-4DDC-9231-844D19533FDD}"/>
    <pc:docChg chg="undo custSel addSld delSld modSld sldOrd">
      <pc:chgData name="Andrea L. Browning" userId="aa32dd76-d095-4f7c-ab83-e674fb590cec" providerId="ADAL" clId="{0B0B9968-A233-4DDC-9231-844D19533FDD}" dt="2023-09-12T19:09:37.958" v="665" actId="6549"/>
      <pc:docMkLst>
        <pc:docMk/>
      </pc:docMkLst>
      <pc:sldChg chg="modSp mod modNotesTx">
        <pc:chgData name="Andrea L. Browning" userId="aa32dd76-d095-4f7c-ab83-e674fb590cec" providerId="ADAL" clId="{0B0B9968-A233-4DDC-9231-844D19533FDD}" dt="2023-09-12T19:06:14.681" v="625" actId="20577"/>
        <pc:sldMkLst>
          <pc:docMk/>
          <pc:sldMk cId="1195111071" sldId="256"/>
        </pc:sldMkLst>
        <pc:spChg chg="mod">
          <ac:chgData name="Andrea L. Browning" userId="aa32dd76-d095-4f7c-ab83-e674fb590cec" providerId="ADAL" clId="{0B0B9968-A233-4DDC-9231-844D19533FDD}" dt="2023-09-12T19:06:14.681" v="625" actId="20577"/>
          <ac:spMkLst>
            <pc:docMk/>
            <pc:sldMk cId="1195111071" sldId="256"/>
            <ac:spMk id="5" creationId="{00000000-0000-0000-0000-000000000000}"/>
          </ac:spMkLst>
        </pc:spChg>
        <pc:spChg chg="mod">
          <ac:chgData name="Andrea L. Browning" userId="aa32dd76-d095-4f7c-ab83-e674fb590cec" providerId="ADAL" clId="{0B0B9968-A233-4DDC-9231-844D19533FDD}" dt="2023-09-12T19:06:05.088" v="619" actId="2711"/>
          <ac:spMkLst>
            <pc:docMk/>
            <pc:sldMk cId="1195111071" sldId="256"/>
            <ac:spMk id="6" creationId="{00000000-0000-0000-0000-000000000000}"/>
          </ac:spMkLst>
        </pc:spChg>
      </pc:sldChg>
      <pc:sldChg chg="modSp mod">
        <pc:chgData name="Andrea L. Browning" userId="aa32dd76-d095-4f7c-ab83-e674fb590cec" providerId="ADAL" clId="{0B0B9968-A233-4DDC-9231-844D19533FDD}" dt="2023-09-12T19:06:26.164" v="627" actId="2711"/>
        <pc:sldMkLst>
          <pc:docMk/>
          <pc:sldMk cId="399105656" sldId="257"/>
        </pc:sldMkLst>
        <pc:spChg chg="mod">
          <ac:chgData name="Andrea L. Browning" userId="aa32dd76-d095-4f7c-ab83-e674fb590cec" providerId="ADAL" clId="{0B0B9968-A233-4DDC-9231-844D19533FDD}" dt="2023-09-12T19:06:20.011" v="626" actId="2711"/>
          <ac:spMkLst>
            <pc:docMk/>
            <pc:sldMk cId="399105656" sldId="257"/>
            <ac:spMk id="2" creationId="{00000000-0000-0000-0000-000000000000}"/>
          </ac:spMkLst>
        </pc:spChg>
        <pc:spChg chg="mod">
          <ac:chgData name="Andrea L. Browning" userId="aa32dd76-d095-4f7c-ab83-e674fb590cec" providerId="ADAL" clId="{0B0B9968-A233-4DDC-9231-844D19533FDD}" dt="2023-09-12T19:06:26.164" v="627" actId="2711"/>
          <ac:spMkLst>
            <pc:docMk/>
            <pc:sldMk cId="399105656" sldId="257"/>
            <ac:spMk id="3" creationId="{00000000-0000-0000-0000-000000000000}"/>
          </ac:spMkLst>
        </pc:spChg>
      </pc:sldChg>
      <pc:sldChg chg="modSp mod modNotesTx">
        <pc:chgData name="Andrea L. Browning" userId="aa32dd76-d095-4f7c-ab83-e674fb590cec" providerId="ADAL" clId="{0B0B9968-A233-4DDC-9231-844D19533FDD}" dt="2023-09-12T19:06:38.606" v="629" actId="2711"/>
        <pc:sldMkLst>
          <pc:docMk/>
          <pc:sldMk cId="3680246664" sldId="258"/>
        </pc:sldMkLst>
        <pc:spChg chg="mod">
          <ac:chgData name="Andrea L. Browning" userId="aa32dd76-d095-4f7c-ab83-e674fb590cec" providerId="ADAL" clId="{0B0B9968-A233-4DDC-9231-844D19533FDD}" dt="2023-09-12T19:06:35.174" v="628" actId="2711"/>
          <ac:spMkLst>
            <pc:docMk/>
            <pc:sldMk cId="3680246664" sldId="258"/>
            <ac:spMk id="2" creationId="{00000000-0000-0000-0000-000000000000}"/>
          </ac:spMkLst>
        </pc:spChg>
        <pc:spChg chg="mod">
          <ac:chgData name="Andrea L. Browning" userId="aa32dd76-d095-4f7c-ab83-e674fb590cec" providerId="ADAL" clId="{0B0B9968-A233-4DDC-9231-844D19533FDD}" dt="2023-09-12T19:06:38.606" v="629" actId="2711"/>
          <ac:spMkLst>
            <pc:docMk/>
            <pc:sldMk cId="3680246664" sldId="258"/>
            <ac:spMk id="3" creationId="{00000000-0000-0000-0000-000000000000}"/>
          </ac:spMkLst>
        </pc:spChg>
      </pc:sldChg>
      <pc:sldChg chg="modSp mod modNotesTx">
        <pc:chgData name="Andrea L. Browning" userId="aa32dd76-d095-4f7c-ab83-e674fb590cec" providerId="ADAL" clId="{0B0B9968-A233-4DDC-9231-844D19533FDD}" dt="2023-09-12T19:06:47.766" v="631" actId="2711"/>
        <pc:sldMkLst>
          <pc:docMk/>
          <pc:sldMk cId="3455156349" sldId="259"/>
        </pc:sldMkLst>
        <pc:spChg chg="mod">
          <ac:chgData name="Andrea L. Browning" userId="aa32dd76-d095-4f7c-ab83-e674fb590cec" providerId="ADAL" clId="{0B0B9968-A233-4DDC-9231-844D19533FDD}" dt="2023-09-12T19:06:44.702" v="630" actId="2711"/>
          <ac:spMkLst>
            <pc:docMk/>
            <pc:sldMk cId="3455156349" sldId="259"/>
            <ac:spMk id="2" creationId="{00000000-0000-0000-0000-000000000000}"/>
          </ac:spMkLst>
        </pc:spChg>
        <pc:spChg chg="mod">
          <ac:chgData name="Andrea L. Browning" userId="aa32dd76-d095-4f7c-ab83-e674fb590cec" providerId="ADAL" clId="{0B0B9968-A233-4DDC-9231-844D19533FDD}" dt="2023-09-12T19:06:47.766" v="631" actId="2711"/>
          <ac:spMkLst>
            <pc:docMk/>
            <pc:sldMk cId="3455156349" sldId="259"/>
            <ac:spMk id="3" creationId="{00000000-0000-0000-0000-000000000000}"/>
          </ac:spMkLst>
        </pc:spChg>
      </pc:sldChg>
      <pc:sldChg chg="modSp mod">
        <pc:chgData name="Andrea L. Browning" userId="aa32dd76-d095-4f7c-ab83-e674fb590cec" providerId="ADAL" clId="{0B0B9968-A233-4DDC-9231-844D19533FDD}" dt="2023-09-12T19:06:59.375" v="635" actId="20577"/>
        <pc:sldMkLst>
          <pc:docMk/>
          <pc:sldMk cId="3995906646" sldId="260"/>
        </pc:sldMkLst>
        <pc:spChg chg="mod">
          <ac:chgData name="Andrea L. Browning" userId="aa32dd76-d095-4f7c-ab83-e674fb590cec" providerId="ADAL" clId="{0B0B9968-A233-4DDC-9231-844D19533FDD}" dt="2023-09-12T19:06:52.654" v="632" actId="2711"/>
          <ac:spMkLst>
            <pc:docMk/>
            <pc:sldMk cId="3995906646" sldId="260"/>
            <ac:spMk id="2" creationId="{00000000-0000-0000-0000-000000000000}"/>
          </ac:spMkLst>
        </pc:spChg>
        <pc:spChg chg="mod">
          <ac:chgData name="Andrea L. Browning" userId="aa32dd76-d095-4f7c-ab83-e674fb590cec" providerId="ADAL" clId="{0B0B9968-A233-4DDC-9231-844D19533FDD}" dt="2023-09-12T19:06:59.375" v="635" actId="20577"/>
          <ac:spMkLst>
            <pc:docMk/>
            <pc:sldMk cId="3995906646" sldId="260"/>
            <ac:spMk id="3" creationId="{00000000-0000-0000-0000-000000000000}"/>
          </ac:spMkLst>
        </pc:spChg>
      </pc:sldChg>
      <pc:sldChg chg="modSp mod">
        <pc:chgData name="Andrea L. Browning" userId="aa32dd76-d095-4f7c-ab83-e674fb590cec" providerId="ADAL" clId="{0B0B9968-A233-4DDC-9231-844D19533FDD}" dt="2023-09-12T19:07:08.908" v="638" actId="20577"/>
        <pc:sldMkLst>
          <pc:docMk/>
          <pc:sldMk cId="217018658" sldId="261"/>
        </pc:sldMkLst>
        <pc:spChg chg="mod">
          <ac:chgData name="Andrea L. Browning" userId="aa32dd76-d095-4f7c-ab83-e674fb590cec" providerId="ADAL" clId="{0B0B9968-A233-4DDC-9231-844D19533FDD}" dt="2023-09-12T19:07:03.752" v="636" actId="2711"/>
          <ac:spMkLst>
            <pc:docMk/>
            <pc:sldMk cId="217018658" sldId="261"/>
            <ac:spMk id="2" creationId="{00000000-0000-0000-0000-000000000000}"/>
          </ac:spMkLst>
        </pc:spChg>
        <pc:spChg chg="mod">
          <ac:chgData name="Andrea L. Browning" userId="aa32dd76-d095-4f7c-ab83-e674fb590cec" providerId="ADAL" clId="{0B0B9968-A233-4DDC-9231-844D19533FDD}" dt="2023-09-12T19:07:08.908" v="638" actId="20577"/>
          <ac:spMkLst>
            <pc:docMk/>
            <pc:sldMk cId="217018658" sldId="261"/>
            <ac:spMk id="3" creationId="{00000000-0000-0000-0000-000000000000}"/>
          </ac:spMkLst>
        </pc:spChg>
      </pc:sldChg>
      <pc:sldChg chg="delSp modSp new del mod">
        <pc:chgData name="Andrea L. Browning" userId="aa32dd76-d095-4f7c-ab83-e674fb590cec" providerId="ADAL" clId="{0B0B9968-A233-4DDC-9231-844D19533FDD}" dt="2023-09-12T19:02:39.016" v="567" actId="2696"/>
        <pc:sldMkLst>
          <pc:docMk/>
          <pc:sldMk cId="4075494605" sldId="262"/>
        </pc:sldMkLst>
        <pc:spChg chg="mod">
          <ac:chgData name="Andrea L. Browning" userId="aa32dd76-d095-4f7c-ab83-e674fb590cec" providerId="ADAL" clId="{0B0B9968-A233-4DDC-9231-844D19533FDD}" dt="2023-09-12T19:01:18.801" v="523" actId="14100"/>
          <ac:spMkLst>
            <pc:docMk/>
            <pc:sldMk cId="4075494605" sldId="262"/>
            <ac:spMk id="2" creationId="{66C25354-613A-28D4-A431-3C96121AFC9C}"/>
          </ac:spMkLst>
        </pc:spChg>
        <pc:spChg chg="del">
          <ac:chgData name="Andrea L. Browning" userId="aa32dd76-d095-4f7c-ab83-e674fb590cec" providerId="ADAL" clId="{0B0B9968-A233-4DDC-9231-844D19533FDD}" dt="2023-09-12T19:00:46.452" v="477" actId="478"/>
          <ac:spMkLst>
            <pc:docMk/>
            <pc:sldMk cId="4075494605" sldId="262"/>
            <ac:spMk id="3" creationId="{14954184-7A26-024F-0DD8-BB6268375349}"/>
          </ac:spMkLst>
        </pc:spChg>
      </pc:sldChg>
      <pc:sldChg chg="addSp delSp modSp new mod ord">
        <pc:chgData name="Andrea L. Browning" userId="aa32dd76-d095-4f7c-ab83-e674fb590cec" providerId="ADAL" clId="{0B0B9968-A233-4DDC-9231-844D19533FDD}" dt="2023-09-12T19:09:37.958" v="665" actId="6549"/>
        <pc:sldMkLst>
          <pc:docMk/>
          <pc:sldMk cId="3664667016" sldId="263"/>
        </pc:sldMkLst>
        <pc:spChg chg="mod ord">
          <ac:chgData name="Andrea L. Browning" userId="aa32dd76-d095-4f7c-ab83-e674fb590cec" providerId="ADAL" clId="{0B0B9968-A233-4DDC-9231-844D19533FDD}" dt="2023-09-12T19:09:37.958" v="665" actId="6549"/>
          <ac:spMkLst>
            <pc:docMk/>
            <pc:sldMk cId="3664667016" sldId="263"/>
            <ac:spMk id="2" creationId="{29374ECD-296B-8428-2E58-5317D7793DFA}"/>
          </ac:spMkLst>
        </pc:spChg>
        <pc:spChg chg="del">
          <ac:chgData name="Andrea L. Browning" userId="aa32dd76-d095-4f7c-ab83-e674fb590cec" providerId="ADAL" clId="{0B0B9968-A233-4DDC-9231-844D19533FDD}" dt="2023-09-12T19:02:05.933" v="525" actId="478"/>
          <ac:spMkLst>
            <pc:docMk/>
            <pc:sldMk cId="3664667016" sldId="263"/>
            <ac:spMk id="3" creationId="{230E3532-850A-B29E-60F5-E76458A4EC6D}"/>
          </ac:spMkLst>
        </pc:spChg>
        <pc:spChg chg="add mod">
          <ac:chgData name="Andrea L. Browning" userId="aa32dd76-d095-4f7c-ab83-e674fb590cec" providerId="ADAL" clId="{0B0B9968-A233-4DDC-9231-844D19533FDD}" dt="2023-09-12T19:05:45.776" v="618" actId="207"/>
          <ac:spMkLst>
            <pc:docMk/>
            <pc:sldMk cId="3664667016" sldId="263"/>
            <ac:spMk id="4" creationId="{2E5A571B-5F34-51D5-4C75-4A22DCB8E48A}"/>
          </ac:spMkLst>
        </pc:sp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545EB23-492C-5C4D-BD93-0D88EEB36415}" type="datetimeFigureOut">
              <a:rPr lang="en-US" smtClean="0"/>
              <a:pPr/>
              <a:t>9/12/2023</a:t>
            </a:fld>
            <a:endParaRPr lang="en-US" dirty="0"/>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8C3E5FEC-DF97-6D4E-B70F-F9F82F05C7D4}" type="slidenum">
              <a:rPr lang="en-US" smtClean="0"/>
              <a:pPr/>
              <a:t>‹#›</a:t>
            </a:fld>
            <a:endParaRPr lang="en-US" dirty="0"/>
          </a:p>
        </p:txBody>
      </p:sp>
    </p:spTree>
    <p:extLst>
      <p:ext uri="{BB962C8B-B14F-4D97-AF65-F5344CB8AC3E}">
        <p14:creationId xmlns:p14="http://schemas.microsoft.com/office/powerpoint/2010/main" val="2402922999"/>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dirty="0"/>
              <a:t>No one starts life with a goal of being unhoused. People lose jobs and then housing. Women run away to the street to escape domestic violence. Many people have experienced significant trauma and simply cannot cope with life. Others struggle with mental illness, depression or post-traumatic stress. Yes, poor choices can contribute to homelessness. But outside circumstances strongly influence those choices.</a:t>
            </a:r>
          </a:p>
          <a:p>
            <a:endParaRPr lang="en-US" b="0" dirty="0"/>
          </a:p>
          <a:p>
            <a:r>
              <a:rPr lang="en-US" b="0" dirty="0"/>
              <a:t>https://</a:t>
            </a:r>
            <a:r>
              <a:rPr lang="en-US" b="0" dirty="0" err="1"/>
              <a:t>portlandrescuemission.org</a:t>
            </a:r>
            <a:r>
              <a:rPr lang="en-US" b="0" dirty="0"/>
              <a:t>/</a:t>
            </a:r>
            <a:r>
              <a:rPr lang="en-US" b="0" dirty="0" err="1"/>
              <a:t>wp</a:t>
            </a:r>
            <a:r>
              <a:rPr lang="en-US" b="0" dirty="0"/>
              <a:t>-content/uploads/2020/09/PRM-Infographic-7-Myths-About-Homelessness-1.1.pdf</a:t>
            </a:r>
          </a:p>
        </p:txBody>
      </p:sp>
      <p:sp>
        <p:nvSpPr>
          <p:cNvPr id="4" name="Slide Number Placeholder 3"/>
          <p:cNvSpPr>
            <a:spLocks noGrp="1"/>
          </p:cNvSpPr>
          <p:nvPr>
            <p:ph type="sldNum" sz="quarter" idx="10"/>
          </p:nvPr>
        </p:nvSpPr>
        <p:spPr/>
        <p:txBody>
          <a:bodyPr/>
          <a:lstStyle/>
          <a:p>
            <a:fld id="{8C3E5FEC-DF97-6D4E-B70F-F9F82F05C7D4}" type="slidenum">
              <a:rPr lang="en-US" smtClean="0"/>
              <a:pPr/>
              <a:t>2</a:t>
            </a:fld>
            <a:endParaRPr lang="en-US" dirty="0"/>
          </a:p>
        </p:txBody>
      </p:sp>
    </p:spTree>
    <p:extLst>
      <p:ext uri="{BB962C8B-B14F-4D97-AF65-F5344CB8AC3E}">
        <p14:creationId xmlns:p14="http://schemas.microsoft.com/office/powerpoint/2010/main" val="32271882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10"/>
          </p:nvPr>
        </p:nvSpPr>
        <p:spPr/>
        <p:txBody>
          <a:bodyPr/>
          <a:lstStyle/>
          <a:p>
            <a:fld id="{8C3E5FEC-DF97-6D4E-B70F-F9F82F05C7D4}" type="slidenum">
              <a:rPr lang="en-US" smtClean="0"/>
              <a:pPr/>
              <a:t>3</a:t>
            </a:fld>
            <a:endParaRPr lang="en-US" dirty="0"/>
          </a:p>
        </p:txBody>
      </p:sp>
    </p:spTree>
    <p:extLst>
      <p:ext uri="{BB962C8B-B14F-4D97-AF65-F5344CB8AC3E}">
        <p14:creationId xmlns:p14="http://schemas.microsoft.com/office/powerpoint/2010/main" val="258464694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Getting a job is a challenge for most people in these days, and incredibly difficult for a person without stable housing. Most lack clean clothes, showers, transportation, a permanent address and phone number. Others have a criminal past, learning disabilities and lack of education that holds them down. Even if they find work, their low income often cannot sustain them.</a:t>
            </a:r>
          </a:p>
          <a:p>
            <a:endParaRPr lang="en-US" dirty="0"/>
          </a:p>
          <a:p>
            <a:r>
              <a:rPr lang="en-US" dirty="0"/>
              <a:t>Surviving on the street takes more work than we realize. People who are unhoused are often sleep-deprived, cold, wet, and sick. Their minds, hearts and bodies are exhausted. Though help is available, they may have no idea where to begin navigating the maze of social service agencies and bureaucracy. With no transportation and little money, they can spend all day getting to food and maybe an appointment before they need to search for a safe place to sleep. And they do this while lugging their precious few possessions along with them in a bag or backpack. It is not a life of ease.</a:t>
            </a:r>
          </a:p>
          <a:p>
            <a:endParaRPr lang="en-US" dirty="0"/>
          </a:p>
          <a:p>
            <a:r>
              <a:rPr lang="en-US" dirty="0"/>
              <a:t>https://</a:t>
            </a:r>
            <a:r>
              <a:rPr lang="en-US" dirty="0" err="1"/>
              <a:t>portlandrescuemission.org</a:t>
            </a:r>
            <a:r>
              <a:rPr lang="en-US" dirty="0"/>
              <a:t>/</a:t>
            </a:r>
            <a:r>
              <a:rPr lang="en-US" dirty="0" err="1"/>
              <a:t>wp</a:t>
            </a:r>
            <a:r>
              <a:rPr lang="en-US" dirty="0"/>
              <a:t>-content/uploads/2020/09/PRM-Infographic-7-Myths-About-Homelessness-1.1.pdf</a:t>
            </a:r>
          </a:p>
          <a:p>
            <a:endParaRPr lang="en-US" dirty="0"/>
          </a:p>
          <a:p>
            <a:r>
              <a:rPr lang="en-US" dirty="0"/>
              <a:t>The National Low Income Housing Coalition found a full-time minimum wage worker would have to work between 69 and 174 hours a week, depending on the state, to pay for an "affordable" two-bedroom rental unit (the federal government defines affordable as 30 percent of a person's income). A full-time minimum wage worker couldn't afford a one- or two-bedroom apartment at Fair Market Rent, a standard set by the federal government, in any state.</a:t>
            </a:r>
          </a:p>
          <a:p>
            <a:endParaRPr lang="en-US" dirty="0"/>
          </a:p>
        </p:txBody>
      </p:sp>
      <p:sp>
        <p:nvSpPr>
          <p:cNvPr id="4" name="Slide Number Placeholder 3"/>
          <p:cNvSpPr>
            <a:spLocks noGrp="1"/>
          </p:cNvSpPr>
          <p:nvPr>
            <p:ph type="sldNum" sz="quarter" idx="10"/>
          </p:nvPr>
        </p:nvSpPr>
        <p:spPr/>
        <p:txBody>
          <a:bodyPr/>
          <a:lstStyle/>
          <a:p>
            <a:fld id="{8C3E5FEC-DF97-6D4E-B70F-F9F82F05C7D4}" type="slidenum">
              <a:rPr lang="en-US" smtClean="0"/>
              <a:pPr/>
              <a:t>4</a:t>
            </a:fld>
            <a:endParaRPr lang="en-US" dirty="0"/>
          </a:p>
        </p:txBody>
      </p:sp>
    </p:spTree>
    <p:extLst>
      <p:ext uri="{BB962C8B-B14F-4D97-AF65-F5344CB8AC3E}">
        <p14:creationId xmlns:p14="http://schemas.microsoft.com/office/powerpoint/2010/main" val="282955447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fastest growing segments of the unhoused population are women and families with children.</a:t>
            </a:r>
          </a:p>
          <a:p>
            <a:endParaRPr lang="en-US" dirty="0"/>
          </a:p>
          <a:p>
            <a:r>
              <a:rPr lang="en-US" dirty="0"/>
              <a:t>Serious mental illnesses are more prevalent among people who are unhoused: about one in four sheltered homeless people suffered from a severe mental illness in 2010, compared to 5 percent of US adults, according to the Substance Abuse and Mental Health Services Administration (SAMHSA). But city officials cited lack of affordable housing, unemployment, and poverty as the top three causes of homelessness in a 2014 survey from the US Conference of Mayors.</a:t>
            </a:r>
          </a:p>
          <a:p>
            <a:endParaRPr lang="en-US" dirty="0"/>
          </a:p>
          <a:p>
            <a:r>
              <a:rPr lang="en-US" dirty="0"/>
              <a:t>Roughly one-third of sheltered unhoused adults had chronic substance use issues in 2010, according to the SAMHSA.</a:t>
            </a:r>
          </a:p>
          <a:p>
            <a:endParaRPr lang="en-US" dirty="0"/>
          </a:p>
          <a:p>
            <a:r>
              <a:rPr lang="en-US" dirty="0"/>
              <a:t>The U.S. Department of Veterans Affairs (VA) states that the nation’s unhoused veterans are predominantly male, with roughly 8% being female. The majority are single; live in urban areas; and suffer from mental illness, alcohol and/or substance abuse, or co-occurring disorders. About 12% of the adult unhoused population are veterans.</a:t>
            </a:r>
          </a:p>
          <a:p>
            <a:endParaRPr lang="en-US" dirty="0"/>
          </a:p>
          <a:p>
            <a:r>
              <a:rPr lang="en-US" dirty="0"/>
              <a:t>Many times paranoia will prevent a person from living inside a home and they may feel more comfortable on the street</a:t>
            </a:r>
          </a:p>
          <a:p>
            <a:endParaRPr lang="en-US" dirty="0"/>
          </a:p>
        </p:txBody>
      </p:sp>
      <p:sp>
        <p:nvSpPr>
          <p:cNvPr id="4" name="Slide Number Placeholder 3"/>
          <p:cNvSpPr>
            <a:spLocks noGrp="1"/>
          </p:cNvSpPr>
          <p:nvPr>
            <p:ph type="sldNum" sz="quarter" idx="10"/>
          </p:nvPr>
        </p:nvSpPr>
        <p:spPr/>
        <p:txBody>
          <a:bodyPr/>
          <a:lstStyle/>
          <a:p>
            <a:fld id="{8C3E5FEC-DF97-6D4E-B70F-F9F82F05C7D4}" type="slidenum">
              <a:rPr lang="en-US" smtClean="0"/>
              <a:pPr/>
              <a:t>5</a:t>
            </a:fld>
            <a:endParaRPr lang="en-US" dirty="0"/>
          </a:p>
        </p:txBody>
      </p:sp>
    </p:spTree>
    <p:extLst>
      <p:ext uri="{BB962C8B-B14F-4D97-AF65-F5344CB8AC3E}">
        <p14:creationId xmlns:p14="http://schemas.microsoft.com/office/powerpoint/2010/main" val="300610749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8C3E5FEC-DF97-6D4E-B70F-F9F82F05C7D4}" type="slidenum">
              <a:rPr lang="en-US" smtClean="0"/>
              <a:pPr/>
              <a:t>7</a:t>
            </a:fld>
            <a:endParaRPr lang="en-US" dirty="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grpSp>
        <p:nvGrpSpPr>
          <p:cNvPr id="6" name="Group 10"/>
          <p:cNvGrpSpPr/>
          <p:nvPr/>
        </p:nvGrpSpPr>
        <p:grpSpPr>
          <a:xfrm>
            <a:off x="-1" y="3379694"/>
            <a:ext cx="7543801" cy="2604247"/>
            <a:chOff x="-1" y="3379694"/>
            <a:chExt cx="7543801" cy="2604247"/>
          </a:xfrm>
        </p:grpSpPr>
        <p:grpSp>
          <p:nvGrpSpPr>
            <p:cNvPr id="9" name="Group 11"/>
            <p:cNvGrpSpPr/>
            <p:nvPr/>
          </p:nvGrpSpPr>
          <p:grpSpPr>
            <a:xfrm>
              <a:off x="-1" y="3379694"/>
              <a:ext cx="7543801" cy="2604247"/>
              <a:chOff x="-1" y="3379694"/>
              <a:chExt cx="7543801" cy="2604247"/>
            </a:xfrm>
          </p:grpSpPr>
          <p:sp>
            <p:nvSpPr>
              <p:cNvPr id="15" name="Snip Single Corner Rectangle 14"/>
              <p:cNvSpPr/>
              <p:nvPr/>
            </p:nvSpPr>
            <p:spPr>
              <a:xfrm flipV="1">
                <a:off x="-1" y="3393141"/>
                <a:ext cx="7543800" cy="2590800"/>
              </a:xfrm>
              <a:prstGeom prst="snip1Rect">
                <a:avLst>
                  <a:gd name="adj" fmla="val 7379"/>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cxnSp>
            <p:nvCxnSpPr>
              <p:cNvPr id="16" name="Straight Connector 15"/>
              <p:cNvCxnSpPr/>
              <p:nvPr/>
            </p:nvCxnSpPr>
            <p:spPr>
              <a:xfrm>
                <a:off x="0" y="3379694"/>
                <a:ext cx="7543800" cy="2377"/>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3" name="Teardrop 12"/>
            <p:cNvSpPr/>
            <p:nvPr/>
          </p:nvSpPr>
          <p:spPr>
            <a:xfrm>
              <a:off x="6817659" y="3621741"/>
              <a:ext cx="394447" cy="394447"/>
            </a:xfrm>
            <a:prstGeom prst="teardrop">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grpSp>
      <p:sp>
        <p:nvSpPr>
          <p:cNvPr id="2" name="Title 1"/>
          <p:cNvSpPr>
            <a:spLocks noGrp="1"/>
          </p:cNvSpPr>
          <p:nvPr>
            <p:ph type="ctrTitle"/>
          </p:nvPr>
        </p:nvSpPr>
        <p:spPr>
          <a:xfrm>
            <a:off x="1371600" y="3913281"/>
            <a:ext cx="5867400" cy="1470025"/>
          </a:xfrm>
        </p:spPr>
        <p:txBody>
          <a:bodyPr>
            <a:normAutofit/>
          </a:bodyPr>
          <a:lstStyle>
            <a:lvl1pPr algn="r">
              <a:defRPr sz="4600"/>
            </a:lvl1pPr>
          </a:lstStyle>
          <a:p>
            <a:r>
              <a:rPr lang="en-US"/>
              <a:t>Click to edit Master title style</a:t>
            </a:r>
            <a:endParaRPr/>
          </a:p>
        </p:txBody>
      </p:sp>
      <p:sp>
        <p:nvSpPr>
          <p:cNvPr id="3" name="Subtitle 2"/>
          <p:cNvSpPr>
            <a:spLocks noGrp="1"/>
          </p:cNvSpPr>
          <p:nvPr>
            <p:ph type="subTitle" idx="1"/>
          </p:nvPr>
        </p:nvSpPr>
        <p:spPr>
          <a:xfrm>
            <a:off x="1371600" y="5396753"/>
            <a:ext cx="5867400" cy="573741"/>
          </a:xfrm>
        </p:spPr>
        <p:txBody>
          <a:bodyPr>
            <a:normAutofit/>
          </a:bodyPr>
          <a:lstStyle>
            <a:lvl1pPr marL="0" indent="0" algn="r">
              <a:spcBef>
                <a:spcPct val="0"/>
              </a:spcBef>
              <a:buNone/>
              <a:defRPr sz="1400">
                <a:solidFill>
                  <a:schemeClr val="tx1">
                    <a:lumMod val="90000"/>
                    <a:lumOff val="1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dirty="0"/>
          </a:p>
        </p:txBody>
      </p:sp>
      <p:sp>
        <p:nvSpPr>
          <p:cNvPr id="4" name="Date Placeholder 3"/>
          <p:cNvSpPr>
            <a:spLocks noGrp="1"/>
          </p:cNvSpPr>
          <p:nvPr>
            <p:ph type="dt" sz="half" idx="10"/>
          </p:nvPr>
        </p:nvSpPr>
        <p:spPr>
          <a:xfrm rot="16200000">
            <a:off x="-734076" y="4503737"/>
            <a:ext cx="2057400" cy="365125"/>
          </a:xfrm>
        </p:spPr>
        <p:txBody>
          <a:bodyPr lIns="91440" tIns="0" bIns="0" anchor="b" anchorCtr="0"/>
          <a:lstStyle>
            <a:lvl1pPr>
              <a:defRPr sz="1400" b="1">
                <a:solidFill>
                  <a:schemeClr val="bg1">
                    <a:lumMod val="50000"/>
                  </a:schemeClr>
                </a:solidFill>
              </a:defRPr>
            </a:lvl1pPr>
          </a:lstStyle>
          <a:p>
            <a:fld id="{A4A6734C-E115-4BC5-9FB0-F9BF6FABFDA0}" type="datetimeFigureOut">
              <a:rPr lang="en-US" smtClean="0"/>
              <a:pPr/>
              <a:t>9/12/2023</a:t>
            </a:fld>
            <a:endParaRPr lang="en-US" dirty="0"/>
          </a:p>
        </p:txBody>
      </p:sp>
      <p:sp>
        <p:nvSpPr>
          <p:cNvPr id="5" name="Footer Placeholder 4"/>
          <p:cNvSpPr>
            <a:spLocks noGrp="1"/>
          </p:cNvSpPr>
          <p:nvPr>
            <p:ph type="ftr" sz="quarter" idx="11"/>
          </p:nvPr>
        </p:nvSpPr>
        <p:spPr>
          <a:xfrm rot="16200000">
            <a:off x="-356811" y="4503737"/>
            <a:ext cx="2057397" cy="365125"/>
          </a:xfrm>
        </p:spPr>
        <p:txBody>
          <a:bodyPr lIns="91440" tIns="0" bIns="0" anchor="t" anchorCtr="0"/>
          <a:lstStyle>
            <a:lvl1pPr algn="l">
              <a:defRPr b="1">
                <a:solidFill>
                  <a:schemeClr val="bg1">
                    <a:lumMod val="75000"/>
                  </a:schemeClr>
                </a:solidFill>
              </a:defRPr>
            </a:lvl1pPr>
          </a:lstStyle>
          <a:p>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9" name="Snip Diagonal Corner Rectangle 8"/>
          <p:cNvSpPr/>
          <p:nvPr/>
        </p:nvSpPr>
        <p:spPr>
          <a:xfrm flipV="1">
            <a:off x="228600" y="1707776"/>
            <a:ext cx="8686800" cy="4908176"/>
          </a:xfrm>
          <a:prstGeom prst="snip2DiagRect">
            <a:avLst>
              <a:gd name="adj1" fmla="val 0"/>
              <a:gd name="adj2" fmla="val 4003"/>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10" name="Snip Diagonal Corner Rectangle 9"/>
          <p:cNvSpPr/>
          <p:nvPr/>
        </p:nvSpPr>
        <p:spPr>
          <a:xfrm flipV="1">
            <a:off x="228600" y="228597"/>
            <a:ext cx="8686800" cy="1277473"/>
          </a:xfrm>
          <a:prstGeom prst="snip2DiagRect">
            <a:avLst>
              <a:gd name="adj1" fmla="val 0"/>
              <a:gd name="adj2" fmla="val 11674"/>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Title 1"/>
          <p:cNvSpPr>
            <a:spLocks noGrp="1"/>
          </p:cNvSpPr>
          <p:nvPr>
            <p:ph type="title"/>
          </p:nvPr>
        </p:nvSpPr>
        <p:spPr/>
        <p:txBody>
          <a:bodyPr/>
          <a:lstStyle/>
          <a:p>
            <a:r>
              <a:rPr lang="en-US"/>
              <a:t>Click to edit Master title style</a:t>
            </a:r>
            <a:endParaRPr/>
          </a:p>
        </p:txBody>
      </p:sp>
      <p:sp>
        <p:nvSpPr>
          <p:cNvPr id="3" name="Content Placeholder 2"/>
          <p:cNvSpPr>
            <a:spLocks noGrp="1"/>
          </p:cNvSpPr>
          <p:nvPr>
            <p:ph idx="1"/>
          </p:nvPr>
        </p:nvSpPr>
        <p:spPr/>
        <p:txBody>
          <a:bodyPr/>
          <a:lstStyle>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4" name="Date Placeholder 3"/>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p:cSld name="Title Slide with Picture">
    <p:spTree>
      <p:nvGrpSpPr>
        <p:cNvPr id="1" name=""/>
        <p:cNvGrpSpPr/>
        <p:nvPr/>
      </p:nvGrpSpPr>
      <p:grpSpPr>
        <a:xfrm>
          <a:off x="0" y="0"/>
          <a:ext cx="0" cy="0"/>
          <a:chOff x="0" y="0"/>
          <a:chExt cx="0" cy="0"/>
        </a:xfrm>
      </p:grpSpPr>
      <p:grpSp>
        <p:nvGrpSpPr>
          <p:cNvPr id="6" name="Group 14"/>
          <p:cNvGrpSpPr/>
          <p:nvPr/>
        </p:nvGrpSpPr>
        <p:grpSpPr>
          <a:xfrm>
            <a:off x="-1" y="3379694"/>
            <a:ext cx="7543801" cy="2604247"/>
            <a:chOff x="-1" y="3379694"/>
            <a:chExt cx="7543801" cy="2604247"/>
          </a:xfrm>
        </p:grpSpPr>
        <p:grpSp>
          <p:nvGrpSpPr>
            <p:cNvPr id="9" name="Group 11"/>
            <p:cNvGrpSpPr/>
            <p:nvPr/>
          </p:nvGrpSpPr>
          <p:grpSpPr>
            <a:xfrm>
              <a:off x="-1" y="3379694"/>
              <a:ext cx="7543801" cy="2604247"/>
              <a:chOff x="-1" y="3379694"/>
              <a:chExt cx="7543801" cy="2604247"/>
            </a:xfrm>
          </p:grpSpPr>
          <p:sp>
            <p:nvSpPr>
              <p:cNvPr id="17" name="Snip Single Corner Rectangle 16"/>
              <p:cNvSpPr/>
              <p:nvPr/>
            </p:nvSpPr>
            <p:spPr>
              <a:xfrm flipV="1">
                <a:off x="-1" y="3393141"/>
                <a:ext cx="7543800" cy="2590800"/>
              </a:xfrm>
              <a:prstGeom prst="snip1Rect">
                <a:avLst>
                  <a:gd name="adj" fmla="val 7379"/>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cxnSp>
            <p:nvCxnSpPr>
              <p:cNvPr id="18" name="Straight Connector 17"/>
              <p:cNvCxnSpPr/>
              <p:nvPr/>
            </p:nvCxnSpPr>
            <p:spPr>
              <a:xfrm>
                <a:off x="0" y="3379694"/>
                <a:ext cx="7543800" cy="2377"/>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6" name="Teardrop 15"/>
            <p:cNvSpPr/>
            <p:nvPr/>
          </p:nvSpPr>
          <p:spPr>
            <a:xfrm>
              <a:off x="6817659" y="3621741"/>
              <a:ext cx="394447" cy="394447"/>
            </a:xfrm>
            <a:prstGeom prst="teardrop">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grpSp>
      <p:sp>
        <p:nvSpPr>
          <p:cNvPr id="2" name="Title 1"/>
          <p:cNvSpPr>
            <a:spLocks noGrp="1"/>
          </p:cNvSpPr>
          <p:nvPr>
            <p:ph type="ctrTitle"/>
          </p:nvPr>
        </p:nvSpPr>
        <p:spPr>
          <a:xfrm>
            <a:off x="1371600" y="3913281"/>
            <a:ext cx="5867400" cy="1470025"/>
          </a:xfrm>
        </p:spPr>
        <p:txBody>
          <a:bodyPr>
            <a:normAutofit/>
          </a:bodyPr>
          <a:lstStyle>
            <a:lvl1pPr algn="r">
              <a:defRPr sz="4600"/>
            </a:lvl1pPr>
          </a:lstStyle>
          <a:p>
            <a:r>
              <a:rPr lang="en-US"/>
              <a:t>Click to edit Master title style</a:t>
            </a:r>
            <a:endParaRPr/>
          </a:p>
        </p:txBody>
      </p:sp>
      <p:sp>
        <p:nvSpPr>
          <p:cNvPr id="3" name="Subtitle 2"/>
          <p:cNvSpPr>
            <a:spLocks noGrp="1"/>
          </p:cNvSpPr>
          <p:nvPr>
            <p:ph type="subTitle" idx="1"/>
          </p:nvPr>
        </p:nvSpPr>
        <p:spPr>
          <a:xfrm>
            <a:off x="1371600" y="5396753"/>
            <a:ext cx="5867400" cy="573741"/>
          </a:xfrm>
        </p:spPr>
        <p:txBody>
          <a:bodyPr>
            <a:normAutofit/>
          </a:bodyPr>
          <a:lstStyle>
            <a:lvl1pPr marL="0" indent="0" algn="r">
              <a:spcBef>
                <a:spcPct val="0"/>
              </a:spcBef>
              <a:buNone/>
              <a:defRPr sz="1400">
                <a:solidFill>
                  <a:schemeClr val="tx1">
                    <a:lumMod val="90000"/>
                    <a:lumOff val="1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dirty="0"/>
          </a:p>
        </p:txBody>
      </p:sp>
      <p:sp>
        <p:nvSpPr>
          <p:cNvPr id="4" name="Date Placeholder 3"/>
          <p:cNvSpPr>
            <a:spLocks noGrp="1"/>
          </p:cNvSpPr>
          <p:nvPr>
            <p:ph type="dt" sz="half" idx="10"/>
          </p:nvPr>
        </p:nvSpPr>
        <p:spPr>
          <a:xfrm rot="16200000">
            <a:off x="-734076" y="4503737"/>
            <a:ext cx="2057400" cy="365125"/>
          </a:xfrm>
        </p:spPr>
        <p:txBody>
          <a:bodyPr lIns="91440" tIns="0" bIns="0" anchor="b" anchorCtr="0"/>
          <a:lstStyle>
            <a:lvl1pPr>
              <a:defRPr sz="1400" b="1">
                <a:solidFill>
                  <a:schemeClr val="bg1">
                    <a:lumMod val="50000"/>
                  </a:schemeClr>
                </a:solidFill>
              </a:defRPr>
            </a:lvl1pPr>
          </a:lstStyle>
          <a:p>
            <a:fld id="{A4A6734C-E115-4BC5-9FB0-F9BF6FABFDA0}" type="datetimeFigureOut">
              <a:rPr lang="en-US" smtClean="0"/>
              <a:pPr/>
              <a:t>9/12/2023</a:t>
            </a:fld>
            <a:endParaRPr lang="en-US" dirty="0"/>
          </a:p>
        </p:txBody>
      </p:sp>
      <p:sp>
        <p:nvSpPr>
          <p:cNvPr id="5" name="Footer Placeholder 4"/>
          <p:cNvSpPr>
            <a:spLocks noGrp="1"/>
          </p:cNvSpPr>
          <p:nvPr>
            <p:ph type="ftr" sz="quarter" idx="11"/>
          </p:nvPr>
        </p:nvSpPr>
        <p:spPr>
          <a:xfrm rot="16200000">
            <a:off x="-356811" y="4503737"/>
            <a:ext cx="2057397" cy="365125"/>
          </a:xfrm>
        </p:spPr>
        <p:txBody>
          <a:bodyPr lIns="91440" tIns="0" bIns="0" anchor="t" anchorCtr="0"/>
          <a:lstStyle>
            <a:lvl1pPr algn="l">
              <a:defRPr b="1">
                <a:solidFill>
                  <a:schemeClr val="bg1">
                    <a:lumMod val="75000"/>
                  </a:schemeClr>
                </a:solidFill>
              </a:defRPr>
            </a:lvl1pPr>
          </a:lstStyle>
          <a:p>
            <a:endParaRPr lang="en-US" dirty="0"/>
          </a:p>
        </p:txBody>
      </p:sp>
      <p:sp>
        <p:nvSpPr>
          <p:cNvPr id="12" name="Picture Placeholder 11"/>
          <p:cNvSpPr>
            <a:spLocks noGrp="1"/>
          </p:cNvSpPr>
          <p:nvPr>
            <p:ph type="pic" sz="quarter" idx="12"/>
          </p:nvPr>
        </p:nvSpPr>
        <p:spPr>
          <a:xfrm>
            <a:off x="0" y="676835"/>
            <a:ext cx="7543800" cy="2587752"/>
          </a:xfrm>
          <a:effectLst>
            <a:outerShdw blurRad="50800" dist="63500" dir="2700000" algn="tl" rotWithShape="0">
              <a:prstClr val="black">
                <a:alpha val="50000"/>
              </a:prstClr>
            </a:outerShdw>
          </a:effectLst>
        </p:spPr>
        <p:txBody>
          <a:bodyPr>
            <a:normAutofit/>
          </a:bodyPr>
          <a:lstStyle>
            <a:lvl1pPr marL="0" indent="0">
              <a:buNone/>
              <a:defRPr sz="1800"/>
            </a:lvl1pPr>
          </a:lstStyle>
          <a:p>
            <a:r>
              <a:rPr lang="en-US" dirty="0"/>
              <a:t>Drag picture to placeholder or click icon to add</a:t>
            </a:r>
            <a:endParaRPr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grpSp>
        <p:nvGrpSpPr>
          <p:cNvPr id="6" name="Group 6"/>
          <p:cNvGrpSpPr/>
          <p:nvPr/>
        </p:nvGrpSpPr>
        <p:grpSpPr>
          <a:xfrm flipH="1">
            <a:off x="1600199" y="2126877"/>
            <a:ext cx="7543801" cy="2604247"/>
            <a:chOff x="-1" y="3379694"/>
            <a:chExt cx="7543801" cy="2604247"/>
          </a:xfrm>
        </p:grpSpPr>
        <p:grpSp>
          <p:nvGrpSpPr>
            <p:cNvPr id="7" name="Group 11"/>
            <p:cNvGrpSpPr/>
            <p:nvPr/>
          </p:nvGrpSpPr>
          <p:grpSpPr>
            <a:xfrm>
              <a:off x="-1" y="3379694"/>
              <a:ext cx="7543801" cy="2604247"/>
              <a:chOff x="-1" y="3379694"/>
              <a:chExt cx="7543801" cy="2604247"/>
            </a:xfrm>
          </p:grpSpPr>
          <p:sp>
            <p:nvSpPr>
              <p:cNvPr id="10" name="Snip Single Corner Rectangle 9"/>
              <p:cNvSpPr/>
              <p:nvPr/>
            </p:nvSpPr>
            <p:spPr>
              <a:xfrm flipV="1">
                <a:off x="-1" y="3393141"/>
                <a:ext cx="7543800" cy="2590800"/>
              </a:xfrm>
              <a:prstGeom prst="snip1Rect">
                <a:avLst>
                  <a:gd name="adj" fmla="val 7379"/>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cxnSp>
            <p:nvCxnSpPr>
              <p:cNvPr id="11" name="Straight Connector 10"/>
              <p:cNvCxnSpPr/>
              <p:nvPr/>
            </p:nvCxnSpPr>
            <p:spPr>
              <a:xfrm>
                <a:off x="0" y="3379694"/>
                <a:ext cx="7543800" cy="2377"/>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9" name="Teardrop 8"/>
            <p:cNvSpPr/>
            <p:nvPr/>
          </p:nvSpPr>
          <p:spPr>
            <a:xfrm flipH="1">
              <a:off x="228599" y="3621741"/>
              <a:ext cx="394447" cy="394447"/>
            </a:xfrm>
            <a:prstGeom prst="teardrop">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grpSp>
      <p:sp>
        <p:nvSpPr>
          <p:cNvPr id="2" name="Title 1"/>
          <p:cNvSpPr>
            <a:spLocks noGrp="1"/>
          </p:cNvSpPr>
          <p:nvPr>
            <p:ph type="title"/>
          </p:nvPr>
        </p:nvSpPr>
        <p:spPr>
          <a:xfrm>
            <a:off x="1736105" y="2653553"/>
            <a:ext cx="5870448" cy="1472184"/>
          </a:xfrm>
        </p:spPr>
        <p:txBody>
          <a:bodyPr vert="horz" lIns="91440" tIns="45720" rIns="91440" bIns="45720" rtlCol="0" anchor="b" anchorCtr="0">
            <a:normAutofit/>
          </a:bodyPr>
          <a:lstStyle>
            <a:lvl1pPr algn="l" defTabSz="914400" rtl="0" eaLnBrk="1" latinLnBrk="0" hangingPunct="1">
              <a:spcBef>
                <a:spcPct val="0"/>
              </a:spcBef>
              <a:buNone/>
              <a:defRPr sz="4600" kern="1200">
                <a:solidFill>
                  <a:schemeClr val="tx1">
                    <a:lumMod val="90000"/>
                    <a:lumOff val="10000"/>
                  </a:schemeClr>
                </a:solidFill>
                <a:latin typeface="+mj-lt"/>
                <a:ea typeface="+mj-ea"/>
                <a:cs typeface="+mj-cs"/>
              </a:defRPr>
            </a:lvl1pPr>
          </a:lstStyle>
          <a:p>
            <a:r>
              <a:rPr lang="en-US"/>
              <a:t>Click to edit Master title style</a:t>
            </a:r>
            <a:endParaRPr/>
          </a:p>
        </p:txBody>
      </p:sp>
      <p:sp>
        <p:nvSpPr>
          <p:cNvPr id="3" name="Text Placeholder 2"/>
          <p:cNvSpPr>
            <a:spLocks noGrp="1"/>
          </p:cNvSpPr>
          <p:nvPr>
            <p:ph type="body" idx="1"/>
          </p:nvPr>
        </p:nvSpPr>
        <p:spPr>
          <a:xfrm>
            <a:off x="1736105" y="4134881"/>
            <a:ext cx="5870448" cy="576072"/>
          </a:xfrm>
        </p:spPr>
        <p:txBody>
          <a:bodyPr vert="horz" lIns="91440" tIns="45720" rIns="91440" bIns="45720" rtlCol="0">
            <a:normAutofit/>
          </a:bodyPr>
          <a:lstStyle>
            <a:lvl1pPr marL="0" indent="0" algn="l" defTabSz="914400" rtl="0" eaLnBrk="1" latinLnBrk="0" hangingPunct="1">
              <a:spcBef>
                <a:spcPts val="0"/>
              </a:spcBef>
              <a:buClr>
                <a:schemeClr val="accent1"/>
              </a:buClr>
              <a:buSzPct val="90000"/>
              <a:buFont typeface="Wingdings 2" pitchFamily="18" charset="2"/>
              <a:buNone/>
              <a:defRPr sz="1400" kern="1200">
                <a:solidFill>
                  <a:schemeClr val="tx1">
                    <a:lumMod val="90000"/>
                    <a:lumOff val="10000"/>
                  </a:schemeClr>
                </a:solidFill>
                <a:latin typeface="+mn-lt"/>
                <a:ea typeface="+mn-ea"/>
                <a:cs typeface="+mn-cs"/>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5" name="Footer Placeholder 4"/>
          <p:cNvSpPr>
            <a:spLocks noGrp="1"/>
          </p:cNvSpPr>
          <p:nvPr>
            <p:ph type="ftr" sz="quarter" idx="11"/>
          </p:nvPr>
        </p:nvSpPr>
        <p:spPr>
          <a:xfrm rot="16200000">
            <a:off x="8033590" y="3475037"/>
            <a:ext cx="1828801" cy="365125"/>
          </a:xfrm>
        </p:spPr>
        <p:txBody>
          <a:bodyPr vert="horz" lIns="91440" tIns="0" rIns="91440" bIns="0" rtlCol="0" anchor="t" anchorCtr="0"/>
          <a:lstStyle>
            <a:lvl1pPr marL="0" algn="l" defTabSz="914400" rtl="0" eaLnBrk="1" latinLnBrk="0" hangingPunct="1">
              <a:defRPr sz="1100" b="1" kern="1200">
                <a:solidFill>
                  <a:schemeClr val="bg1">
                    <a:lumMod val="75000"/>
                  </a:schemeClr>
                </a:solidFill>
                <a:latin typeface="+mn-lt"/>
                <a:ea typeface="+mn-ea"/>
                <a:cs typeface="+mn-cs"/>
              </a:defRPr>
            </a:lvl1pPr>
          </a:lstStyle>
          <a:p>
            <a:endParaRPr lang="en-US" dirty="0"/>
          </a:p>
        </p:txBody>
      </p:sp>
      <p:sp>
        <p:nvSpPr>
          <p:cNvPr id="4" name="Date Placeholder 3"/>
          <p:cNvSpPr>
            <a:spLocks noGrp="1"/>
          </p:cNvSpPr>
          <p:nvPr>
            <p:ph type="dt" sz="half" idx="10"/>
          </p:nvPr>
        </p:nvSpPr>
        <p:spPr>
          <a:xfrm rot="16200000">
            <a:off x="7658009" y="3475037"/>
            <a:ext cx="1828800" cy="365125"/>
          </a:xfrm>
        </p:spPr>
        <p:txBody>
          <a:bodyPr vert="horz" lIns="91440" tIns="0" rIns="91440" bIns="0" rtlCol="0" anchor="b" anchorCtr="0"/>
          <a:lstStyle>
            <a:lvl1pPr marL="0" algn="l" defTabSz="914400" rtl="0" eaLnBrk="1" latinLnBrk="0" hangingPunct="1">
              <a:defRPr sz="1400" b="1" kern="1200">
                <a:solidFill>
                  <a:schemeClr val="bg1">
                    <a:lumMod val="50000"/>
                  </a:schemeClr>
                </a:solidFill>
                <a:latin typeface="+mn-lt"/>
                <a:ea typeface="+mn-ea"/>
                <a:cs typeface="+mn-cs"/>
              </a:defRPr>
            </a:lvl1pPr>
          </a:lstStyle>
          <a:p>
            <a:fld id="{A4A6734C-E115-4BC5-9FB0-F9BF6FABFDA0}" type="datetimeFigureOut">
              <a:rPr lang="en-US" smtClean="0"/>
              <a:pPr/>
              <a:t>9/12/2023</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11" name="Snip Diagonal Corner Rectangle 10"/>
          <p:cNvSpPr/>
          <p:nvPr/>
        </p:nvSpPr>
        <p:spPr>
          <a:xfrm flipV="1">
            <a:off x="228600" y="1707776"/>
            <a:ext cx="8686800" cy="4908176"/>
          </a:xfrm>
          <a:prstGeom prst="snip2DiagRect">
            <a:avLst>
              <a:gd name="adj1" fmla="val 0"/>
              <a:gd name="adj2" fmla="val 4003"/>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12" name="Snip Diagonal Corner Rectangle 11"/>
          <p:cNvSpPr/>
          <p:nvPr/>
        </p:nvSpPr>
        <p:spPr>
          <a:xfrm flipV="1">
            <a:off x="228600" y="228597"/>
            <a:ext cx="8686800" cy="1277473"/>
          </a:xfrm>
          <a:prstGeom prst="snip2DiagRect">
            <a:avLst>
              <a:gd name="adj1" fmla="val 0"/>
              <a:gd name="adj2" fmla="val 11674"/>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Title 1"/>
          <p:cNvSpPr>
            <a:spLocks noGrp="1"/>
          </p:cNvSpPr>
          <p:nvPr>
            <p:ph type="title"/>
          </p:nvPr>
        </p:nvSpPr>
        <p:spPr>
          <a:xfrm>
            <a:off x="779463" y="295833"/>
            <a:ext cx="7583488" cy="1143000"/>
          </a:xfrm>
        </p:spPr>
        <p:txBody>
          <a:bodyPr/>
          <a:lstStyle/>
          <a:p>
            <a:r>
              <a:rPr lang="en-US"/>
              <a:t>Click to edit Master title style</a:t>
            </a:r>
            <a:endParaRPr/>
          </a:p>
        </p:txBody>
      </p:sp>
      <p:sp>
        <p:nvSpPr>
          <p:cNvPr id="3" name="Content Placeholder 2"/>
          <p:cNvSpPr>
            <a:spLocks noGrp="1"/>
          </p:cNvSpPr>
          <p:nvPr>
            <p:ph sz="half" idx="1"/>
          </p:nvPr>
        </p:nvSpPr>
        <p:spPr>
          <a:xfrm>
            <a:off x="779461" y="1981201"/>
            <a:ext cx="3657600" cy="3975100"/>
          </a:xfrm>
        </p:spPr>
        <p:txBody>
          <a:bodyPr>
            <a:normAutofit/>
          </a:bodyPr>
          <a:lstStyle>
            <a:lvl1pPr>
              <a:defRPr sz="2200"/>
            </a:lvl1pPr>
            <a:lvl2pPr>
              <a:defRPr sz="2000"/>
            </a:lvl2pPr>
            <a:lvl3pPr>
              <a:defRPr sz="1800"/>
            </a:lvl3pPr>
            <a:lvl4pPr>
              <a:defRPr sz="1800"/>
            </a:lvl4pPr>
            <a:lvl5pPr>
              <a:defRPr sz="1800"/>
            </a:lvl5pPr>
            <a:lvl6pPr marL="2055813" indent="-344488">
              <a:defRPr sz="1800"/>
            </a:lvl6pPr>
            <a:lvl7pPr marL="2055813" indent="-344488">
              <a:defRPr sz="1800"/>
            </a:lvl7pPr>
            <a:lvl8pPr marL="2055813" indent="-344488">
              <a:defRPr sz="1800"/>
            </a:lvl8pPr>
            <a:lvl9pPr marL="2055813" indent="-344488">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4" name="Content Placeholder 3"/>
          <p:cNvSpPr>
            <a:spLocks noGrp="1"/>
          </p:cNvSpPr>
          <p:nvPr>
            <p:ph sz="half" idx="2"/>
          </p:nvPr>
        </p:nvSpPr>
        <p:spPr>
          <a:xfrm>
            <a:off x="4705351" y="1981201"/>
            <a:ext cx="3657600" cy="3975100"/>
          </a:xfrm>
        </p:spPr>
        <p:txBody>
          <a:bodyPr>
            <a:normAutofit/>
          </a:bodyPr>
          <a:lstStyle>
            <a:lvl1pPr>
              <a:defRPr sz="2200"/>
            </a:lvl1pPr>
            <a:lvl2pPr>
              <a:defRPr sz="2000"/>
            </a:lvl2pPr>
            <a:lvl3pPr>
              <a:defRPr sz="1800"/>
            </a:lvl3pPr>
            <a:lvl4pPr>
              <a:defRPr sz="1800"/>
            </a:lvl4pPr>
            <a:lvl5pPr>
              <a:defRPr sz="1800"/>
            </a:lvl5pPr>
            <a:lvl6pPr marL="1946275" indent="-344488">
              <a:defRPr sz="1800"/>
            </a:lvl6pPr>
            <a:lvl7pPr marL="1946275" indent="-344488">
              <a:defRPr sz="1800"/>
            </a:lvl7pPr>
            <a:lvl8pPr marL="1946275" indent="-344488">
              <a:defRPr sz="1800"/>
            </a:lvl8pPr>
            <a:lvl9pPr marL="1946275" indent="-344488">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5" name="Date Placeholder 4"/>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2" name="Snip Diagonal Corner Rectangle 11"/>
          <p:cNvSpPr/>
          <p:nvPr/>
        </p:nvSpPr>
        <p:spPr>
          <a:xfrm flipV="1">
            <a:off x="228600" y="1707776"/>
            <a:ext cx="8686800" cy="4908176"/>
          </a:xfrm>
          <a:prstGeom prst="snip2DiagRect">
            <a:avLst>
              <a:gd name="adj1" fmla="val 0"/>
              <a:gd name="adj2" fmla="val 4003"/>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13" name="Snip Diagonal Corner Rectangle 12"/>
          <p:cNvSpPr/>
          <p:nvPr/>
        </p:nvSpPr>
        <p:spPr>
          <a:xfrm flipV="1">
            <a:off x="228600" y="228597"/>
            <a:ext cx="8686800" cy="1277473"/>
          </a:xfrm>
          <a:prstGeom prst="snip2DiagRect">
            <a:avLst>
              <a:gd name="adj1" fmla="val 0"/>
              <a:gd name="adj2" fmla="val 11674"/>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Title 1"/>
          <p:cNvSpPr>
            <a:spLocks noGrp="1"/>
          </p:cNvSpPr>
          <p:nvPr>
            <p:ph type="title"/>
          </p:nvPr>
        </p:nvSpPr>
        <p:spPr>
          <a:xfrm>
            <a:off x="779463" y="295833"/>
            <a:ext cx="7583488" cy="1143000"/>
          </a:xfrm>
        </p:spPr>
        <p:txBody>
          <a:bodyPr/>
          <a:lstStyle>
            <a:lvl1pPr>
              <a:defRPr/>
            </a:lvl1pPr>
          </a:lstStyle>
          <a:p>
            <a:r>
              <a:rPr lang="en-US"/>
              <a:t>Click to edit Master title style</a:t>
            </a:r>
            <a:endParaRPr/>
          </a:p>
        </p:txBody>
      </p:sp>
      <p:sp>
        <p:nvSpPr>
          <p:cNvPr id="3" name="Text Placeholder 2"/>
          <p:cNvSpPr>
            <a:spLocks noGrp="1"/>
          </p:cNvSpPr>
          <p:nvPr>
            <p:ph type="body" idx="1"/>
          </p:nvPr>
        </p:nvSpPr>
        <p:spPr>
          <a:xfrm>
            <a:off x="779463" y="1852426"/>
            <a:ext cx="3657600" cy="868362"/>
          </a:xfrm>
        </p:spPr>
        <p:txBody>
          <a:bodyPr anchor="ctr" anchorCtr="0">
            <a:noAutofit/>
          </a:bodyPr>
          <a:lstStyle>
            <a:lvl1pPr marL="0" indent="0" algn="ctr">
              <a:spcBef>
                <a:spcPct val="0"/>
              </a:spcBef>
              <a:buNone/>
              <a:defRPr sz="2600" b="1">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779463" y="2743200"/>
            <a:ext cx="3657600" cy="3213100"/>
          </a:xfrm>
        </p:spPr>
        <p:txBody>
          <a:bodyPr>
            <a:normAutofit/>
          </a:bodyPr>
          <a:lstStyle>
            <a:lvl1pPr>
              <a:defRPr sz="2000"/>
            </a:lvl1pPr>
            <a:lvl2pPr>
              <a:defRPr sz="1800"/>
            </a:lvl2pPr>
            <a:lvl3pPr>
              <a:defRPr sz="1800"/>
            </a:lvl3pPr>
            <a:lvl4pPr>
              <a:defRPr sz="1800"/>
            </a:lvl4pPr>
            <a:lvl5pPr>
              <a:defRPr sz="1800"/>
            </a:lvl5pPr>
            <a:lvl6pPr marL="2055813" indent="-344488">
              <a:defRPr sz="1800"/>
            </a:lvl6pPr>
            <a:lvl7pPr marL="2055813" indent="-344488">
              <a:defRPr sz="1800"/>
            </a:lvl7pPr>
            <a:lvl8pPr marL="2055813" indent="-344488">
              <a:defRPr sz="1800"/>
            </a:lvl8pPr>
            <a:lvl9pPr marL="2055813" indent="-344488">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5" name="Text Placeholder 4"/>
          <p:cNvSpPr>
            <a:spLocks noGrp="1"/>
          </p:cNvSpPr>
          <p:nvPr>
            <p:ph type="body" sz="quarter" idx="3"/>
          </p:nvPr>
        </p:nvSpPr>
        <p:spPr>
          <a:xfrm>
            <a:off x="4705351" y="1852426"/>
            <a:ext cx="3657600" cy="868362"/>
          </a:xfrm>
        </p:spPr>
        <p:txBody>
          <a:bodyPr anchor="ctr" anchorCtr="0">
            <a:noAutofit/>
          </a:bodyPr>
          <a:lstStyle>
            <a:lvl1pPr marL="0" indent="0" algn="ctr">
              <a:spcBef>
                <a:spcPct val="0"/>
              </a:spcBef>
              <a:buNone/>
              <a:defRPr sz="2600" b="1">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705351" y="2743200"/>
            <a:ext cx="3657600" cy="3213100"/>
          </a:xfrm>
        </p:spPr>
        <p:txBody>
          <a:bodyPr>
            <a:normAutofit/>
          </a:bodyPr>
          <a:lstStyle>
            <a:lvl1pPr>
              <a:defRPr sz="2000"/>
            </a:lvl1pPr>
            <a:lvl2pPr>
              <a:defRPr sz="1800"/>
            </a:lvl2pPr>
            <a:lvl3pPr>
              <a:defRPr sz="1800"/>
            </a:lvl3pPr>
            <a:lvl4pPr>
              <a:defRPr sz="1800"/>
            </a:lvl4pPr>
            <a:lvl5pPr>
              <a:defRPr sz="1800"/>
            </a:lvl5pPr>
            <a:lvl6pPr marL="2055813" indent="-344488">
              <a:defRPr sz="1800"/>
            </a:lvl6pPr>
            <a:lvl7pPr marL="2055813" indent="-344488">
              <a:defRPr sz="1800"/>
            </a:lvl7pPr>
            <a:lvl8pPr marL="2055813" indent="-344488">
              <a:defRPr sz="1800"/>
            </a:lvl8pPr>
            <a:lvl9pPr marL="2055813" indent="-344488">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7" name="Date Placeholder 6"/>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9" name="Snip Diagonal Corner Rectangle 8"/>
          <p:cNvSpPr/>
          <p:nvPr/>
        </p:nvSpPr>
        <p:spPr>
          <a:xfrm flipV="1">
            <a:off x="228600" y="1707776"/>
            <a:ext cx="8686800" cy="4908176"/>
          </a:xfrm>
          <a:prstGeom prst="snip2DiagRect">
            <a:avLst>
              <a:gd name="adj1" fmla="val 0"/>
              <a:gd name="adj2" fmla="val 4003"/>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10" name="Snip Diagonal Corner Rectangle 9"/>
          <p:cNvSpPr/>
          <p:nvPr/>
        </p:nvSpPr>
        <p:spPr>
          <a:xfrm flipV="1">
            <a:off x="228600" y="228597"/>
            <a:ext cx="8686800" cy="1277473"/>
          </a:xfrm>
          <a:prstGeom prst="snip2DiagRect">
            <a:avLst>
              <a:gd name="adj1" fmla="val 0"/>
              <a:gd name="adj2" fmla="val 11674"/>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Title 1"/>
          <p:cNvSpPr>
            <a:spLocks noGrp="1"/>
          </p:cNvSpPr>
          <p:nvPr>
            <p:ph type="title"/>
          </p:nvPr>
        </p:nvSpPr>
        <p:spPr/>
        <p:txBody>
          <a:bodyPr/>
          <a:lstStyle/>
          <a:p>
            <a:r>
              <a:rPr lang="en-US"/>
              <a:t>Click to edit Master title style</a:t>
            </a:r>
            <a:endParaRPr/>
          </a:p>
        </p:txBody>
      </p:sp>
      <p:sp>
        <p:nvSpPr>
          <p:cNvPr id="3" name="Date Placeholder 2"/>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6" name="Snip Diagonal Corner Rectangle 5"/>
          <p:cNvSpPr/>
          <p:nvPr/>
        </p:nvSpPr>
        <p:spPr>
          <a:xfrm flipV="1">
            <a:off x="228600" y="228600"/>
            <a:ext cx="8686800" cy="6387352"/>
          </a:xfrm>
          <a:prstGeom prst="snip2DiagRect">
            <a:avLst>
              <a:gd name="adj1" fmla="val 0"/>
              <a:gd name="adj2" fmla="val 2529"/>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Date Placeholder 1"/>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grpSp>
        <p:nvGrpSpPr>
          <p:cNvPr id="11" name="Group 11"/>
          <p:cNvGrpSpPr/>
          <p:nvPr/>
        </p:nvGrpSpPr>
        <p:grpSpPr>
          <a:xfrm>
            <a:off x="228600" y="228600"/>
            <a:ext cx="4251960" cy="6387352"/>
            <a:chOff x="228600" y="228600"/>
            <a:chExt cx="4251960" cy="6387352"/>
          </a:xfrm>
        </p:grpSpPr>
        <p:sp>
          <p:nvSpPr>
            <p:cNvPr id="13" name="Snip Diagonal Corner Rectangle 12"/>
            <p:cNvSpPr/>
            <p:nvPr/>
          </p:nvSpPr>
          <p:spPr>
            <a:xfrm flipV="1">
              <a:off x="228600" y="228600"/>
              <a:ext cx="4251960" cy="6387352"/>
            </a:xfrm>
            <a:prstGeom prst="snip2DiagRect">
              <a:avLst>
                <a:gd name="adj1" fmla="val 0"/>
                <a:gd name="adj2" fmla="val 3794"/>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14" name="Teardrop 13"/>
            <p:cNvSpPr>
              <a:spLocks noChangeAspect="1"/>
            </p:cNvSpPr>
            <p:nvPr/>
          </p:nvSpPr>
          <p:spPr>
            <a:xfrm>
              <a:off x="3886200" y="432548"/>
              <a:ext cx="355002" cy="355002"/>
            </a:xfrm>
            <a:prstGeom prst="teardrop">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grpSp>
      <p:sp>
        <p:nvSpPr>
          <p:cNvPr id="15" name="Snip Diagonal Corner Rectangle 14"/>
          <p:cNvSpPr/>
          <p:nvPr/>
        </p:nvSpPr>
        <p:spPr>
          <a:xfrm flipV="1">
            <a:off x="4648200" y="228600"/>
            <a:ext cx="4251960" cy="6387352"/>
          </a:xfrm>
          <a:prstGeom prst="snip2DiagRect">
            <a:avLst>
              <a:gd name="adj1" fmla="val 0"/>
              <a:gd name="adj2" fmla="val 3794"/>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Title 1"/>
          <p:cNvSpPr>
            <a:spLocks noGrp="1"/>
          </p:cNvSpPr>
          <p:nvPr>
            <p:ph type="title"/>
          </p:nvPr>
        </p:nvSpPr>
        <p:spPr>
          <a:xfrm>
            <a:off x="525780" y="2177303"/>
            <a:ext cx="3657600" cy="1162050"/>
          </a:xfrm>
        </p:spPr>
        <p:txBody>
          <a:bodyPr anchor="b">
            <a:normAutofit/>
          </a:bodyPr>
          <a:lstStyle>
            <a:lvl1pPr algn="l">
              <a:defRPr sz="3000" b="0">
                <a:solidFill>
                  <a:schemeClr val="accent1"/>
                </a:solidFill>
              </a:defRPr>
            </a:lvl1pPr>
          </a:lstStyle>
          <a:p>
            <a:r>
              <a:rPr lang="en-US"/>
              <a:t>Click to edit Master title style</a:t>
            </a:r>
            <a:endParaRPr/>
          </a:p>
        </p:txBody>
      </p:sp>
      <p:sp>
        <p:nvSpPr>
          <p:cNvPr id="3" name="Content Placeholder 2"/>
          <p:cNvSpPr>
            <a:spLocks noGrp="1"/>
          </p:cNvSpPr>
          <p:nvPr>
            <p:ph idx="1"/>
          </p:nvPr>
        </p:nvSpPr>
        <p:spPr>
          <a:xfrm>
            <a:off x="4945380" y="609600"/>
            <a:ext cx="3657600" cy="5334000"/>
          </a:xfrm>
        </p:spPr>
        <p:txBody>
          <a:bodyPr>
            <a:normAutofit/>
          </a:bodyPr>
          <a:lstStyle>
            <a:lvl1pPr>
              <a:defRPr sz="2200"/>
            </a:lvl1pPr>
            <a:lvl2pPr>
              <a:defRPr sz="2000"/>
            </a:lvl2pPr>
            <a:lvl3pPr>
              <a:defRPr sz="18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4" name="Text Placeholder 3"/>
          <p:cNvSpPr>
            <a:spLocks noGrp="1"/>
          </p:cNvSpPr>
          <p:nvPr>
            <p:ph type="body" sz="half" idx="2"/>
          </p:nvPr>
        </p:nvSpPr>
        <p:spPr>
          <a:xfrm>
            <a:off x="525780" y="3352799"/>
            <a:ext cx="3657600" cy="2590801"/>
          </a:xfrm>
        </p:spPr>
        <p:txBody>
          <a:bodyPr>
            <a:normAutofit/>
          </a:bodyPr>
          <a:lstStyle>
            <a:lvl1pPr marL="0" indent="0">
              <a:lnSpc>
                <a:spcPct val="110000"/>
              </a:lnSpc>
              <a:spcBef>
                <a:spcPts val="600"/>
              </a:spcBef>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762000" y="6297706"/>
            <a:ext cx="1295400" cy="365125"/>
          </a:xfrm>
        </p:spPr>
        <p:txBody>
          <a:bodyPr/>
          <a:lstStyle/>
          <a:p>
            <a:fld id="{A4A6734C-E115-4BC5-9FB0-F9BF6FABFDA0}" type="datetimeFigureOut">
              <a:rPr lang="en-US" smtClean="0"/>
              <a:pPr/>
              <a:t>9/12/2023</a:t>
            </a:fld>
            <a:endParaRPr lang="en-US" dirty="0"/>
          </a:p>
        </p:txBody>
      </p:sp>
      <p:sp>
        <p:nvSpPr>
          <p:cNvPr id="6" name="Footer Placeholder 5"/>
          <p:cNvSpPr>
            <a:spLocks noGrp="1"/>
          </p:cNvSpPr>
          <p:nvPr>
            <p:ph type="ftr" sz="quarter" idx="11"/>
          </p:nvPr>
        </p:nvSpPr>
        <p:spPr>
          <a:xfrm>
            <a:off x="2057400" y="6297706"/>
            <a:ext cx="2339788" cy="365125"/>
          </a:xfrm>
        </p:spPr>
        <p:txBody>
          <a:bodyPr/>
          <a:lstStyle/>
          <a:p>
            <a:endParaRPr lang="en-US" dirty="0"/>
          </a:p>
        </p:txBody>
      </p:sp>
      <p:sp>
        <p:nvSpPr>
          <p:cNvPr id="7" name="Slide Number Placeholder 6"/>
          <p:cNvSpPr>
            <a:spLocks noGrp="1"/>
          </p:cNvSpPr>
          <p:nvPr>
            <p:ph type="sldNum" sz="quarter" idx="12"/>
          </p:nvPr>
        </p:nvSpPr>
        <p:spPr>
          <a:xfrm>
            <a:off x="304800" y="6297706"/>
            <a:ext cx="443753" cy="365125"/>
          </a:xfrm>
        </p:spPr>
        <p:txBody>
          <a:bodyPr/>
          <a:lstStyle>
            <a:lvl1pPr algn="l">
              <a:defRPr/>
            </a:lvl1pPr>
          </a:lstStyle>
          <a:p>
            <a:fld id="{D739C4FB-7D33-419B-8833-D1372BFD11C8}" type="slidenum">
              <a:rPr lang="en-US" smtClean="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grpSp>
        <p:nvGrpSpPr>
          <p:cNvPr id="8" name="Group 10"/>
          <p:cNvGrpSpPr/>
          <p:nvPr/>
        </p:nvGrpSpPr>
        <p:grpSpPr>
          <a:xfrm>
            <a:off x="228600" y="228600"/>
            <a:ext cx="4251960" cy="6387352"/>
            <a:chOff x="228600" y="228600"/>
            <a:chExt cx="4251960" cy="6387352"/>
          </a:xfrm>
        </p:grpSpPr>
        <p:sp>
          <p:nvSpPr>
            <p:cNvPr id="12" name="Snip Diagonal Corner Rectangle 11"/>
            <p:cNvSpPr/>
            <p:nvPr/>
          </p:nvSpPr>
          <p:spPr>
            <a:xfrm flipV="1">
              <a:off x="228600" y="228600"/>
              <a:ext cx="4251960" cy="6387352"/>
            </a:xfrm>
            <a:prstGeom prst="snip2DiagRect">
              <a:avLst>
                <a:gd name="adj1" fmla="val 0"/>
                <a:gd name="adj2" fmla="val 3794"/>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13" name="Teardrop 12"/>
            <p:cNvSpPr>
              <a:spLocks noChangeAspect="1"/>
            </p:cNvSpPr>
            <p:nvPr/>
          </p:nvSpPr>
          <p:spPr>
            <a:xfrm>
              <a:off x="3886200" y="432548"/>
              <a:ext cx="355002" cy="355002"/>
            </a:xfrm>
            <a:prstGeom prst="teardrop">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grpSp>
      <p:sp>
        <p:nvSpPr>
          <p:cNvPr id="2" name="Title 1"/>
          <p:cNvSpPr>
            <a:spLocks noGrp="1"/>
          </p:cNvSpPr>
          <p:nvPr>
            <p:ph type="title"/>
          </p:nvPr>
        </p:nvSpPr>
        <p:spPr>
          <a:xfrm>
            <a:off x="530352" y="2176272"/>
            <a:ext cx="3657600" cy="1161288"/>
          </a:xfrm>
        </p:spPr>
        <p:txBody>
          <a:bodyPr vert="horz" lIns="91440" tIns="45720" rIns="91440" bIns="45720" rtlCol="0" anchor="b" anchorCtr="0">
            <a:normAutofit/>
          </a:bodyPr>
          <a:lstStyle>
            <a:lvl1pPr algn="l" defTabSz="914400" rtl="0" eaLnBrk="1" latinLnBrk="0" hangingPunct="1">
              <a:spcBef>
                <a:spcPct val="0"/>
              </a:spcBef>
              <a:buNone/>
              <a:defRPr sz="3000" b="0" kern="1200">
                <a:solidFill>
                  <a:schemeClr val="accent1"/>
                </a:solidFill>
                <a:latin typeface="+mj-lt"/>
                <a:ea typeface="+mj-ea"/>
                <a:cs typeface="+mj-cs"/>
              </a:defRPr>
            </a:lvl1pPr>
          </a:lstStyle>
          <a:p>
            <a:r>
              <a:rPr lang="en-US"/>
              <a:t>Click to edit Master title style</a:t>
            </a:r>
            <a:endParaRPr/>
          </a:p>
        </p:txBody>
      </p:sp>
      <p:sp>
        <p:nvSpPr>
          <p:cNvPr id="3" name="Picture Placeholder 2"/>
          <p:cNvSpPr>
            <a:spLocks noGrp="1"/>
          </p:cNvSpPr>
          <p:nvPr>
            <p:ph type="pic" idx="1"/>
          </p:nvPr>
        </p:nvSpPr>
        <p:spPr>
          <a:xfrm flipH="1">
            <a:off x="4654475" y="228600"/>
            <a:ext cx="4251960" cy="6391656"/>
          </a:xfrm>
          <a:prstGeom prst="snip2DiagRect">
            <a:avLst>
              <a:gd name="adj1" fmla="val 0"/>
              <a:gd name="adj2" fmla="val 4017"/>
            </a:avLst>
          </a:prstGeom>
          <a:effectLst>
            <a:outerShdw blurRad="50800" dist="63500" dir="2700000" algn="tl" rotWithShape="0">
              <a:prstClr val="black">
                <a:alpha val="50000"/>
              </a:prstClr>
            </a:outerShdw>
          </a:effectLst>
        </p:spPr>
        <p:txBody>
          <a:bodyPr vert="horz" lIns="91440" tIns="45720" rIns="91440" bIns="45720" rtlCol="0">
            <a:normAutofit/>
          </a:bodyPr>
          <a:lstStyle>
            <a:lvl1pPr marL="0" indent="0" algn="l" defTabSz="914400" rtl="0" eaLnBrk="1" latinLnBrk="0" hangingPunct="1">
              <a:spcBef>
                <a:spcPts val="2000"/>
              </a:spcBef>
              <a:buClr>
                <a:schemeClr val="accent1"/>
              </a:buClr>
              <a:buSzPct val="90000"/>
              <a:buFont typeface="Wingdings 2" pitchFamily="18" charset="2"/>
              <a:buNone/>
              <a:defRPr sz="1800" kern="1200">
                <a:solidFill>
                  <a:schemeClr val="tx1">
                    <a:lumMod val="90000"/>
                    <a:lumOff val="10000"/>
                  </a:schemeClr>
                </a:solidFill>
                <a:latin typeface="+mn-lt"/>
                <a:ea typeface="+mn-ea"/>
                <a:cs typeface="+mn-cs"/>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Drag picture to placeholder or click icon to add</a:t>
            </a:r>
            <a:endParaRPr dirty="0"/>
          </a:p>
        </p:txBody>
      </p:sp>
      <p:sp>
        <p:nvSpPr>
          <p:cNvPr id="4" name="Text Placeholder 3"/>
          <p:cNvSpPr>
            <a:spLocks noGrp="1"/>
          </p:cNvSpPr>
          <p:nvPr>
            <p:ph type="body" sz="half" idx="2"/>
          </p:nvPr>
        </p:nvSpPr>
        <p:spPr>
          <a:xfrm>
            <a:off x="530352" y="3342401"/>
            <a:ext cx="3657600" cy="2595282"/>
          </a:xfrm>
        </p:spPr>
        <p:txBody>
          <a:bodyPr>
            <a:normAutofit/>
          </a:bodyPr>
          <a:lstStyle>
            <a:lvl1pPr marL="0" indent="0">
              <a:lnSpc>
                <a:spcPct val="110000"/>
              </a:lnSpc>
              <a:spcBef>
                <a:spcPts val="600"/>
              </a:spcBef>
              <a:buNone/>
              <a:defRPr sz="1800" kern="1200">
                <a:solidFill>
                  <a:schemeClr val="tx1">
                    <a:lumMod val="90000"/>
                    <a:lumOff val="10000"/>
                  </a:schemeClr>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758952" y="6300216"/>
            <a:ext cx="1298448" cy="365125"/>
          </a:xfrm>
        </p:spPr>
        <p:txBody>
          <a:bodyPr/>
          <a:lstStyle/>
          <a:p>
            <a:fld id="{A4A6734C-E115-4BC5-9FB0-F9BF6FABFDA0}" type="datetimeFigureOut">
              <a:rPr lang="en-US" smtClean="0"/>
              <a:pPr/>
              <a:t>9/12/2023</a:t>
            </a:fld>
            <a:endParaRPr lang="en-US" dirty="0"/>
          </a:p>
        </p:txBody>
      </p:sp>
      <p:sp>
        <p:nvSpPr>
          <p:cNvPr id="6" name="Footer Placeholder 5"/>
          <p:cNvSpPr>
            <a:spLocks noGrp="1"/>
          </p:cNvSpPr>
          <p:nvPr>
            <p:ph type="ftr" sz="quarter" idx="11"/>
          </p:nvPr>
        </p:nvSpPr>
        <p:spPr>
          <a:xfrm>
            <a:off x="2057400" y="6300216"/>
            <a:ext cx="2340864" cy="365125"/>
          </a:xfrm>
        </p:spPr>
        <p:txBody>
          <a:bodyPr/>
          <a:lstStyle/>
          <a:p>
            <a:endParaRPr lang="en-US" dirty="0"/>
          </a:p>
        </p:txBody>
      </p:sp>
      <p:sp>
        <p:nvSpPr>
          <p:cNvPr id="7" name="Slide Number Placeholder 6"/>
          <p:cNvSpPr>
            <a:spLocks noGrp="1"/>
          </p:cNvSpPr>
          <p:nvPr>
            <p:ph type="sldNum" sz="quarter" idx="12"/>
          </p:nvPr>
        </p:nvSpPr>
        <p:spPr>
          <a:xfrm>
            <a:off x="301752" y="6300216"/>
            <a:ext cx="448056" cy="365125"/>
          </a:xfrm>
        </p:spPr>
        <p:txBody>
          <a:bodyPr/>
          <a:lstStyle>
            <a:lvl1pPr algn="l">
              <a:defRPr/>
            </a:lvl1pPr>
          </a:lstStyle>
          <a:p>
            <a:fld id="{D739C4FB-7D33-419B-8833-D1372BFD11C8}"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Picture above Caption">
    <p:spTree>
      <p:nvGrpSpPr>
        <p:cNvPr id="1" name=""/>
        <p:cNvGrpSpPr/>
        <p:nvPr/>
      </p:nvGrpSpPr>
      <p:grpSpPr>
        <a:xfrm>
          <a:off x="0" y="0"/>
          <a:ext cx="0" cy="0"/>
          <a:chOff x="0" y="0"/>
          <a:chExt cx="0" cy="0"/>
        </a:xfrm>
      </p:grpSpPr>
      <p:sp>
        <p:nvSpPr>
          <p:cNvPr id="9" name="Snip Diagonal Corner Rectangle 8"/>
          <p:cNvSpPr/>
          <p:nvPr/>
        </p:nvSpPr>
        <p:spPr>
          <a:xfrm flipV="1">
            <a:off x="228600" y="4648200"/>
            <a:ext cx="8686800" cy="1963271"/>
          </a:xfrm>
          <a:prstGeom prst="snip2DiagRect">
            <a:avLst>
              <a:gd name="adj1" fmla="val 0"/>
              <a:gd name="adj2" fmla="val 9373"/>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Title 1"/>
          <p:cNvSpPr>
            <a:spLocks noGrp="1"/>
          </p:cNvSpPr>
          <p:nvPr>
            <p:ph type="title"/>
          </p:nvPr>
        </p:nvSpPr>
        <p:spPr>
          <a:xfrm>
            <a:off x="457200" y="4648200"/>
            <a:ext cx="8153400" cy="609600"/>
          </a:xfrm>
        </p:spPr>
        <p:txBody>
          <a:bodyPr vert="horz" lIns="91440" tIns="45720" rIns="91440" bIns="45720" rtlCol="0" anchor="b" anchorCtr="0">
            <a:normAutofit/>
          </a:bodyPr>
          <a:lstStyle>
            <a:lvl1pPr algn="l" defTabSz="914400" rtl="0" eaLnBrk="1" latinLnBrk="0" hangingPunct="1">
              <a:spcBef>
                <a:spcPct val="0"/>
              </a:spcBef>
              <a:buNone/>
              <a:defRPr sz="3000" b="0" kern="1200">
                <a:solidFill>
                  <a:schemeClr val="accent1"/>
                </a:solidFill>
                <a:latin typeface="+mj-lt"/>
                <a:ea typeface="+mj-ea"/>
                <a:cs typeface="+mj-cs"/>
              </a:defRPr>
            </a:lvl1pPr>
          </a:lstStyle>
          <a:p>
            <a:r>
              <a:rPr lang="en-US"/>
              <a:t>Click to edit Master title style</a:t>
            </a:r>
            <a:endParaRPr/>
          </a:p>
        </p:txBody>
      </p:sp>
      <p:sp>
        <p:nvSpPr>
          <p:cNvPr id="3" name="Date Placeholder 2"/>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739C4FB-7D33-419B-8833-D1372BFD11C8}" type="slidenum">
              <a:rPr lang="en-US" smtClean="0"/>
              <a:pPr/>
              <a:t>‹#›</a:t>
            </a:fld>
            <a:endParaRPr lang="en-US" dirty="0"/>
          </a:p>
        </p:txBody>
      </p:sp>
      <p:sp>
        <p:nvSpPr>
          <p:cNvPr id="7" name="Text Placeholder 3"/>
          <p:cNvSpPr>
            <a:spLocks noGrp="1"/>
          </p:cNvSpPr>
          <p:nvPr>
            <p:ph type="body" sz="half" idx="2"/>
          </p:nvPr>
        </p:nvSpPr>
        <p:spPr>
          <a:xfrm>
            <a:off x="457200" y="5257799"/>
            <a:ext cx="8156448" cy="820272"/>
          </a:xfrm>
        </p:spPr>
        <p:txBody>
          <a:bodyPr>
            <a:normAutofit/>
          </a:bodyPr>
          <a:lstStyle>
            <a:lvl1pPr marL="0" indent="0">
              <a:lnSpc>
                <a:spcPct val="110000"/>
              </a:lnSpc>
              <a:spcBef>
                <a:spcPct val="0"/>
              </a:spcBef>
              <a:buNone/>
              <a:defRPr sz="1800" kern="1200">
                <a:solidFill>
                  <a:schemeClr val="tx1">
                    <a:lumMod val="90000"/>
                    <a:lumOff val="10000"/>
                  </a:schemeClr>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8" name="Picture Placeholder 2"/>
          <p:cNvSpPr>
            <a:spLocks noGrp="1"/>
          </p:cNvSpPr>
          <p:nvPr>
            <p:ph type="pic" idx="1"/>
          </p:nvPr>
        </p:nvSpPr>
        <p:spPr>
          <a:xfrm flipH="1">
            <a:off x="228600" y="228600"/>
            <a:ext cx="8677835" cy="4267200"/>
          </a:xfrm>
          <a:prstGeom prst="snip2DiagRect">
            <a:avLst>
              <a:gd name="adj1" fmla="val 0"/>
              <a:gd name="adj2" fmla="val 4332"/>
            </a:avLst>
          </a:prstGeom>
          <a:effectLst>
            <a:outerShdw blurRad="50800" dist="63500" dir="2700000" algn="tl" rotWithShape="0">
              <a:prstClr val="black">
                <a:alpha val="50000"/>
              </a:prstClr>
            </a:outerShdw>
          </a:effectLst>
        </p:spPr>
        <p:txBody>
          <a:bodyPr vert="horz" lIns="91440" tIns="45720" rIns="91440" bIns="45720" rtlCol="0">
            <a:normAutofit/>
          </a:bodyPr>
          <a:lstStyle>
            <a:lvl1pPr marL="0" indent="0" algn="l" defTabSz="914400" rtl="0" eaLnBrk="1" latinLnBrk="0" hangingPunct="1">
              <a:spcBef>
                <a:spcPts val="2000"/>
              </a:spcBef>
              <a:buClr>
                <a:schemeClr val="accent1"/>
              </a:buClr>
              <a:buSzPct val="90000"/>
              <a:buFont typeface="Wingdings 2" pitchFamily="18" charset="2"/>
              <a:buNone/>
              <a:defRPr sz="1800" kern="1200">
                <a:solidFill>
                  <a:schemeClr val="tx1">
                    <a:lumMod val="90000"/>
                    <a:lumOff val="10000"/>
                  </a:schemeClr>
                </a:solidFill>
                <a:latin typeface="+mn-lt"/>
                <a:ea typeface="+mn-ea"/>
                <a:cs typeface="+mn-cs"/>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Drag picture to placeholder or click icon to add</a:t>
            </a:r>
            <a:endParaRPr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Closin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9" name="Snip Diagonal Corner Rectangle 8"/>
          <p:cNvSpPr/>
          <p:nvPr/>
        </p:nvSpPr>
        <p:spPr>
          <a:xfrm flipV="1">
            <a:off x="228600" y="1707776"/>
            <a:ext cx="8686800" cy="4908176"/>
          </a:xfrm>
          <a:prstGeom prst="snip2DiagRect">
            <a:avLst>
              <a:gd name="adj1" fmla="val 0"/>
              <a:gd name="adj2" fmla="val 4003"/>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10" name="Snip Diagonal Corner Rectangle 9"/>
          <p:cNvSpPr/>
          <p:nvPr/>
        </p:nvSpPr>
        <p:spPr>
          <a:xfrm flipV="1">
            <a:off x="228600" y="228597"/>
            <a:ext cx="8686800" cy="1277473"/>
          </a:xfrm>
          <a:prstGeom prst="snip2DiagRect">
            <a:avLst>
              <a:gd name="adj1" fmla="val 0"/>
              <a:gd name="adj2" fmla="val 11674"/>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Title 1"/>
          <p:cNvSpPr>
            <a:spLocks noGrp="1"/>
          </p:cNvSpPr>
          <p:nvPr>
            <p:ph type="title"/>
          </p:nvPr>
        </p:nvSpPr>
        <p:spPr/>
        <p:txBody>
          <a:bodyPr/>
          <a:lstStyle/>
          <a:p>
            <a:r>
              <a:rPr lang="en-US"/>
              <a:t>Click to edit Master title style</a:t>
            </a:r>
            <a:endParaRPr/>
          </a:p>
        </p:txBody>
      </p:sp>
      <p:sp>
        <p:nvSpPr>
          <p:cNvPr id="3" name="Vertical Text Placeholder 2"/>
          <p:cNvSpPr>
            <a:spLocks noGrp="1"/>
          </p:cNvSpPr>
          <p:nvPr>
            <p:ph type="body" orient="vert" idx="1"/>
          </p:nvPr>
        </p:nvSpPr>
        <p:spPr/>
        <p:txBody>
          <a:bodyPr vert="eaVert"/>
          <a:lstStyle>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4" name="Date Placeholder 3"/>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8" name="Snip Diagonal Corner Rectangle 7"/>
          <p:cNvSpPr/>
          <p:nvPr/>
        </p:nvSpPr>
        <p:spPr>
          <a:xfrm flipV="1">
            <a:off x="228600" y="228600"/>
            <a:ext cx="8686800" cy="6387352"/>
          </a:xfrm>
          <a:prstGeom prst="snip2DiagRect">
            <a:avLst>
              <a:gd name="adj1" fmla="val 0"/>
              <a:gd name="adj2" fmla="val 2529"/>
            </a:avLst>
          </a:prstGeom>
          <a:solidFill>
            <a:schemeClr val="bg1"/>
          </a:solidFill>
          <a:ln>
            <a:noFill/>
          </a:ln>
          <a:effectLst>
            <a:outerShdw blurRad="50800" dist="63500" dir="2700000" algn="tl" rotWithShape="0">
              <a:prstClr val="black">
                <a:alpha val="5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dirty="0"/>
          </a:p>
        </p:txBody>
      </p:sp>
      <p:sp>
        <p:nvSpPr>
          <p:cNvPr id="2" name="Vertical Title 1"/>
          <p:cNvSpPr>
            <a:spLocks noGrp="1"/>
          </p:cNvSpPr>
          <p:nvPr>
            <p:ph type="title" orient="vert"/>
          </p:nvPr>
        </p:nvSpPr>
        <p:spPr>
          <a:xfrm>
            <a:off x="7467600" y="838201"/>
            <a:ext cx="1219200" cy="5105400"/>
          </a:xfrm>
        </p:spPr>
        <p:txBody>
          <a:bodyPr vert="eaVert"/>
          <a:lstStyle/>
          <a:p>
            <a:r>
              <a:rPr lang="en-US"/>
              <a:t>Click to edit Master title style</a:t>
            </a:r>
            <a:endParaRPr/>
          </a:p>
        </p:txBody>
      </p:sp>
      <p:sp>
        <p:nvSpPr>
          <p:cNvPr id="3" name="Vertical Text Placeholder 2"/>
          <p:cNvSpPr>
            <a:spLocks noGrp="1"/>
          </p:cNvSpPr>
          <p:nvPr>
            <p:ph type="body" orient="vert" idx="1"/>
          </p:nvPr>
        </p:nvSpPr>
        <p:spPr>
          <a:xfrm>
            <a:off x="779462" y="838201"/>
            <a:ext cx="6307138" cy="5105400"/>
          </a:xfrm>
        </p:spPr>
        <p:txBody>
          <a:bodyPr vert="eaVert"/>
          <a:lstStyle>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4" name="Date Placeholder 3"/>
          <p:cNvSpPr>
            <a:spLocks noGrp="1"/>
          </p:cNvSpPr>
          <p:nvPr>
            <p:ph type="dt" sz="half" idx="10"/>
          </p:nvPr>
        </p:nvSpPr>
        <p:spPr/>
        <p:txBody>
          <a:bodyPr/>
          <a:lstStyle/>
          <a:p>
            <a:fld id="{A4A6734C-E115-4BC5-9FB0-F9BF6FABFDA0}" type="datetimeFigureOut">
              <a:rPr lang="en-US" smtClean="0"/>
              <a:pPr/>
              <a:t>9/12/2023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779463" y="295833"/>
            <a:ext cx="7583488" cy="1143000"/>
          </a:xfrm>
          <a:prstGeom prst="rect">
            <a:avLst/>
          </a:prstGeom>
        </p:spPr>
        <p:txBody>
          <a:bodyPr vert="horz" lIns="91440" tIns="45720" rIns="91440" bIns="45720" rtlCol="0" anchor="b" anchorCtr="0">
            <a:normAutofit/>
          </a:bodyPr>
          <a:lstStyle/>
          <a:p>
            <a:r>
              <a:rPr lang="en-US"/>
              <a:t>Click to edit Master title style</a:t>
            </a:r>
            <a:endParaRPr/>
          </a:p>
        </p:txBody>
      </p:sp>
      <p:sp>
        <p:nvSpPr>
          <p:cNvPr id="3" name="Text Placeholder 2"/>
          <p:cNvSpPr>
            <a:spLocks noGrp="1"/>
          </p:cNvSpPr>
          <p:nvPr>
            <p:ph type="body" idx="1"/>
          </p:nvPr>
        </p:nvSpPr>
        <p:spPr>
          <a:xfrm>
            <a:off x="779463" y="1949824"/>
            <a:ext cx="7583488" cy="4007224"/>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dirty="0"/>
          </a:p>
        </p:txBody>
      </p:sp>
      <p:sp>
        <p:nvSpPr>
          <p:cNvPr id="4" name="Date Placeholder 3"/>
          <p:cNvSpPr>
            <a:spLocks noGrp="1"/>
          </p:cNvSpPr>
          <p:nvPr>
            <p:ph type="dt" sz="half" idx="2"/>
          </p:nvPr>
        </p:nvSpPr>
        <p:spPr>
          <a:xfrm>
            <a:off x="228600" y="6243918"/>
            <a:ext cx="2133600" cy="365125"/>
          </a:xfrm>
          <a:prstGeom prst="rect">
            <a:avLst/>
          </a:prstGeom>
        </p:spPr>
        <p:txBody>
          <a:bodyPr vert="horz" lIns="91440" tIns="45720" rIns="91440" bIns="45720" rtlCol="0" anchor="ctr"/>
          <a:lstStyle>
            <a:lvl1pPr algn="l">
              <a:defRPr sz="1100" b="1">
                <a:solidFill>
                  <a:schemeClr val="bg1">
                    <a:lumMod val="65000"/>
                  </a:schemeClr>
                </a:solidFill>
              </a:defRPr>
            </a:lvl1pPr>
          </a:lstStyle>
          <a:p>
            <a:fld id="{A4A6734C-E115-4BC5-9FB0-F9BF6FABFDA0}" type="datetimeFigureOut">
              <a:rPr lang="en-US" smtClean="0"/>
              <a:pPr/>
              <a:t>9/12/2023</a:t>
            </a:fld>
            <a:endParaRPr lang="en-US" dirty="0"/>
          </a:p>
        </p:txBody>
      </p:sp>
      <p:sp>
        <p:nvSpPr>
          <p:cNvPr id="5" name="Footer Placeholder 4"/>
          <p:cNvSpPr>
            <a:spLocks noGrp="1"/>
          </p:cNvSpPr>
          <p:nvPr>
            <p:ph type="ftr" sz="quarter" idx="3"/>
          </p:nvPr>
        </p:nvSpPr>
        <p:spPr>
          <a:xfrm>
            <a:off x="5867400" y="6248400"/>
            <a:ext cx="2895600" cy="365125"/>
          </a:xfrm>
          <a:prstGeom prst="rect">
            <a:avLst/>
          </a:prstGeom>
        </p:spPr>
        <p:txBody>
          <a:bodyPr vert="horz" lIns="91440" tIns="45720" rIns="91440" bIns="45720" rtlCol="0" anchor="ctr"/>
          <a:lstStyle>
            <a:lvl1pPr algn="r">
              <a:defRPr sz="1100" b="1">
                <a:solidFill>
                  <a:schemeClr val="bg1">
                    <a:lumMod val="65000"/>
                  </a:schemeClr>
                </a:solidFill>
              </a:defRPr>
            </a:lvl1pPr>
          </a:lstStyle>
          <a:p>
            <a:endParaRPr lang="en-US" dirty="0"/>
          </a:p>
        </p:txBody>
      </p:sp>
      <p:sp>
        <p:nvSpPr>
          <p:cNvPr id="6" name="Slide Number Placeholder 5"/>
          <p:cNvSpPr>
            <a:spLocks noGrp="1"/>
          </p:cNvSpPr>
          <p:nvPr>
            <p:ph type="sldNum" sz="quarter" idx="4"/>
          </p:nvPr>
        </p:nvSpPr>
        <p:spPr>
          <a:xfrm>
            <a:off x="4305300" y="6248400"/>
            <a:ext cx="533400" cy="365125"/>
          </a:xfrm>
          <a:prstGeom prst="rect">
            <a:avLst/>
          </a:prstGeom>
        </p:spPr>
        <p:txBody>
          <a:bodyPr vert="horz" lIns="91440" tIns="45720" rIns="91440" bIns="45720" rtlCol="0" anchor="ctr"/>
          <a:lstStyle>
            <a:lvl1pPr algn="ctr">
              <a:defRPr sz="1100" b="1">
                <a:solidFill>
                  <a:schemeClr val="bg1">
                    <a:lumMod val="65000"/>
                  </a:schemeClr>
                </a:solidFill>
              </a:defRPr>
            </a:lvl1pPr>
          </a:lstStyle>
          <a:p>
            <a:fld id="{D739C4FB-7D33-419B-8833-D1372BFD11C8}"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725" r:id="rId1"/>
    <p:sldLayoutId id="2147483726" r:id="rId2"/>
    <p:sldLayoutId id="2147483727" r:id="rId3"/>
    <p:sldLayoutId id="2147483728" r:id="rId4"/>
    <p:sldLayoutId id="2147483729" r:id="rId5"/>
    <p:sldLayoutId id="2147483730" r:id="rId6"/>
    <p:sldLayoutId id="2147483731" r:id="rId7"/>
    <p:sldLayoutId id="2147483732" r:id="rId8"/>
    <p:sldLayoutId id="2147483733" r:id="rId9"/>
    <p:sldLayoutId id="2147483734" r:id="rId10"/>
    <p:sldLayoutId id="2147483735" r:id="rId11"/>
    <p:sldLayoutId id="2147483736" r:id="rId12"/>
    <p:sldLayoutId id="2147483737" r:id="rId13"/>
    <p:sldLayoutId id="2147483738" r:id="rId14"/>
  </p:sldLayoutIdLst>
  <p:txStyles>
    <p:titleStyle>
      <a:lvl1pPr algn="l" defTabSz="914400" rtl="0" eaLnBrk="1" latinLnBrk="0" hangingPunct="1">
        <a:spcBef>
          <a:spcPct val="0"/>
        </a:spcBef>
        <a:buNone/>
        <a:defRPr sz="3800" kern="1200">
          <a:solidFill>
            <a:schemeClr val="tx1">
              <a:lumMod val="90000"/>
              <a:lumOff val="10000"/>
            </a:schemeClr>
          </a:solidFill>
          <a:latin typeface="+mj-lt"/>
          <a:ea typeface="+mj-ea"/>
          <a:cs typeface="+mj-cs"/>
        </a:defRPr>
      </a:lvl1pPr>
    </p:titleStyle>
    <p:bodyStyle>
      <a:lvl1pPr marL="342900" indent="-342900" algn="l" defTabSz="914400" rtl="0" eaLnBrk="1" latinLnBrk="0" hangingPunct="1">
        <a:spcBef>
          <a:spcPts val="2000"/>
        </a:spcBef>
        <a:buClr>
          <a:schemeClr val="accent1"/>
        </a:buClr>
        <a:buSzPct val="90000"/>
        <a:buFont typeface="Wingdings 2" pitchFamily="18" charset="2"/>
        <a:buChar char=""/>
        <a:defRPr sz="2200" kern="1200">
          <a:solidFill>
            <a:schemeClr val="tx1">
              <a:lumMod val="90000"/>
              <a:lumOff val="10000"/>
            </a:schemeClr>
          </a:solidFill>
          <a:latin typeface="+mn-lt"/>
          <a:ea typeface="+mn-ea"/>
          <a:cs typeface="+mn-cs"/>
        </a:defRPr>
      </a:lvl1pPr>
      <a:lvl2pPr marL="685800" indent="-336550" algn="l" defTabSz="914400" rtl="0" eaLnBrk="1" latinLnBrk="0" hangingPunct="1">
        <a:spcBef>
          <a:spcPts val="600"/>
        </a:spcBef>
        <a:buClr>
          <a:schemeClr val="accent1"/>
        </a:buClr>
        <a:buSzPct val="90000"/>
        <a:buFont typeface="Wingdings 2" pitchFamily="18" charset="2"/>
        <a:buChar char=""/>
        <a:defRPr sz="2000" kern="1200">
          <a:solidFill>
            <a:schemeClr val="tx1">
              <a:lumMod val="90000"/>
              <a:lumOff val="10000"/>
            </a:schemeClr>
          </a:solidFill>
          <a:latin typeface="+mn-lt"/>
          <a:ea typeface="+mn-ea"/>
          <a:cs typeface="+mn-cs"/>
        </a:defRPr>
      </a:lvl2pPr>
      <a:lvl3pPr marL="1035050" indent="-349250" algn="l" defTabSz="914400" rtl="0" eaLnBrk="1" latinLnBrk="0" hangingPunct="1">
        <a:spcBef>
          <a:spcPts val="600"/>
        </a:spcBef>
        <a:buClr>
          <a:schemeClr val="accent1"/>
        </a:buClr>
        <a:buSzPct val="90000"/>
        <a:buFont typeface="Wingdings 2" pitchFamily="18" charset="2"/>
        <a:buChar char=""/>
        <a:defRPr sz="1800" kern="1200">
          <a:solidFill>
            <a:schemeClr val="tx1">
              <a:lumMod val="90000"/>
              <a:lumOff val="10000"/>
            </a:schemeClr>
          </a:solidFill>
          <a:latin typeface="+mn-lt"/>
          <a:ea typeface="+mn-ea"/>
          <a:cs typeface="+mn-cs"/>
        </a:defRPr>
      </a:lvl3pPr>
      <a:lvl4pPr marL="1371600" indent="-336550" algn="l" defTabSz="914400" rtl="0" eaLnBrk="1" latinLnBrk="0" hangingPunct="1">
        <a:spcBef>
          <a:spcPts val="600"/>
        </a:spcBef>
        <a:buClr>
          <a:schemeClr val="accent1"/>
        </a:buClr>
        <a:buSzPct val="90000"/>
        <a:buFont typeface="Wingdings 2" pitchFamily="18" charset="2"/>
        <a:buChar char=""/>
        <a:defRPr sz="1800" kern="1200">
          <a:solidFill>
            <a:schemeClr val="tx1">
              <a:lumMod val="90000"/>
              <a:lumOff val="10000"/>
            </a:schemeClr>
          </a:solidFill>
          <a:latin typeface="+mn-lt"/>
          <a:ea typeface="+mn-ea"/>
          <a:cs typeface="+mn-cs"/>
        </a:defRPr>
      </a:lvl4pPr>
      <a:lvl5pPr marL="1720850" indent="-349250" algn="l" defTabSz="914400" rtl="0" eaLnBrk="1" latinLnBrk="0" hangingPunct="1">
        <a:spcBef>
          <a:spcPts val="600"/>
        </a:spcBef>
        <a:buClr>
          <a:schemeClr val="accent1"/>
        </a:buClr>
        <a:buSzPct val="90000"/>
        <a:buFont typeface="Wingdings 2" pitchFamily="18" charset="2"/>
        <a:buChar char=""/>
        <a:defRPr sz="1800" kern="1200">
          <a:solidFill>
            <a:schemeClr val="tx1">
              <a:lumMod val="90000"/>
              <a:lumOff val="10000"/>
            </a:schemeClr>
          </a:solidFill>
          <a:latin typeface="+mn-lt"/>
          <a:ea typeface="+mn-ea"/>
          <a:cs typeface="+mn-cs"/>
        </a:defRPr>
      </a:lvl5pPr>
      <a:lvl6pPr marL="2055813" indent="-344488" algn="l" defTabSz="914400" rtl="0" eaLnBrk="1" latinLnBrk="0" hangingPunct="1">
        <a:spcBef>
          <a:spcPct val="20000"/>
        </a:spcBef>
        <a:buClr>
          <a:schemeClr val="accent1"/>
        </a:buClr>
        <a:buSzPct val="90000"/>
        <a:buFont typeface="Wingdings 2" pitchFamily="18" charset="2"/>
        <a:buChar char=""/>
        <a:defRPr lang="en-US" sz="1800" kern="1200" dirty="0" smtClean="0">
          <a:solidFill>
            <a:schemeClr val="tx1">
              <a:lumMod val="90000"/>
              <a:lumOff val="10000"/>
            </a:schemeClr>
          </a:solidFill>
          <a:latin typeface="+mn-lt"/>
          <a:ea typeface="+mn-ea"/>
          <a:cs typeface="+mn-cs"/>
        </a:defRPr>
      </a:lvl6pPr>
      <a:lvl7pPr marL="2398713" indent="-344488" algn="l" defTabSz="914400" rtl="0" eaLnBrk="1" latinLnBrk="0" hangingPunct="1">
        <a:spcBef>
          <a:spcPct val="20000"/>
        </a:spcBef>
        <a:buClr>
          <a:schemeClr val="accent1"/>
        </a:buClr>
        <a:buSzPct val="90000"/>
        <a:buFont typeface="Wingdings 2" pitchFamily="18" charset="2"/>
        <a:buChar char=""/>
        <a:defRPr lang="en-US" sz="1800" kern="1200" dirty="0" smtClean="0">
          <a:solidFill>
            <a:schemeClr val="tx1">
              <a:lumMod val="90000"/>
              <a:lumOff val="10000"/>
            </a:schemeClr>
          </a:solidFill>
          <a:latin typeface="+mn-lt"/>
          <a:ea typeface="+mn-ea"/>
          <a:cs typeface="+mn-cs"/>
        </a:defRPr>
      </a:lvl7pPr>
      <a:lvl8pPr marL="2743200" indent="-344488" algn="l" defTabSz="914400" rtl="0" eaLnBrk="1" latinLnBrk="0" hangingPunct="1">
        <a:spcBef>
          <a:spcPct val="20000"/>
        </a:spcBef>
        <a:buClr>
          <a:schemeClr val="accent1"/>
        </a:buClr>
        <a:buSzPct val="90000"/>
        <a:buFont typeface="Wingdings 2" pitchFamily="18" charset="2"/>
        <a:buChar char=""/>
        <a:defRPr lang="en-US" sz="1800" kern="1200" dirty="0" smtClean="0">
          <a:solidFill>
            <a:schemeClr val="tx1">
              <a:lumMod val="90000"/>
              <a:lumOff val="10000"/>
            </a:schemeClr>
          </a:solidFill>
          <a:latin typeface="+mn-lt"/>
          <a:ea typeface="+mn-ea"/>
          <a:cs typeface="+mn-cs"/>
        </a:defRPr>
      </a:lvl8pPr>
      <a:lvl9pPr marL="3087688" indent="-344488" algn="l" defTabSz="914400" rtl="0" eaLnBrk="1" latinLnBrk="0" hangingPunct="1">
        <a:spcBef>
          <a:spcPct val="20000"/>
        </a:spcBef>
        <a:buClr>
          <a:schemeClr val="accent1"/>
        </a:buClr>
        <a:buSzPct val="90000"/>
        <a:buFont typeface="Wingdings 2" pitchFamily="18" charset="2"/>
        <a:buChar char=""/>
        <a:defRPr lang="en-US" sz="1800" kern="1200" dirty="0">
          <a:solidFill>
            <a:schemeClr val="tx1">
              <a:lumMod val="90000"/>
              <a:lumOff val="10000"/>
            </a:schemeClr>
          </a:solidFill>
          <a:latin typeface="+mn-lt"/>
          <a:ea typeface="+mn-ea"/>
          <a:cs typeface="+mn-cs"/>
        </a:defRPr>
      </a:lvl9pPr>
    </p:bodyStyle>
    <p:otherStyle>
      <a:defPPr>
        <a:defRP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xml.rels><?xml version="1.0" encoding="UTF-8" standalone="yes"?>
<Relationships xmlns="http://schemas.openxmlformats.org/package/2006/relationships"><Relationship Id="rId3" Type="http://schemas.openxmlformats.org/officeDocument/2006/relationships/image" Target="../media/image2.tiff"/><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2.tiff"/><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2.tiff"/><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2.tiff"/><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tiff"/><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2.tiff"/><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2E5A571B-5F34-51D5-4C75-4A22DCB8E48A}"/>
              </a:ext>
            </a:extLst>
          </p:cNvPr>
          <p:cNvSpPr/>
          <p:nvPr/>
        </p:nvSpPr>
        <p:spPr>
          <a:xfrm>
            <a:off x="0" y="2054249"/>
            <a:ext cx="9144000" cy="2916195"/>
          </a:xfrm>
          <a:prstGeom prst="rect">
            <a:avLst/>
          </a:prstGeom>
          <a:solidFill>
            <a:schemeClr val="bg1"/>
          </a:solidFill>
          <a:scene3d>
            <a:camera prst="orthographicFront">
              <a:rot lat="0" lon="0" rev="0"/>
            </a:camera>
            <a:lightRig rig="glow" dir="tl"/>
          </a:scene3d>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9374ECD-296B-8428-2E58-5317D7793DFA}"/>
              </a:ext>
            </a:extLst>
          </p:cNvPr>
          <p:cNvSpPr>
            <a:spLocks noGrp="1"/>
          </p:cNvSpPr>
          <p:nvPr>
            <p:ph type="title"/>
          </p:nvPr>
        </p:nvSpPr>
        <p:spPr>
          <a:xfrm>
            <a:off x="633274" y="2457419"/>
            <a:ext cx="7877452" cy="2287576"/>
          </a:xfrm>
        </p:spPr>
        <p:txBody>
          <a:bodyPr>
            <a:noAutofit/>
          </a:bodyPr>
          <a:lstStyle/>
          <a:p>
            <a:pPr algn="ctr">
              <a:lnSpc>
                <a:spcPct val="120000"/>
              </a:lnSpc>
            </a:pPr>
            <a:r>
              <a:rPr lang="en-US" sz="4800" b="1" dirty="0">
                <a:solidFill>
                  <a:srgbClr val="000000"/>
                </a:solidFill>
                <a:latin typeface="Calibri" panose="020F0502020204030204" pitchFamily="34" charset="0"/>
                <a:cs typeface="Calibri" panose="020F0502020204030204" pitchFamily="34" charset="0"/>
              </a:rPr>
              <a:t>Dispelling Myths </a:t>
            </a:r>
            <a:r>
              <a:rPr lang="en-US" sz="4800" b="1">
                <a:solidFill>
                  <a:srgbClr val="000000"/>
                </a:solidFill>
                <a:latin typeface="Calibri" panose="020F0502020204030204" pitchFamily="34" charset="0"/>
                <a:cs typeface="Calibri" panose="020F0502020204030204" pitchFamily="34" charset="0"/>
              </a:rPr>
              <a:t>and Reducing Stigma </a:t>
            </a:r>
            <a:r>
              <a:rPr lang="en-US" sz="4800" b="1" dirty="0">
                <a:solidFill>
                  <a:srgbClr val="000000"/>
                </a:solidFill>
                <a:latin typeface="Calibri" panose="020F0502020204030204" pitchFamily="34" charset="0"/>
                <a:cs typeface="Calibri" panose="020F0502020204030204" pitchFamily="34" charset="0"/>
              </a:rPr>
              <a:t>Related to Unhoused People</a:t>
            </a:r>
          </a:p>
        </p:txBody>
      </p:sp>
    </p:spTree>
    <p:extLst>
      <p:ext uri="{BB962C8B-B14F-4D97-AF65-F5344CB8AC3E}">
        <p14:creationId xmlns:p14="http://schemas.microsoft.com/office/powerpoint/2010/main" val="366466701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p:cNvSpPr>
            <a:spLocks noGrp="1"/>
          </p:cNvSpPr>
          <p:nvPr>
            <p:ph idx="1"/>
          </p:nvPr>
        </p:nvSpPr>
        <p:spPr>
          <a:xfrm>
            <a:off x="457200" y="2112637"/>
            <a:ext cx="8229600" cy="4274516"/>
          </a:xfrm>
        </p:spPr>
        <p:txBody>
          <a:bodyPr>
            <a:normAutofit/>
          </a:bodyPr>
          <a:lstStyle/>
          <a:p>
            <a:pPr marL="514350" indent="-514350">
              <a:buAutoNum type="arabicPeriod"/>
            </a:pPr>
            <a:r>
              <a:rPr lang="en-US" sz="2800" dirty="0">
                <a:latin typeface="Calibri" panose="020F0502020204030204" pitchFamily="34" charset="0"/>
                <a:cs typeface="Calibri" panose="020F0502020204030204" pitchFamily="34" charset="0"/>
              </a:rPr>
              <a:t>I totally agree.</a:t>
            </a:r>
          </a:p>
          <a:p>
            <a:pPr marL="514350" indent="-514350">
              <a:buAutoNum type="arabicPeriod"/>
            </a:pPr>
            <a:r>
              <a:rPr lang="en-US" sz="2800" dirty="0">
                <a:latin typeface="Calibri" panose="020F0502020204030204" pitchFamily="34" charset="0"/>
                <a:cs typeface="Calibri" panose="020F0502020204030204" pitchFamily="34" charset="0"/>
              </a:rPr>
              <a:t>I agree in most cases.</a:t>
            </a:r>
          </a:p>
          <a:p>
            <a:pPr marL="514350" indent="-514350">
              <a:buAutoNum type="arabicPeriod"/>
            </a:pPr>
            <a:r>
              <a:rPr lang="en-US" sz="2800" dirty="0">
                <a:latin typeface="Calibri" panose="020F0502020204030204" pitchFamily="34" charset="0"/>
                <a:cs typeface="Calibri" panose="020F0502020204030204" pitchFamily="34" charset="0"/>
              </a:rPr>
              <a:t>Sometimes this is the case.</a:t>
            </a:r>
          </a:p>
          <a:p>
            <a:pPr marL="514350" indent="-514350">
              <a:buAutoNum type="arabicPeriod"/>
            </a:pPr>
            <a:r>
              <a:rPr lang="en-US" sz="2800" dirty="0">
                <a:latin typeface="Calibri" panose="020F0502020204030204" pitchFamily="34" charset="0"/>
                <a:cs typeface="Calibri" panose="020F0502020204030204" pitchFamily="34" charset="0"/>
              </a:rPr>
              <a:t>I totally disagree.</a:t>
            </a:r>
          </a:p>
        </p:txBody>
      </p:sp>
      <p:sp>
        <p:nvSpPr>
          <p:cNvPr id="6" name="Title 5"/>
          <p:cNvSpPr>
            <a:spLocks noGrp="1"/>
          </p:cNvSpPr>
          <p:nvPr>
            <p:ph type="title"/>
          </p:nvPr>
        </p:nvSpPr>
        <p:spPr>
          <a:xfrm>
            <a:off x="457200" y="295833"/>
            <a:ext cx="8229600" cy="1143000"/>
          </a:xfrm>
        </p:spPr>
        <p:txBody>
          <a:bodyPr>
            <a:normAutofit/>
          </a:bodyPr>
          <a:lstStyle/>
          <a:p>
            <a:r>
              <a:rPr lang="en-US" sz="2800" b="1" dirty="0">
                <a:latin typeface="Calibri" panose="020F0502020204030204" pitchFamily="34" charset="0"/>
                <a:cs typeface="Calibri" panose="020F0502020204030204" pitchFamily="34" charset="0"/>
              </a:rPr>
              <a:t>Most people who are unhoused have put themselves in that situation.</a:t>
            </a:r>
            <a:endParaRPr lang="en-US" sz="2800" dirty="0">
              <a:latin typeface="Calibri" panose="020F0502020204030204" pitchFamily="34" charset="0"/>
              <a:cs typeface="Calibri" panose="020F0502020204030204" pitchFamily="34" charset="0"/>
            </a:endParaRPr>
          </a:p>
        </p:txBody>
      </p:sp>
      <p:pic>
        <p:nvPicPr>
          <p:cNvPr id="2" name="Picture 1" descr="ACE.V logo">
            <a:extLst>
              <a:ext uri="{FF2B5EF4-FFF2-40B4-BE49-F238E27FC236}">
                <a16:creationId xmlns:a16="http://schemas.microsoft.com/office/drawing/2014/main" id="{D37F259D-2D1F-1643-94EB-A4EBF87643C7}"/>
              </a:ext>
            </a:extLst>
          </p:cNvPr>
          <p:cNvPicPr>
            <a:picLocks noChangeAspect="1"/>
          </p:cNvPicPr>
          <p:nvPr/>
        </p:nvPicPr>
        <p:blipFill>
          <a:blip r:embed="rId3"/>
          <a:stretch>
            <a:fillRect/>
          </a:stretch>
        </p:blipFill>
        <p:spPr>
          <a:xfrm>
            <a:off x="7004378" y="5596759"/>
            <a:ext cx="1682421" cy="806160"/>
          </a:xfrm>
          <a:prstGeom prst="rect">
            <a:avLst/>
          </a:prstGeom>
        </p:spPr>
      </p:pic>
    </p:spTree>
    <p:extLst>
      <p:ext uri="{BB962C8B-B14F-4D97-AF65-F5344CB8AC3E}">
        <p14:creationId xmlns:p14="http://schemas.microsoft.com/office/powerpoint/2010/main" val="119511107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91319" y="204716"/>
            <a:ext cx="8195481" cy="1152551"/>
          </a:xfrm>
        </p:spPr>
        <p:txBody>
          <a:bodyPr>
            <a:normAutofit/>
          </a:bodyPr>
          <a:lstStyle/>
          <a:p>
            <a:r>
              <a:rPr lang="en-US" sz="2800" b="1" dirty="0">
                <a:latin typeface="Calibri" panose="020F0502020204030204" pitchFamily="34" charset="0"/>
                <a:cs typeface="Calibri" panose="020F0502020204030204" pitchFamily="34" charset="0"/>
              </a:rPr>
              <a:t>Being unhoused may be a better alternative to living in a home with rules.</a:t>
            </a:r>
          </a:p>
        </p:txBody>
      </p:sp>
      <p:sp>
        <p:nvSpPr>
          <p:cNvPr id="3" name="Content Placeholder 2"/>
          <p:cNvSpPr>
            <a:spLocks noGrp="1"/>
          </p:cNvSpPr>
          <p:nvPr>
            <p:ph idx="1"/>
          </p:nvPr>
        </p:nvSpPr>
        <p:spPr>
          <a:xfrm>
            <a:off x="491319" y="1883391"/>
            <a:ext cx="8018059" cy="3486007"/>
          </a:xfrm>
        </p:spPr>
        <p:txBody>
          <a:bodyPr>
            <a:normAutofit/>
          </a:bodyPr>
          <a:lstStyle/>
          <a:p>
            <a:pPr marL="514350" indent="-514350">
              <a:buAutoNum type="arabicPeriod"/>
            </a:pPr>
            <a:r>
              <a:rPr lang="en-US" sz="2800" dirty="0">
                <a:latin typeface="Calibri" panose="020F0502020204030204" pitchFamily="34" charset="0"/>
                <a:cs typeface="Calibri" panose="020F0502020204030204" pitchFamily="34" charset="0"/>
              </a:rPr>
              <a:t>I can’t imagine that anybody feels this way.</a:t>
            </a:r>
          </a:p>
          <a:p>
            <a:pPr marL="514350" indent="-514350">
              <a:buAutoNum type="arabicPeriod"/>
            </a:pPr>
            <a:r>
              <a:rPr lang="en-US" sz="2800" dirty="0">
                <a:latin typeface="Calibri" panose="020F0502020204030204" pitchFamily="34" charset="0"/>
                <a:cs typeface="Calibri" panose="020F0502020204030204" pitchFamily="34" charset="0"/>
              </a:rPr>
              <a:t>This may be true depending on the rules.</a:t>
            </a:r>
          </a:p>
          <a:p>
            <a:pPr marL="514350" indent="-514350">
              <a:buAutoNum type="arabicPeriod"/>
            </a:pPr>
            <a:r>
              <a:rPr lang="en-US" sz="2800" dirty="0">
                <a:latin typeface="Calibri" panose="020F0502020204030204" pitchFamily="34" charset="0"/>
                <a:cs typeface="Calibri" panose="020F0502020204030204" pitchFamily="34" charset="0"/>
              </a:rPr>
              <a:t>In rare instances this might be the case.</a:t>
            </a:r>
          </a:p>
          <a:p>
            <a:pPr marL="514350" indent="-514350">
              <a:buAutoNum type="arabicPeriod"/>
            </a:pPr>
            <a:r>
              <a:rPr lang="en-US" sz="2800" dirty="0">
                <a:latin typeface="Calibri" panose="020F0502020204030204" pitchFamily="34" charset="0"/>
                <a:cs typeface="Calibri" panose="020F0502020204030204" pitchFamily="34" charset="0"/>
              </a:rPr>
              <a:t>I believe this is the case with many people.</a:t>
            </a:r>
          </a:p>
        </p:txBody>
      </p:sp>
      <p:pic>
        <p:nvPicPr>
          <p:cNvPr id="5" name="Picture 4" descr="ACE.V logo">
            <a:extLst>
              <a:ext uri="{FF2B5EF4-FFF2-40B4-BE49-F238E27FC236}">
                <a16:creationId xmlns:a16="http://schemas.microsoft.com/office/drawing/2014/main" id="{59A67D02-8496-6C4F-A46C-5F574B3F2940}"/>
              </a:ext>
            </a:extLst>
          </p:cNvPr>
          <p:cNvPicPr>
            <a:picLocks noChangeAspect="1"/>
          </p:cNvPicPr>
          <p:nvPr/>
        </p:nvPicPr>
        <p:blipFill>
          <a:blip r:embed="rId3"/>
          <a:stretch>
            <a:fillRect/>
          </a:stretch>
        </p:blipFill>
        <p:spPr>
          <a:xfrm>
            <a:off x="7004378" y="5580993"/>
            <a:ext cx="1682421" cy="806160"/>
          </a:xfrm>
          <a:prstGeom prst="rect">
            <a:avLst/>
          </a:prstGeom>
        </p:spPr>
      </p:pic>
    </p:spTree>
    <p:extLst>
      <p:ext uri="{BB962C8B-B14F-4D97-AF65-F5344CB8AC3E}">
        <p14:creationId xmlns:p14="http://schemas.microsoft.com/office/powerpoint/2010/main" val="39910565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41194" y="295833"/>
            <a:ext cx="8420669" cy="1143000"/>
          </a:xfrm>
        </p:spPr>
        <p:txBody>
          <a:bodyPr>
            <a:normAutofit/>
          </a:bodyPr>
          <a:lstStyle/>
          <a:p>
            <a:r>
              <a:rPr lang="en-US" sz="2800" b="1" dirty="0">
                <a:latin typeface="Calibri" panose="020F0502020204030204" pitchFamily="34" charset="0"/>
                <a:cs typeface="Calibri" panose="020F0502020204030204" pitchFamily="34" charset="0"/>
              </a:rPr>
              <a:t>People who are unhoused are lazy and need to get a job.</a:t>
            </a:r>
          </a:p>
        </p:txBody>
      </p:sp>
      <p:sp>
        <p:nvSpPr>
          <p:cNvPr id="3" name="Content Placeholder 2"/>
          <p:cNvSpPr>
            <a:spLocks noGrp="1"/>
          </p:cNvSpPr>
          <p:nvPr>
            <p:ph idx="1"/>
          </p:nvPr>
        </p:nvSpPr>
        <p:spPr>
          <a:xfrm>
            <a:off x="341194" y="1949824"/>
            <a:ext cx="8021757" cy="4007224"/>
          </a:xfrm>
        </p:spPr>
        <p:txBody>
          <a:bodyPr>
            <a:normAutofit/>
          </a:bodyPr>
          <a:lstStyle/>
          <a:p>
            <a:pPr marL="514350" indent="-514350">
              <a:buAutoNum type="arabicPeriod"/>
            </a:pPr>
            <a:r>
              <a:rPr lang="en-US" sz="2800" dirty="0">
                <a:latin typeface="Calibri" panose="020F0502020204030204" pitchFamily="34" charset="0"/>
                <a:cs typeface="Calibri" panose="020F0502020204030204" pitchFamily="34" charset="0"/>
              </a:rPr>
              <a:t>This would solve their problem.</a:t>
            </a:r>
          </a:p>
          <a:p>
            <a:pPr marL="514350" indent="-514350">
              <a:buAutoNum type="arabicPeriod"/>
            </a:pPr>
            <a:r>
              <a:rPr lang="en-US" sz="2800" dirty="0">
                <a:latin typeface="Calibri" panose="020F0502020204030204" pitchFamily="34" charset="0"/>
                <a:cs typeface="Calibri" panose="020F0502020204030204" pitchFamily="34" charset="0"/>
              </a:rPr>
              <a:t>There are many factors that contribute to a lack of stable housing.</a:t>
            </a:r>
          </a:p>
          <a:p>
            <a:pPr marL="514350" indent="-514350">
              <a:buAutoNum type="arabicPeriod"/>
            </a:pPr>
            <a:r>
              <a:rPr lang="en-US" sz="2800" dirty="0">
                <a:latin typeface="Calibri" panose="020F0502020204030204" pitchFamily="34" charset="0"/>
                <a:cs typeface="Calibri" panose="020F0502020204030204" pitchFamily="34" charset="0"/>
              </a:rPr>
              <a:t>People who work can still be unhoused.</a:t>
            </a:r>
          </a:p>
          <a:p>
            <a:pPr marL="514350" indent="-514350">
              <a:buAutoNum type="arabicPeriod"/>
            </a:pPr>
            <a:r>
              <a:rPr lang="en-US" sz="2800" dirty="0">
                <a:latin typeface="Calibri" panose="020F0502020204030204" pitchFamily="34" charset="0"/>
                <a:cs typeface="Calibri" panose="020F0502020204030204" pitchFamily="34" charset="0"/>
              </a:rPr>
              <a:t>Most people who are unhoused are unable to work.</a:t>
            </a:r>
          </a:p>
        </p:txBody>
      </p:sp>
      <p:pic>
        <p:nvPicPr>
          <p:cNvPr id="5" name="Picture 4" descr="ACE.V logo">
            <a:extLst>
              <a:ext uri="{FF2B5EF4-FFF2-40B4-BE49-F238E27FC236}">
                <a16:creationId xmlns:a16="http://schemas.microsoft.com/office/drawing/2014/main" id="{B4F5A806-891D-8A4E-ACEA-B674D1145693}"/>
              </a:ext>
            </a:extLst>
          </p:cNvPr>
          <p:cNvPicPr>
            <a:picLocks noChangeAspect="1"/>
          </p:cNvPicPr>
          <p:nvPr/>
        </p:nvPicPr>
        <p:blipFill>
          <a:blip r:embed="rId3"/>
          <a:stretch>
            <a:fillRect/>
          </a:stretch>
        </p:blipFill>
        <p:spPr>
          <a:xfrm>
            <a:off x="7004378" y="5580993"/>
            <a:ext cx="1682421" cy="806160"/>
          </a:xfrm>
          <a:prstGeom prst="rect">
            <a:avLst/>
          </a:prstGeom>
        </p:spPr>
      </p:pic>
    </p:spTree>
    <p:extLst>
      <p:ext uri="{BB962C8B-B14F-4D97-AF65-F5344CB8AC3E}">
        <p14:creationId xmlns:p14="http://schemas.microsoft.com/office/powerpoint/2010/main" val="368024666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95833"/>
            <a:ext cx="8229600" cy="1143000"/>
          </a:xfrm>
        </p:spPr>
        <p:txBody>
          <a:bodyPr>
            <a:normAutofit/>
          </a:bodyPr>
          <a:lstStyle/>
          <a:p>
            <a:r>
              <a:rPr lang="en-US" sz="2800" b="1" dirty="0">
                <a:latin typeface="Calibri" panose="020F0502020204030204" pitchFamily="34" charset="0"/>
                <a:cs typeface="Calibri" panose="020F0502020204030204" pitchFamily="34" charset="0"/>
              </a:rPr>
              <a:t>There is a higher percentage of unhoused individuals among:</a:t>
            </a:r>
          </a:p>
        </p:txBody>
      </p:sp>
      <p:sp>
        <p:nvSpPr>
          <p:cNvPr id="3" name="Content Placeholder 2"/>
          <p:cNvSpPr>
            <a:spLocks noGrp="1"/>
          </p:cNvSpPr>
          <p:nvPr>
            <p:ph idx="1"/>
          </p:nvPr>
        </p:nvSpPr>
        <p:spPr>
          <a:xfrm>
            <a:off x="457200" y="1883391"/>
            <a:ext cx="8229600" cy="4285397"/>
          </a:xfrm>
        </p:spPr>
        <p:txBody>
          <a:bodyPr>
            <a:normAutofit/>
          </a:bodyPr>
          <a:lstStyle/>
          <a:p>
            <a:pPr marL="514350" indent="-514350">
              <a:buAutoNum type="arabicPeriod"/>
            </a:pPr>
            <a:r>
              <a:rPr lang="en-US" sz="2800" dirty="0">
                <a:latin typeface="Calibri" panose="020F0502020204030204" pitchFamily="34" charset="0"/>
                <a:cs typeface="Calibri" panose="020F0502020204030204" pitchFamily="34" charset="0"/>
              </a:rPr>
              <a:t>Veterans</a:t>
            </a:r>
          </a:p>
          <a:p>
            <a:pPr marL="514350" indent="-514350">
              <a:buAutoNum type="arabicPeriod"/>
            </a:pPr>
            <a:r>
              <a:rPr lang="en-US" sz="2800" dirty="0">
                <a:latin typeface="Calibri" panose="020F0502020204030204" pitchFamily="34" charset="0"/>
                <a:cs typeface="Calibri" panose="020F0502020204030204" pitchFamily="34" charset="0"/>
              </a:rPr>
              <a:t>People experiencing mental health issues</a:t>
            </a:r>
          </a:p>
          <a:p>
            <a:pPr marL="514350" indent="-514350">
              <a:buAutoNum type="arabicPeriod"/>
            </a:pPr>
            <a:r>
              <a:rPr lang="en-US" sz="2800" dirty="0">
                <a:latin typeface="Calibri" panose="020F0502020204030204" pitchFamily="34" charset="0"/>
                <a:cs typeface="Calibri" panose="020F0502020204030204" pitchFamily="34" charset="0"/>
              </a:rPr>
              <a:t>Middle Aged people</a:t>
            </a:r>
          </a:p>
          <a:p>
            <a:pPr marL="514350" indent="-514350">
              <a:buAutoNum type="arabicPeriod"/>
            </a:pPr>
            <a:r>
              <a:rPr lang="en-US" sz="2800" dirty="0">
                <a:latin typeface="Calibri" panose="020F0502020204030204" pitchFamily="34" charset="0"/>
                <a:cs typeface="Calibri" panose="020F0502020204030204" pitchFamily="34" charset="0"/>
              </a:rPr>
              <a:t>People with substance use disorder</a:t>
            </a:r>
          </a:p>
        </p:txBody>
      </p:sp>
      <p:pic>
        <p:nvPicPr>
          <p:cNvPr id="5" name="Picture 4" descr="ACE.V logo">
            <a:extLst>
              <a:ext uri="{FF2B5EF4-FFF2-40B4-BE49-F238E27FC236}">
                <a16:creationId xmlns:a16="http://schemas.microsoft.com/office/drawing/2014/main" id="{846F803A-6ECE-BC46-95CE-5203456CC8DC}"/>
              </a:ext>
            </a:extLst>
          </p:cNvPr>
          <p:cNvPicPr>
            <a:picLocks noChangeAspect="1"/>
          </p:cNvPicPr>
          <p:nvPr/>
        </p:nvPicPr>
        <p:blipFill>
          <a:blip r:embed="rId3"/>
          <a:stretch>
            <a:fillRect/>
          </a:stretch>
        </p:blipFill>
        <p:spPr>
          <a:xfrm>
            <a:off x="7004378" y="5580993"/>
            <a:ext cx="1682421" cy="806160"/>
          </a:xfrm>
          <a:prstGeom prst="rect">
            <a:avLst/>
          </a:prstGeom>
        </p:spPr>
      </p:pic>
    </p:spTree>
    <p:extLst>
      <p:ext uri="{BB962C8B-B14F-4D97-AF65-F5344CB8AC3E}">
        <p14:creationId xmlns:p14="http://schemas.microsoft.com/office/powerpoint/2010/main" val="345515634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06508" y="304164"/>
            <a:ext cx="7583488" cy="756445"/>
          </a:xfrm>
        </p:spPr>
        <p:txBody>
          <a:bodyPr>
            <a:normAutofit/>
          </a:bodyPr>
          <a:lstStyle/>
          <a:p>
            <a:r>
              <a:rPr lang="en-US" sz="2800" b="1" dirty="0">
                <a:latin typeface="Calibri" panose="020F0502020204030204" pitchFamily="34" charset="0"/>
                <a:cs typeface="Calibri" panose="020F0502020204030204" pitchFamily="34" charset="0"/>
              </a:rPr>
              <a:t>I will never be unhoused.</a:t>
            </a:r>
          </a:p>
        </p:txBody>
      </p:sp>
      <p:sp>
        <p:nvSpPr>
          <p:cNvPr id="3" name="Content Placeholder 2"/>
          <p:cNvSpPr>
            <a:spLocks noGrp="1"/>
          </p:cNvSpPr>
          <p:nvPr>
            <p:ph idx="1"/>
          </p:nvPr>
        </p:nvSpPr>
        <p:spPr>
          <a:xfrm>
            <a:off x="506508" y="1949824"/>
            <a:ext cx="7583488" cy="4007224"/>
          </a:xfrm>
        </p:spPr>
        <p:txBody>
          <a:bodyPr>
            <a:normAutofit/>
          </a:bodyPr>
          <a:lstStyle/>
          <a:p>
            <a:pPr marL="514350" indent="-514350">
              <a:buAutoNum type="arabicPeriod"/>
            </a:pPr>
            <a:r>
              <a:rPr lang="en-US" sz="2800" dirty="0">
                <a:latin typeface="Calibri" panose="020F0502020204030204" pitchFamily="34" charset="0"/>
                <a:cs typeface="Calibri" panose="020F0502020204030204" pitchFamily="34" charset="0"/>
              </a:rPr>
              <a:t>I can’t imagine a situation where this would happen to me.</a:t>
            </a:r>
          </a:p>
          <a:p>
            <a:pPr marL="514350" indent="-514350">
              <a:buAutoNum type="arabicPeriod"/>
            </a:pPr>
            <a:r>
              <a:rPr lang="en-US" sz="2800" dirty="0">
                <a:latin typeface="Calibri" panose="020F0502020204030204" pitchFamily="34" charset="0"/>
                <a:cs typeface="Calibri" panose="020F0502020204030204" pitchFamily="34" charset="0"/>
              </a:rPr>
              <a:t>Never say never…this could happen. </a:t>
            </a:r>
          </a:p>
          <a:p>
            <a:pPr marL="514350" indent="-514350">
              <a:buAutoNum type="arabicPeriod"/>
            </a:pPr>
            <a:r>
              <a:rPr lang="en-US" sz="2800" dirty="0">
                <a:latin typeface="Calibri" panose="020F0502020204030204" pitchFamily="34" charset="0"/>
                <a:cs typeface="Calibri" panose="020F0502020204030204" pitchFamily="34" charset="0"/>
              </a:rPr>
              <a:t>I know how to access resources to prevent this.</a:t>
            </a:r>
          </a:p>
          <a:p>
            <a:pPr marL="514350" indent="-514350">
              <a:buAutoNum type="arabicPeriod"/>
            </a:pPr>
            <a:r>
              <a:rPr lang="en-US" sz="2800" dirty="0">
                <a:latin typeface="Calibri" panose="020F0502020204030204" pitchFamily="34" charset="0"/>
                <a:cs typeface="Calibri" panose="020F0502020204030204" pitchFamily="34" charset="0"/>
              </a:rPr>
              <a:t>I have been without stable housing.</a:t>
            </a:r>
          </a:p>
        </p:txBody>
      </p:sp>
      <p:pic>
        <p:nvPicPr>
          <p:cNvPr id="5" name="Picture 4" descr="ACE.V logo">
            <a:extLst>
              <a:ext uri="{FF2B5EF4-FFF2-40B4-BE49-F238E27FC236}">
                <a16:creationId xmlns:a16="http://schemas.microsoft.com/office/drawing/2014/main" id="{76F79220-71F2-6E4E-871A-58763AB087A0}"/>
              </a:ext>
            </a:extLst>
          </p:cNvPr>
          <p:cNvPicPr>
            <a:picLocks noChangeAspect="1"/>
          </p:cNvPicPr>
          <p:nvPr/>
        </p:nvPicPr>
        <p:blipFill>
          <a:blip r:embed="rId2"/>
          <a:stretch>
            <a:fillRect/>
          </a:stretch>
        </p:blipFill>
        <p:spPr>
          <a:xfrm>
            <a:off x="7004378" y="5580993"/>
            <a:ext cx="1682421" cy="806160"/>
          </a:xfrm>
          <a:prstGeom prst="rect">
            <a:avLst/>
          </a:prstGeom>
        </p:spPr>
      </p:pic>
    </p:spTree>
    <p:extLst>
      <p:ext uri="{BB962C8B-B14F-4D97-AF65-F5344CB8AC3E}">
        <p14:creationId xmlns:p14="http://schemas.microsoft.com/office/powerpoint/2010/main" val="399590664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92860" y="382137"/>
            <a:ext cx="7583488" cy="838332"/>
          </a:xfrm>
        </p:spPr>
        <p:txBody>
          <a:bodyPr>
            <a:normAutofit/>
          </a:bodyPr>
          <a:lstStyle/>
          <a:p>
            <a:r>
              <a:rPr lang="en-US" sz="2800" b="1" dirty="0">
                <a:latin typeface="Calibri" panose="020F0502020204030204" pitchFamily="34" charset="0"/>
                <a:cs typeface="Calibri" panose="020F0502020204030204" pitchFamily="34" charset="0"/>
              </a:rPr>
              <a:t>My independence is:</a:t>
            </a:r>
          </a:p>
        </p:txBody>
      </p:sp>
      <p:sp>
        <p:nvSpPr>
          <p:cNvPr id="3" name="Content Placeholder 2"/>
          <p:cNvSpPr>
            <a:spLocks noGrp="1"/>
          </p:cNvSpPr>
          <p:nvPr>
            <p:ph idx="1"/>
          </p:nvPr>
        </p:nvSpPr>
        <p:spPr>
          <a:xfrm>
            <a:off x="492860" y="1910687"/>
            <a:ext cx="7870091" cy="3718815"/>
          </a:xfrm>
        </p:spPr>
        <p:txBody>
          <a:bodyPr/>
          <a:lstStyle/>
          <a:p>
            <a:pPr marL="514350" indent="-514350">
              <a:buAutoNum type="arabicPeriod"/>
            </a:pPr>
            <a:r>
              <a:rPr lang="en-US" sz="2800" dirty="0">
                <a:latin typeface="Calibri" panose="020F0502020204030204" pitchFamily="34" charset="0"/>
                <a:cs typeface="Calibri" panose="020F0502020204030204" pitchFamily="34" charset="0"/>
              </a:rPr>
              <a:t>Not that big of a deal for me.</a:t>
            </a:r>
          </a:p>
          <a:p>
            <a:pPr marL="514350" indent="-514350">
              <a:buAutoNum type="arabicPeriod"/>
            </a:pPr>
            <a:r>
              <a:rPr lang="en-US" sz="2800" dirty="0">
                <a:latin typeface="Calibri" panose="020F0502020204030204" pitchFamily="34" charset="0"/>
                <a:cs typeface="Calibri" panose="020F0502020204030204" pitchFamily="34" charset="0"/>
              </a:rPr>
              <a:t>Fairly important to my well-being.</a:t>
            </a:r>
          </a:p>
          <a:p>
            <a:pPr marL="514350" indent="-514350">
              <a:buAutoNum type="arabicPeriod"/>
            </a:pPr>
            <a:r>
              <a:rPr lang="en-US" sz="2800" dirty="0">
                <a:latin typeface="Calibri" panose="020F0502020204030204" pitchFamily="34" charset="0"/>
                <a:cs typeface="Calibri" panose="020F0502020204030204" pitchFamily="34" charset="0"/>
              </a:rPr>
              <a:t>A significant part of who I am.</a:t>
            </a:r>
          </a:p>
          <a:p>
            <a:pPr marL="514350" indent="-514350">
              <a:buAutoNum type="arabicPeriod"/>
            </a:pPr>
            <a:r>
              <a:rPr lang="en-US" sz="2800" dirty="0">
                <a:latin typeface="Calibri" panose="020F0502020204030204" pitchFamily="34" charset="0"/>
                <a:cs typeface="Calibri" panose="020F0502020204030204" pitchFamily="34" charset="0"/>
              </a:rPr>
              <a:t>Not something that I can </a:t>
            </a:r>
            <a:r>
              <a:rPr lang="en-US" sz="2800">
                <a:latin typeface="Calibri" panose="020F0502020204030204" pitchFamily="34" charset="0"/>
                <a:cs typeface="Calibri" panose="020F0502020204030204" pitchFamily="34" charset="0"/>
              </a:rPr>
              <a:t>control.</a:t>
            </a:r>
            <a:endParaRPr lang="en-US" sz="2800" dirty="0">
              <a:latin typeface="Calibri" panose="020F0502020204030204" pitchFamily="34" charset="0"/>
              <a:cs typeface="Calibri" panose="020F0502020204030204" pitchFamily="34" charset="0"/>
            </a:endParaRPr>
          </a:p>
        </p:txBody>
      </p:sp>
      <p:pic>
        <p:nvPicPr>
          <p:cNvPr id="5" name="Picture 4" descr="ACE.V logo">
            <a:extLst>
              <a:ext uri="{FF2B5EF4-FFF2-40B4-BE49-F238E27FC236}">
                <a16:creationId xmlns:a16="http://schemas.microsoft.com/office/drawing/2014/main" id="{BF736219-0804-2C43-B6A9-28FEEF48D77F}"/>
              </a:ext>
            </a:extLst>
          </p:cNvPr>
          <p:cNvPicPr>
            <a:picLocks noChangeAspect="1"/>
          </p:cNvPicPr>
          <p:nvPr/>
        </p:nvPicPr>
        <p:blipFill>
          <a:blip r:embed="rId3"/>
          <a:stretch>
            <a:fillRect/>
          </a:stretch>
        </p:blipFill>
        <p:spPr>
          <a:xfrm>
            <a:off x="7004378" y="5580993"/>
            <a:ext cx="1682421" cy="806160"/>
          </a:xfrm>
          <a:prstGeom prst="rect">
            <a:avLst/>
          </a:prstGeom>
        </p:spPr>
      </p:pic>
    </p:spTree>
    <p:extLst>
      <p:ext uri="{BB962C8B-B14F-4D97-AF65-F5344CB8AC3E}">
        <p14:creationId xmlns:p14="http://schemas.microsoft.com/office/powerpoint/2010/main" val="217018658"/>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Pixel">
  <a:themeElements>
    <a:clrScheme name="Pixel">
      <a:dk1>
        <a:srgbClr val="103154"/>
      </a:dk1>
      <a:lt1>
        <a:srgbClr val="FFFFFF"/>
      </a:lt1>
      <a:dk2>
        <a:srgbClr val="00BFC3"/>
      </a:dk2>
      <a:lt2>
        <a:srgbClr val="0096FF"/>
      </a:lt2>
      <a:accent1>
        <a:srgbClr val="FF7F01"/>
      </a:accent1>
      <a:accent2>
        <a:srgbClr val="F1B015"/>
      </a:accent2>
      <a:accent3>
        <a:srgbClr val="FBEC85"/>
      </a:accent3>
      <a:accent4>
        <a:srgbClr val="D2C2F1"/>
      </a:accent4>
      <a:accent5>
        <a:srgbClr val="DA5AF4"/>
      </a:accent5>
      <a:accent6>
        <a:srgbClr val="9D09D1"/>
      </a:accent6>
      <a:hlink>
        <a:srgbClr val="1286C9"/>
      </a:hlink>
      <a:folHlink>
        <a:srgbClr val="A8C2E7"/>
      </a:folHlink>
    </a:clrScheme>
    <a:fontScheme name="Pixel">
      <a:majorFont>
        <a:latin typeface="Corbel"/>
        <a:ea typeface=""/>
        <a:cs typeface=""/>
        <a:font script="Jpan" typeface="メイリオ"/>
      </a:majorFont>
      <a:minorFont>
        <a:latin typeface="Corbel"/>
        <a:ea typeface=""/>
        <a:cs typeface=""/>
        <a:font script="Jpan" typeface="メイリオ"/>
      </a:minorFont>
    </a:fontScheme>
    <a:fmtScheme name="Pixel">
      <a:fillStyleLst>
        <a:solidFill>
          <a:schemeClr val="phClr"/>
        </a:solidFill>
        <a:solidFill>
          <a:schemeClr val="phClr">
            <a:satMod val="150000"/>
          </a:schemeClr>
        </a:solidFill>
        <a:solidFill>
          <a:schemeClr val="phClr">
            <a:shade val="80000"/>
            <a:lumMod val="90000"/>
          </a:scheme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50800" cap="flat" cmpd="sng" algn="ctr">
          <a:solidFill>
            <a:schemeClr val="phClr">
              <a:alpha val="80000"/>
            </a:schemeClr>
          </a:solidFill>
          <a:prstDash val="solid"/>
        </a:ln>
      </a:lnStyleLst>
      <a:effectStyleLst>
        <a:effectStyle>
          <a:effectLst/>
        </a:effectStyle>
        <a:effectStyle>
          <a:effectLst>
            <a:outerShdw blurRad="50800" dist="63500" dir="2700000" sx="102000" sy="102000" rotWithShape="0">
              <a:srgbClr val="000000">
                <a:alpha val="50000"/>
              </a:srgbClr>
            </a:outerShdw>
          </a:effectLst>
          <a:scene3d>
            <a:camera prst="orthographicFront">
              <a:rot lat="0" lon="0" rev="0"/>
            </a:camera>
            <a:lightRig rig="glow" dir="tl"/>
          </a:scene3d>
          <a:sp3d>
            <a:bevelT w="0" h="0"/>
          </a:sp3d>
        </a:effectStyle>
        <a:effectStyle>
          <a:effectLst>
            <a:outerShdw blurRad="63500" dist="38100" dir="3600000" sx="103000" sy="103000" rotWithShape="0">
              <a:srgbClr val="000000">
                <a:alpha val="60000"/>
              </a:srgbClr>
            </a:outerShdw>
          </a:effectLst>
          <a:scene3d>
            <a:camera prst="orthographicFront">
              <a:rot lat="0" lon="0" rev="0"/>
            </a:camera>
            <a:lightRig rig="flat" dir="t">
              <a:rot lat="0" lon="0" rev="5400000"/>
            </a:lightRig>
          </a:scene3d>
          <a:sp3d prstMaterial="softmetal">
            <a:bevelT w="63500" h="38100"/>
          </a:sp3d>
        </a:effectStyle>
      </a:effectStyleLst>
      <a:bgFillStyleLst>
        <a:solidFill>
          <a:schemeClr val="phClr"/>
        </a:solidFill>
        <a:gradFill rotWithShape="1">
          <a:gsLst>
            <a:gs pos="0">
              <a:schemeClr val="phClr">
                <a:tint val="100000"/>
                <a:shade val="95000"/>
                <a:satMod val="350000"/>
              </a:schemeClr>
            </a:gs>
            <a:gs pos="100000">
              <a:schemeClr val="phClr">
                <a:shade val="20000"/>
                <a:satMod val="150000"/>
              </a:schemeClr>
            </a:gs>
          </a:gsLst>
          <a:lin ang="5400000" scaled="0"/>
        </a:gradFill>
        <a:blipFill rotWithShape="1">
          <a:blip xmlns:r="http://schemas.openxmlformats.org/officeDocument/2006/relationships" r:embed="rId1">
            <a:duotone>
              <a:schemeClr val="phClr">
                <a:shade val="1000"/>
                <a:satMod val="400000"/>
              </a:schemeClr>
              <a:schemeClr val="phClr">
                <a:tint val="50000"/>
                <a:satMod val="450000"/>
              </a:schemeClr>
            </a:duotone>
          </a:blip>
          <a:stretch/>
        </a:blipFill>
      </a:bgFillStyleLst>
    </a:fmtScheme>
  </a:themeElements>
  <a:objectDefaults>
    <a:spDef>
      <a:spPr/>
      <a:bodyPr rtlCol="0" anchor="ctr"/>
      <a:lstStyle>
        <a:defPPr algn="ctr">
          <a:defRPr/>
        </a:defP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FB84CCAAB2D8B94C9E80AEE0F968D4E3" ma:contentTypeVersion="11" ma:contentTypeDescription="Create a new document." ma:contentTypeScope="" ma:versionID="1b09345af05fd3cb32bb5730e874cd29">
  <xsd:schema xmlns:xsd="http://www.w3.org/2001/XMLSchema" xmlns:xs="http://www.w3.org/2001/XMLSchema" xmlns:p="http://schemas.microsoft.com/office/2006/metadata/properties" xmlns:ns2="115335aa-b14d-43fc-bc3f-f6c2eb8e2e98" targetNamespace="http://schemas.microsoft.com/office/2006/metadata/properties" ma:root="true" ma:fieldsID="64d1052a3fdebdc5c5d04819c7da4ff2" ns2:_="">
    <xsd:import namespace="115335aa-b14d-43fc-bc3f-f6c2eb8e2e98"/>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OCR" minOccurs="0"/>
                <xsd:element ref="ns2:MediaServiceLocation" minOccurs="0"/>
                <xsd:element ref="ns2:MediaServiceGenerationTime" minOccurs="0"/>
                <xsd:element ref="ns2:MediaServiceEventHashCode" minOccurs="0"/>
                <xsd:element ref="ns2:MediaLengthInSecond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15335aa-b14d-43fc-bc3f-f6c2eb8e2e98"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Location" ma:index="15" nillable="true" ma:displayName="Location" ma:internalName="MediaServiceLocation" ma:readOnly="true">
      <xsd:simpleType>
        <xsd:restriction base="dms:Text"/>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LengthInSeconds" ma:index="18" nillable="true" ma:displayName="Length (seconds)" ma:internalName="MediaLengthInSeconds" ma:readOnly="tru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097D2886-C3E0-4CB4-97B3-7A0EF2017B0A}">
  <ds:schemaRefs>
    <ds:schemaRef ds:uri="http://schemas.microsoft.com/sharepoint/v3/contenttype/forms"/>
  </ds:schemaRefs>
</ds:datastoreItem>
</file>

<file path=customXml/itemProps2.xml><?xml version="1.0" encoding="utf-8"?>
<ds:datastoreItem xmlns:ds="http://schemas.openxmlformats.org/officeDocument/2006/customXml" ds:itemID="{7FC62E3B-0B81-4400-82E1-529DF8B2C1D3}">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15335aa-b14d-43fc-bc3f-f6c2eb8e2e98"/>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3AF680EE-5AD4-4B88-BA04-71E9401AF788}">
  <ds:schemaRefs>
    <ds:schemaRef ds:uri="http://schemas.microsoft.com/office/2006/metadata/properties"/>
    <ds:schemaRef ds:uri="http://purl.org/dc/terms/"/>
    <ds:schemaRef ds:uri="http://purl.org/dc/dcmitype/"/>
    <ds:schemaRef ds:uri="http://schemas.openxmlformats.org/package/2006/metadata/core-properties"/>
    <ds:schemaRef ds:uri="115335aa-b14d-43fc-bc3f-f6c2eb8e2e98"/>
    <ds:schemaRef ds:uri="http://purl.org/dc/elements/1.1/"/>
    <ds:schemaRef ds:uri="http://schemas.microsoft.com/office/2006/documentManagement/types"/>
    <ds:schemaRef ds:uri="http://www.w3.org/XML/1998/namespace"/>
    <ds:schemaRef ds:uri="http://schemas.microsoft.com/office/infopath/2007/PartnerControls"/>
  </ds:schemaRefs>
</ds:datastoreItem>
</file>

<file path=docProps/app.xml><?xml version="1.0" encoding="utf-8"?>
<Properties xmlns="http://schemas.openxmlformats.org/officeDocument/2006/extended-properties" xmlns:vt="http://schemas.openxmlformats.org/officeDocument/2006/docPropsVTypes">
  <Template>Pixel.thmx</Template>
  <TotalTime>140</TotalTime>
  <Words>819</Words>
  <Application>Microsoft Office PowerPoint</Application>
  <PresentationFormat>On-screen Show (4:3)</PresentationFormat>
  <Paragraphs>55</Paragraphs>
  <Slides>7</Slides>
  <Notes>5</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7</vt:i4>
      </vt:variant>
    </vt:vector>
  </HeadingPairs>
  <TitlesOfParts>
    <vt:vector size="11" baseType="lpstr">
      <vt:lpstr>Calibri</vt:lpstr>
      <vt:lpstr>Corbel</vt:lpstr>
      <vt:lpstr>Wingdings 2</vt:lpstr>
      <vt:lpstr>Pixel</vt:lpstr>
      <vt:lpstr>Dispelling Myths and Reducing Stigma Related to Unhoused People</vt:lpstr>
      <vt:lpstr>Most people who are unhoused have put themselves in that situation.</vt:lpstr>
      <vt:lpstr>Being unhoused may be a better alternative to living in a home with rules.</vt:lpstr>
      <vt:lpstr>People who are unhoused are lazy and need to get a job.</vt:lpstr>
      <vt:lpstr>There is a higher percentage of unhoused individuals among:</vt:lpstr>
      <vt:lpstr>I will never be unhoused.</vt:lpstr>
      <vt:lpstr>My independence is:</vt:lpstr>
    </vt:vector>
  </TitlesOfParts>
  <Company>National  League for Nursing</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Dispelling Myths and Reducing Stigma Related to Unhoused People</dc:title>
  <dc:creator>Laureen T Ryley</dc:creator>
  <cp:keywords>ACE.V</cp:keywords>
  <cp:lastModifiedBy>Andrea L. Browning</cp:lastModifiedBy>
  <cp:revision>14</cp:revision>
  <dcterms:created xsi:type="dcterms:W3CDTF">2015-08-02T22:31:21Z</dcterms:created>
  <dcterms:modified xsi:type="dcterms:W3CDTF">2023-09-12T19:10:40Z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0x010100FB84CCAAB2D8B94C9E80AEE0F968D4E3</vt:lpwstr>
  </property>
  <property fmtid="{D5CDD505-2E9C-101B-9397-08002B2CF9AE}" pid="3" name="Order">
    <vt:r8>100</vt:r8>
  </property>
</Properties>
</file>