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2" r:id="rId19"/>
    <p:sldId id="273" r:id="rId20"/>
    <p:sldId id="274" r:id="rId21"/>
    <p:sldId id="276" r:id="rId22"/>
    <p:sldId id="277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C4A9D-7EC4-4281-B4F8-0E6B07DD1A5F}" v="1" dt="2023-07-05T20:14:55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>
      <p:cViewPr varScale="1">
        <p:scale>
          <a:sx n="95" d="100"/>
          <a:sy n="95" d="100"/>
        </p:scale>
        <p:origin x="184" y="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. Browning" userId="aa32dd76-d095-4f7c-ab83-e674fb590cec" providerId="ADAL" clId="{8C413AF4-F008-2D45-B636-9444EBC66547}"/>
    <pc:docChg chg="modSld">
      <pc:chgData name="Andrea L. Browning" userId="aa32dd76-d095-4f7c-ab83-e674fb590cec" providerId="ADAL" clId="{8C413AF4-F008-2D45-B636-9444EBC66547}" dt="2023-07-06T17:11:14.434" v="4" actId="962"/>
      <pc:docMkLst>
        <pc:docMk/>
      </pc:docMkLst>
      <pc:sldChg chg="addSp delSp modSp">
        <pc:chgData name="Andrea L. Browning" userId="aa32dd76-d095-4f7c-ab83-e674fb590cec" providerId="ADAL" clId="{8C413AF4-F008-2D45-B636-9444EBC66547}" dt="2023-07-06T17:09:41.488" v="1" actId="767"/>
        <pc:sldMkLst>
          <pc:docMk/>
          <pc:sldMk cId="374223209" sldId="256"/>
        </pc:sldMkLst>
        <pc:spChg chg="add del mod">
          <ac:chgData name="Andrea L. Browning" userId="aa32dd76-d095-4f7c-ab83-e674fb590cec" providerId="ADAL" clId="{8C413AF4-F008-2D45-B636-9444EBC66547}" dt="2023-07-06T17:09:41.488" v="1" actId="767"/>
          <ac:spMkLst>
            <pc:docMk/>
            <pc:sldMk cId="374223209" sldId="256"/>
            <ac:spMk id="3" creationId="{27419398-E18F-E748-B7B0-AA31942C59B7}"/>
          </ac:spMkLst>
        </pc:spChg>
      </pc:sldChg>
      <pc:sldChg chg="modSp">
        <pc:chgData name="Andrea L. Browning" userId="aa32dd76-d095-4f7c-ab83-e674fb590cec" providerId="ADAL" clId="{8C413AF4-F008-2D45-B636-9444EBC66547}" dt="2023-07-06T17:10:50.201" v="2" actId="962"/>
        <pc:sldMkLst>
          <pc:docMk/>
          <pc:sldMk cId="2481756662" sldId="267"/>
        </pc:sldMkLst>
        <pc:spChg chg="mod">
          <ac:chgData name="Andrea L. Browning" userId="aa32dd76-d095-4f7c-ab83-e674fb590cec" providerId="ADAL" clId="{8C413AF4-F008-2D45-B636-9444EBC66547}" dt="2023-07-06T17:10:50.201" v="2" actId="962"/>
          <ac:spMkLst>
            <pc:docMk/>
            <pc:sldMk cId="2481756662" sldId="267"/>
            <ac:spMk id="8" creationId="{00000000-0000-0000-0000-000000000000}"/>
          </ac:spMkLst>
        </pc:spChg>
      </pc:sldChg>
      <pc:sldChg chg="modSp">
        <pc:chgData name="Andrea L. Browning" userId="aa32dd76-d095-4f7c-ab83-e674fb590cec" providerId="ADAL" clId="{8C413AF4-F008-2D45-B636-9444EBC66547}" dt="2023-07-06T17:11:14.434" v="4" actId="962"/>
        <pc:sldMkLst>
          <pc:docMk/>
          <pc:sldMk cId="4241214810" sldId="269"/>
        </pc:sldMkLst>
        <pc:spChg chg="mod">
          <ac:chgData name="Andrea L. Browning" userId="aa32dd76-d095-4f7c-ab83-e674fb590cec" providerId="ADAL" clId="{8C413AF4-F008-2D45-B636-9444EBC66547}" dt="2023-07-06T17:11:06.745" v="3" actId="962"/>
          <ac:spMkLst>
            <pc:docMk/>
            <pc:sldMk cId="4241214810" sldId="269"/>
            <ac:spMk id="19" creationId="{00000000-0000-0000-0000-000000000000}"/>
          </ac:spMkLst>
        </pc:spChg>
        <pc:spChg chg="mod">
          <ac:chgData name="Andrea L. Browning" userId="aa32dd76-d095-4f7c-ab83-e674fb590cec" providerId="ADAL" clId="{8C413AF4-F008-2D45-B636-9444EBC66547}" dt="2023-07-06T17:11:14.434" v="4" actId="962"/>
          <ac:spMkLst>
            <pc:docMk/>
            <pc:sldMk cId="4241214810" sldId="269"/>
            <ac:spMk id="26" creationId="{00000000-0000-0000-0000-000000000000}"/>
          </ac:spMkLst>
        </pc:spChg>
      </pc:sldChg>
    </pc:docChg>
  </pc:docChgLst>
  <pc:docChgLst>
    <pc:chgData name="Andrea L. Browning" userId="aa32dd76-d095-4f7c-ab83-e674fb590cec" providerId="ADAL" clId="{05F91ABD-EA87-0640-8766-3B1E5682D044}"/>
    <pc:docChg chg="custSel modSld modMainMaster">
      <pc:chgData name="Andrea L. Browning" userId="aa32dd76-d095-4f7c-ab83-e674fb590cec" providerId="ADAL" clId="{05F91ABD-EA87-0640-8766-3B1E5682D044}" dt="2021-04-07T19:50:01.272" v="13" actId="1076"/>
      <pc:docMkLst>
        <pc:docMk/>
      </pc:docMkLst>
      <pc:sldChg chg="addSp delSp modSp">
        <pc:chgData name="Andrea L. Browning" userId="aa32dd76-d095-4f7c-ab83-e674fb590cec" providerId="ADAL" clId="{05F91ABD-EA87-0640-8766-3B1E5682D044}" dt="2021-04-07T19:48:29.626" v="2"/>
        <pc:sldMkLst>
          <pc:docMk/>
          <pc:sldMk cId="374223209" sldId="256"/>
        </pc:sldMkLst>
        <pc:spChg chg="add del mod">
          <ac:chgData name="Andrea L. Browning" userId="aa32dd76-d095-4f7c-ab83-e674fb590cec" providerId="ADAL" clId="{05F91ABD-EA87-0640-8766-3B1E5682D044}" dt="2021-04-07T19:48:29.626" v="2"/>
          <ac:spMkLst>
            <pc:docMk/>
            <pc:sldMk cId="374223209" sldId="256"/>
            <ac:spMk id="3" creationId="{C5D7E9D4-A6E3-5C44-B1DB-9C21942E1754}"/>
          </ac:spMkLst>
        </pc:spChg>
      </pc:sldChg>
      <pc:sldMasterChg chg="addSp delSp modSp modSldLayout">
        <pc:chgData name="Andrea L. Browning" userId="aa32dd76-d095-4f7c-ab83-e674fb590cec" providerId="ADAL" clId="{05F91ABD-EA87-0640-8766-3B1E5682D044}" dt="2021-04-07T19:50:01.272" v="13" actId="1076"/>
        <pc:sldMasterMkLst>
          <pc:docMk/>
          <pc:sldMasterMk cId="3191650110" sldId="2147483648"/>
        </pc:sldMasterMkLst>
        <pc:picChg chg="add mod">
          <ac:chgData name="Andrea L. Browning" userId="aa32dd76-d095-4f7c-ab83-e674fb590cec" providerId="ADAL" clId="{05F91ABD-EA87-0640-8766-3B1E5682D044}" dt="2021-04-07T19:50:01.272" v="13" actId="1076"/>
          <ac:picMkLst>
            <pc:docMk/>
            <pc:sldMasterMk cId="3191650110" sldId="2147483648"/>
            <ac:picMk id="4" creationId="{192C249D-9288-CC42-A634-3220B15D7391}"/>
          </ac:picMkLst>
        </pc:picChg>
        <pc:picChg chg="add del mod">
          <ac:chgData name="Andrea L. Browning" userId="aa32dd76-d095-4f7c-ab83-e674fb590cec" providerId="ADAL" clId="{05F91ABD-EA87-0640-8766-3B1E5682D044}" dt="2021-04-07T19:48:52.058" v="9" actId="478"/>
          <ac:picMkLst>
            <pc:docMk/>
            <pc:sldMasterMk cId="3191650110" sldId="2147483648"/>
            <ac:picMk id="5" creationId="{B497500F-05A5-A847-9262-37AF007140CC}"/>
          </ac:picMkLst>
        </pc:picChg>
        <pc:picChg chg="del">
          <ac:chgData name="Andrea L. Browning" userId="aa32dd76-d095-4f7c-ab83-e674fb590cec" providerId="ADAL" clId="{05F91ABD-EA87-0640-8766-3B1E5682D044}" dt="2021-04-07T19:48:38.839" v="3" actId="478"/>
          <ac:picMkLst>
            <pc:docMk/>
            <pc:sldMasterMk cId="3191650110" sldId="2147483648"/>
            <ac:picMk id="7" creationId="{00000000-0000-0000-0000-000000000000}"/>
          </ac:picMkLst>
        </pc:picChg>
        <pc:sldLayoutChg chg="delSp modSp">
          <pc:chgData name="Andrea L. Browning" userId="aa32dd76-d095-4f7c-ab83-e674fb590cec" providerId="ADAL" clId="{05F91ABD-EA87-0640-8766-3B1E5682D044}" dt="2021-04-07T19:48:41.708" v="5" actId="478"/>
          <pc:sldLayoutMkLst>
            <pc:docMk/>
            <pc:sldMasterMk cId="3191650110" sldId="2147483648"/>
            <pc:sldLayoutMk cId="198721369" sldId="2147483649"/>
          </pc:sldLayoutMkLst>
          <pc:picChg chg="del mod">
            <ac:chgData name="Andrea L. Browning" userId="aa32dd76-d095-4f7c-ab83-e674fb590cec" providerId="ADAL" clId="{05F91ABD-EA87-0640-8766-3B1E5682D044}" dt="2021-04-07T19:48:41.708" v="5" actId="478"/>
            <ac:picMkLst>
              <pc:docMk/>
              <pc:sldMasterMk cId="3191650110" sldId="2147483648"/>
              <pc:sldLayoutMk cId="198721369" sldId="2147483649"/>
              <ac:picMk id="8" creationId="{00000000-0000-0000-0000-000000000000}"/>
            </ac:picMkLst>
          </pc:picChg>
        </pc:sldLayoutChg>
      </pc:sldMasterChg>
    </pc:docChg>
  </pc:docChgLst>
  <pc:docChgLst>
    <pc:chgData name="Andrea L. Browning" userId="aa32dd76-d095-4f7c-ab83-e674fb590cec" providerId="ADAL" clId="{D8EC9652-FC73-4CB0-88FC-703D3F0B84A7}"/>
    <pc:docChg chg="custSel modSld">
      <pc:chgData name="Andrea L. Browning" userId="aa32dd76-d095-4f7c-ab83-e674fb590cec" providerId="ADAL" clId="{D8EC9652-FC73-4CB0-88FC-703D3F0B84A7}" dt="2023-04-25T14:39:37.467" v="944" actId="962"/>
      <pc:docMkLst>
        <pc:docMk/>
      </pc:docMkLst>
      <pc:sldChg chg="modSp">
        <pc:chgData name="Andrea L. Browning" userId="aa32dd76-d095-4f7c-ab83-e674fb590cec" providerId="ADAL" clId="{D8EC9652-FC73-4CB0-88FC-703D3F0B84A7}" dt="2023-04-25T14:35:56.680" v="137" actId="962"/>
        <pc:sldMkLst>
          <pc:docMk/>
          <pc:sldMk cId="1691075268" sldId="258"/>
        </pc:sldMkLst>
        <pc:picChg chg="mod">
          <ac:chgData name="Andrea L. Browning" userId="aa32dd76-d095-4f7c-ab83-e674fb590cec" providerId="ADAL" clId="{D8EC9652-FC73-4CB0-88FC-703D3F0B84A7}" dt="2023-04-25T14:35:56.680" v="137" actId="962"/>
          <ac:picMkLst>
            <pc:docMk/>
            <pc:sldMk cId="1691075268" sldId="258"/>
            <ac:picMk id="2050" creationId="{00000000-0000-0000-0000-000000000000}"/>
          </ac:picMkLst>
        </pc:picChg>
      </pc:sldChg>
      <pc:sldChg chg="modSp">
        <pc:chgData name="Andrea L. Browning" userId="aa32dd76-d095-4f7c-ab83-e674fb590cec" providerId="ADAL" clId="{D8EC9652-FC73-4CB0-88FC-703D3F0B84A7}" dt="2023-04-25T14:36:41.939" v="369" actId="962"/>
        <pc:sldMkLst>
          <pc:docMk/>
          <pc:sldMk cId="4054673076" sldId="260"/>
        </pc:sldMkLst>
        <pc:picChg chg="mod">
          <ac:chgData name="Andrea L. Browning" userId="aa32dd76-d095-4f7c-ab83-e674fb590cec" providerId="ADAL" clId="{D8EC9652-FC73-4CB0-88FC-703D3F0B84A7}" dt="2023-04-25T14:36:41.939" v="369" actId="962"/>
          <ac:picMkLst>
            <pc:docMk/>
            <pc:sldMk cId="4054673076" sldId="260"/>
            <ac:picMk id="15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6:26.713" v="255" actId="962"/>
          <ac:picMkLst>
            <pc:docMk/>
            <pc:sldMk cId="4054673076" sldId="260"/>
            <ac:picMk id="16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6:11.367" v="181" actId="962"/>
          <ac:picMkLst>
            <pc:docMk/>
            <pc:sldMk cId="4054673076" sldId="260"/>
            <ac:picMk id="17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6:33.522" v="315" actId="962"/>
          <ac:picMkLst>
            <pc:docMk/>
            <pc:sldMk cId="4054673076" sldId="260"/>
            <ac:picMk id="19" creationId="{00000000-0000-0000-0000-000000000000}"/>
          </ac:picMkLst>
        </pc:picChg>
      </pc:sldChg>
      <pc:sldChg chg="modSp">
        <pc:chgData name="Andrea L. Browning" userId="aa32dd76-d095-4f7c-ab83-e674fb590cec" providerId="ADAL" clId="{D8EC9652-FC73-4CB0-88FC-703D3F0B84A7}" dt="2023-04-25T14:37:18.608" v="625" actId="962"/>
        <pc:sldMkLst>
          <pc:docMk/>
          <pc:sldMk cId="2955203091" sldId="262"/>
        </pc:sldMkLst>
        <pc:picChg chg="mod">
          <ac:chgData name="Andrea L. Browning" userId="aa32dd76-d095-4f7c-ab83-e674fb590cec" providerId="ADAL" clId="{D8EC9652-FC73-4CB0-88FC-703D3F0B84A7}" dt="2023-04-25T14:37:04.990" v="479" actId="962"/>
          <ac:picMkLst>
            <pc:docMk/>
            <pc:sldMk cId="2955203091" sldId="262"/>
            <ac:picMk id="3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7:10.856" v="545" actId="962"/>
          <ac:picMkLst>
            <pc:docMk/>
            <pc:sldMk cId="2955203091" sldId="262"/>
            <ac:picMk id="4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7:18.608" v="625" actId="962"/>
          <ac:picMkLst>
            <pc:docMk/>
            <pc:sldMk cId="2955203091" sldId="262"/>
            <ac:picMk id="5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6:59.741" v="429" actId="962"/>
          <ac:picMkLst>
            <pc:docMk/>
            <pc:sldMk cId="2955203091" sldId="262"/>
            <ac:picMk id="6" creationId="{00000000-0000-0000-0000-000000000000}"/>
          </ac:picMkLst>
        </pc:picChg>
      </pc:sldChg>
      <pc:sldChg chg="modSp">
        <pc:chgData name="Andrea L. Browning" userId="aa32dd76-d095-4f7c-ab83-e674fb590cec" providerId="ADAL" clId="{D8EC9652-FC73-4CB0-88FC-703D3F0B84A7}" dt="2023-04-25T14:37:38.811" v="675" actId="962"/>
        <pc:sldMkLst>
          <pc:docMk/>
          <pc:sldMk cId="622728919" sldId="263"/>
        </pc:sldMkLst>
        <pc:picChg chg="mod">
          <ac:chgData name="Andrea L. Browning" userId="aa32dd76-d095-4f7c-ab83-e674fb590cec" providerId="ADAL" clId="{D8EC9652-FC73-4CB0-88FC-703D3F0B84A7}" dt="2023-04-25T14:37:38.811" v="675" actId="962"/>
          <ac:picMkLst>
            <pc:docMk/>
            <pc:sldMk cId="622728919" sldId="263"/>
            <ac:picMk id="9218" creationId="{00000000-0000-0000-0000-000000000000}"/>
          </ac:picMkLst>
        </pc:picChg>
      </pc:sldChg>
      <pc:sldChg chg="addSp delSp modSp mod">
        <pc:chgData name="Andrea L. Browning" userId="aa32dd76-d095-4f7c-ab83-e674fb590cec" providerId="ADAL" clId="{D8EC9652-FC73-4CB0-88FC-703D3F0B84A7}" dt="2023-04-25T14:37:59.406" v="690" actId="962"/>
        <pc:sldMkLst>
          <pc:docMk/>
          <pc:sldMk cId="2392999097" sldId="264"/>
        </pc:sldMkLst>
        <pc:spChg chg="mod">
          <ac:chgData name="Andrea L. Browning" userId="aa32dd76-d095-4f7c-ab83-e674fb590cec" providerId="ADAL" clId="{D8EC9652-FC73-4CB0-88FC-703D3F0B84A7}" dt="2023-04-25T14:37:51.284" v="680" actId="26606"/>
          <ac:spMkLst>
            <pc:docMk/>
            <pc:sldMk cId="2392999097" sldId="264"/>
            <ac:spMk id="2" creationId="{00000000-0000-0000-0000-000000000000}"/>
          </ac:spMkLst>
        </pc:spChg>
        <pc:spChg chg="mod">
          <ac:chgData name="Andrea L. Browning" userId="aa32dd76-d095-4f7c-ab83-e674fb590cec" providerId="ADAL" clId="{D8EC9652-FC73-4CB0-88FC-703D3F0B84A7}" dt="2023-04-25T14:37:51.284" v="680" actId="26606"/>
          <ac:spMkLst>
            <pc:docMk/>
            <pc:sldMk cId="2392999097" sldId="264"/>
            <ac:spMk id="3" creationId="{00000000-0000-0000-0000-000000000000}"/>
          </ac:spMkLst>
        </pc:spChg>
        <pc:picChg chg="add del mod">
          <ac:chgData name="Andrea L. Browning" userId="aa32dd76-d095-4f7c-ab83-e674fb590cec" providerId="ADAL" clId="{D8EC9652-FC73-4CB0-88FC-703D3F0B84A7}" dt="2023-04-25T14:37:59.406" v="690" actId="962"/>
          <ac:picMkLst>
            <pc:docMk/>
            <pc:sldMk cId="2392999097" sldId="264"/>
            <ac:picMk id="10242" creationId="{00000000-0000-0000-0000-000000000000}"/>
          </ac:picMkLst>
        </pc:picChg>
      </pc:sldChg>
      <pc:sldChg chg="modSp">
        <pc:chgData name="Andrea L. Browning" userId="aa32dd76-d095-4f7c-ab83-e674fb590cec" providerId="ADAL" clId="{D8EC9652-FC73-4CB0-88FC-703D3F0B84A7}" dt="2023-04-25T14:38:16.048" v="762" actId="962"/>
        <pc:sldMkLst>
          <pc:docMk/>
          <pc:sldMk cId="386122342" sldId="266"/>
        </pc:sldMkLst>
        <pc:picChg chg="mod">
          <ac:chgData name="Andrea L. Browning" userId="aa32dd76-d095-4f7c-ab83-e674fb590cec" providerId="ADAL" clId="{D8EC9652-FC73-4CB0-88FC-703D3F0B84A7}" dt="2023-04-25T14:38:16.048" v="762" actId="962"/>
          <ac:picMkLst>
            <pc:docMk/>
            <pc:sldMk cId="386122342" sldId="266"/>
            <ac:picMk id="15362" creationId="{00000000-0000-0000-0000-000000000000}"/>
          </ac:picMkLst>
        </pc:picChg>
      </pc:sldChg>
      <pc:sldChg chg="modSp">
        <pc:chgData name="Andrea L. Browning" userId="aa32dd76-d095-4f7c-ab83-e674fb590cec" providerId="ADAL" clId="{D8EC9652-FC73-4CB0-88FC-703D3F0B84A7}" dt="2023-04-25T14:38:50.997" v="854" actId="962"/>
        <pc:sldMkLst>
          <pc:docMk/>
          <pc:sldMk cId="78459316" sldId="270"/>
        </pc:sldMkLst>
        <pc:picChg chg="mod">
          <ac:chgData name="Andrea L. Browning" userId="aa32dd76-d095-4f7c-ab83-e674fb590cec" providerId="ADAL" clId="{D8EC9652-FC73-4CB0-88FC-703D3F0B84A7}" dt="2023-04-25T14:38:32.562" v="776" actId="962"/>
          <ac:picMkLst>
            <pc:docMk/>
            <pc:sldMk cId="78459316" sldId="270"/>
            <ac:picMk id="18462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8:44.803" v="820" actId="962"/>
          <ac:picMkLst>
            <pc:docMk/>
            <pc:sldMk cId="78459316" sldId="270"/>
            <ac:picMk id="18463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8:50.997" v="854" actId="962"/>
          <ac:picMkLst>
            <pc:docMk/>
            <pc:sldMk cId="78459316" sldId="270"/>
            <ac:picMk id="18464" creationId="{00000000-0000-0000-0000-000000000000}"/>
          </ac:picMkLst>
        </pc:picChg>
      </pc:sldChg>
      <pc:sldChg chg="modSp">
        <pc:chgData name="Andrea L. Browning" userId="aa32dd76-d095-4f7c-ab83-e674fb590cec" providerId="ADAL" clId="{D8EC9652-FC73-4CB0-88FC-703D3F0B84A7}" dt="2023-04-25T14:39:03.063" v="872" actId="962"/>
        <pc:sldMkLst>
          <pc:docMk/>
          <pc:sldMk cId="3070344377" sldId="273"/>
        </pc:sldMkLst>
        <pc:picChg chg="mod">
          <ac:chgData name="Andrea L. Browning" userId="aa32dd76-d095-4f7c-ab83-e674fb590cec" providerId="ADAL" clId="{D8EC9652-FC73-4CB0-88FC-703D3F0B84A7}" dt="2023-04-25T14:39:03.063" v="872" actId="962"/>
          <ac:picMkLst>
            <pc:docMk/>
            <pc:sldMk cId="3070344377" sldId="273"/>
            <ac:picMk id="14" creationId="{00000000-0000-0000-0000-000000000000}"/>
          </ac:picMkLst>
        </pc:picChg>
      </pc:sldChg>
      <pc:sldChg chg="modSp">
        <pc:chgData name="Andrea L. Browning" userId="aa32dd76-d095-4f7c-ab83-e674fb590cec" providerId="ADAL" clId="{D8EC9652-FC73-4CB0-88FC-703D3F0B84A7}" dt="2023-04-25T14:39:37.467" v="944" actId="962"/>
        <pc:sldMkLst>
          <pc:docMk/>
          <pc:sldMk cId="4208142718" sldId="274"/>
        </pc:sldMkLst>
        <pc:picChg chg="mod">
          <ac:chgData name="Andrea L. Browning" userId="aa32dd76-d095-4f7c-ab83-e674fb590cec" providerId="ADAL" clId="{D8EC9652-FC73-4CB0-88FC-703D3F0B84A7}" dt="2023-04-25T14:39:11.456" v="878" actId="962"/>
          <ac:picMkLst>
            <pc:docMk/>
            <pc:sldMk cId="4208142718" sldId="274"/>
            <ac:picMk id="21506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9:26.346" v="926" actId="962"/>
          <ac:picMkLst>
            <pc:docMk/>
            <pc:sldMk cId="4208142718" sldId="274"/>
            <ac:picMk id="21507" creationId="{00000000-0000-0000-0000-000000000000}"/>
          </ac:picMkLst>
        </pc:picChg>
        <pc:picChg chg="mod">
          <ac:chgData name="Andrea L. Browning" userId="aa32dd76-d095-4f7c-ab83-e674fb590cec" providerId="ADAL" clId="{D8EC9652-FC73-4CB0-88FC-703D3F0B84A7}" dt="2023-04-25T14:39:37.467" v="944" actId="962"/>
          <ac:picMkLst>
            <pc:docMk/>
            <pc:sldMk cId="4208142718" sldId="274"/>
            <ac:picMk id="2150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3BAB2-4A13-432B-8B18-A29E33CA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11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63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452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49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1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2C249D-9288-CC42-A634-3220B15D739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200" y="458830"/>
            <a:ext cx="1873250" cy="9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5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2060575"/>
          </a:xfrm>
        </p:spPr>
        <p:txBody>
          <a:bodyPr>
            <a:noAutofit/>
          </a:bodyPr>
          <a:lstStyle/>
          <a:p>
            <a:r>
              <a:rPr lang="en-US" sz="6000" dirty="0"/>
              <a:t>Mental Health Needs of Older Adults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/>
          </a:bodyPr>
          <a:lstStyle/>
          <a:p>
            <a:r>
              <a:rPr lang="en-US" dirty="0"/>
              <a:t>www.nln.org/ACES</a:t>
            </a:r>
          </a:p>
        </p:txBody>
      </p:sp>
    </p:spTree>
    <p:extLst>
      <p:ext uri="{BB962C8B-B14F-4D97-AF65-F5344CB8AC3E}">
        <p14:creationId xmlns:p14="http://schemas.microsoft.com/office/powerpoint/2010/main" val="3742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5334000" cy="1325562"/>
          </a:xfrm>
        </p:spPr>
        <p:txBody>
          <a:bodyPr/>
          <a:lstStyle/>
          <a:p>
            <a:r>
              <a:rPr lang="en-US" dirty="0"/>
              <a:t>Depression</a:t>
            </a:r>
          </a:p>
        </p:txBody>
      </p: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1846543" y="1587500"/>
            <a:ext cx="5652893" cy="4660900"/>
            <a:chOff x="1846544" y="1587500"/>
            <a:chExt cx="5443028" cy="4487863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979613" y="1587500"/>
              <a:ext cx="5184775" cy="4487863"/>
              <a:chOff x="3117" y="2501"/>
              <a:chExt cx="8166" cy="7066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6009" y="2501"/>
                <a:ext cx="2382" cy="1562"/>
                <a:chOff x="6009" y="1641"/>
                <a:chExt cx="2382" cy="1562"/>
              </a:xfrm>
            </p:grpSpPr>
            <p:grpSp>
              <p:nvGrpSpPr>
                <p:cNvPr id="65" name="Group 4"/>
                <p:cNvGrpSpPr>
                  <a:grpSpLocks/>
                </p:cNvGrpSpPr>
                <p:nvPr/>
              </p:nvGrpSpPr>
              <p:grpSpPr bwMode="auto">
                <a:xfrm>
                  <a:off x="6029" y="1661"/>
                  <a:ext cx="2342" cy="1522"/>
                  <a:chOff x="6029" y="1661"/>
                  <a:chExt cx="2342" cy="1522"/>
                </a:xfrm>
              </p:grpSpPr>
              <p:sp>
                <p:nvSpPr>
                  <p:cNvPr id="68" name="Freeform 5"/>
                  <p:cNvSpPr>
                    <a:spLocks/>
                  </p:cNvSpPr>
                  <p:nvPr/>
                </p:nvSpPr>
                <p:spPr bwMode="auto">
                  <a:xfrm>
                    <a:off x="6029" y="1661"/>
                    <a:ext cx="2342" cy="1522"/>
                  </a:xfrm>
                  <a:custGeom>
                    <a:avLst/>
                    <a:gdLst>
                      <a:gd name="T0" fmla="+- 0 8117 6029"/>
                      <a:gd name="T1" fmla="*/ T0 w 2342"/>
                      <a:gd name="T2" fmla="+- 0 1661 1661"/>
                      <a:gd name="T3" fmla="*/ 1661 h 1522"/>
                      <a:gd name="T4" fmla="+- 0 6261 6029"/>
                      <a:gd name="T5" fmla="*/ T4 w 2342"/>
                      <a:gd name="T6" fmla="+- 0 1662 1661"/>
                      <a:gd name="T7" fmla="*/ 1662 h 1522"/>
                      <a:gd name="T8" fmla="+- 0 6195 6029"/>
                      <a:gd name="T9" fmla="*/ T8 w 2342"/>
                      <a:gd name="T10" fmla="+- 0 1677 1661"/>
                      <a:gd name="T11" fmla="*/ 1677 h 1522"/>
                      <a:gd name="T12" fmla="+- 0 6137 6029"/>
                      <a:gd name="T13" fmla="*/ T12 w 2342"/>
                      <a:gd name="T14" fmla="+- 0 1707 1661"/>
                      <a:gd name="T15" fmla="*/ 1707 h 1522"/>
                      <a:gd name="T16" fmla="+- 0 6089 6029"/>
                      <a:gd name="T17" fmla="*/ T16 w 2342"/>
                      <a:gd name="T18" fmla="+- 0 1751 1661"/>
                      <a:gd name="T19" fmla="*/ 1751 h 1522"/>
                      <a:gd name="T20" fmla="+- 0 6054 6029"/>
                      <a:gd name="T21" fmla="*/ T20 w 2342"/>
                      <a:gd name="T22" fmla="+- 0 1806 1661"/>
                      <a:gd name="T23" fmla="*/ 1806 h 1522"/>
                      <a:gd name="T24" fmla="+- 0 6033 6029"/>
                      <a:gd name="T25" fmla="*/ T24 w 2342"/>
                      <a:gd name="T26" fmla="+- 0 1869 1661"/>
                      <a:gd name="T27" fmla="*/ 1869 h 1522"/>
                      <a:gd name="T28" fmla="+- 0 6029 6029"/>
                      <a:gd name="T29" fmla="*/ T28 w 2342"/>
                      <a:gd name="T30" fmla="+- 0 1915 1661"/>
                      <a:gd name="T31" fmla="*/ 1915 h 1522"/>
                      <a:gd name="T32" fmla="+- 0 6030 6029"/>
                      <a:gd name="T33" fmla="*/ T32 w 2342"/>
                      <a:gd name="T34" fmla="+- 0 2951 1661"/>
                      <a:gd name="T35" fmla="*/ 2951 h 1522"/>
                      <a:gd name="T36" fmla="+- 0 6045 6029"/>
                      <a:gd name="T37" fmla="*/ T36 w 2342"/>
                      <a:gd name="T38" fmla="+- 0 3017 1661"/>
                      <a:gd name="T39" fmla="*/ 3017 h 1522"/>
                      <a:gd name="T40" fmla="+- 0 6075 6029"/>
                      <a:gd name="T41" fmla="*/ T40 w 2342"/>
                      <a:gd name="T42" fmla="+- 0 3075 1661"/>
                      <a:gd name="T43" fmla="*/ 3075 h 1522"/>
                      <a:gd name="T44" fmla="+- 0 6119 6029"/>
                      <a:gd name="T45" fmla="*/ T44 w 2342"/>
                      <a:gd name="T46" fmla="+- 0 3123 1661"/>
                      <a:gd name="T47" fmla="*/ 3123 h 1522"/>
                      <a:gd name="T48" fmla="+- 0 6174 6029"/>
                      <a:gd name="T49" fmla="*/ T48 w 2342"/>
                      <a:gd name="T50" fmla="+- 0 3158 1661"/>
                      <a:gd name="T51" fmla="*/ 3158 h 1522"/>
                      <a:gd name="T52" fmla="+- 0 6237 6029"/>
                      <a:gd name="T53" fmla="*/ T52 w 2342"/>
                      <a:gd name="T54" fmla="+- 0 3179 1661"/>
                      <a:gd name="T55" fmla="*/ 3179 h 1522"/>
                      <a:gd name="T56" fmla="+- 0 6283 6029"/>
                      <a:gd name="T57" fmla="*/ T56 w 2342"/>
                      <a:gd name="T58" fmla="+- 0 3183 1661"/>
                      <a:gd name="T59" fmla="*/ 3183 h 1522"/>
                      <a:gd name="T60" fmla="+- 0 8139 6029"/>
                      <a:gd name="T61" fmla="*/ T60 w 2342"/>
                      <a:gd name="T62" fmla="+- 0 3182 1661"/>
                      <a:gd name="T63" fmla="*/ 3182 h 1522"/>
                      <a:gd name="T64" fmla="+- 0 8205 6029"/>
                      <a:gd name="T65" fmla="*/ T64 w 2342"/>
                      <a:gd name="T66" fmla="+- 0 3168 1661"/>
                      <a:gd name="T67" fmla="*/ 3168 h 1522"/>
                      <a:gd name="T68" fmla="+- 0 8263 6029"/>
                      <a:gd name="T69" fmla="*/ T68 w 2342"/>
                      <a:gd name="T70" fmla="+- 0 3137 1661"/>
                      <a:gd name="T71" fmla="*/ 3137 h 1522"/>
                      <a:gd name="T72" fmla="+- 0 8311 6029"/>
                      <a:gd name="T73" fmla="*/ T72 w 2342"/>
                      <a:gd name="T74" fmla="+- 0 3093 1661"/>
                      <a:gd name="T75" fmla="*/ 3093 h 1522"/>
                      <a:gd name="T76" fmla="+- 0 8346 6029"/>
                      <a:gd name="T77" fmla="*/ T76 w 2342"/>
                      <a:gd name="T78" fmla="+- 0 3039 1661"/>
                      <a:gd name="T79" fmla="*/ 3039 h 1522"/>
                      <a:gd name="T80" fmla="+- 0 8367 6029"/>
                      <a:gd name="T81" fmla="*/ T80 w 2342"/>
                      <a:gd name="T82" fmla="+- 0 2975 1661"/>
                      <a:gd name="T83" fmla="*/ 2975 h 1522"/>
                      <a:gd name="T84" fmla="+- 0 8371 6029"/>
                      <a:gd name="T85" fmla="*/ T84 w 2342"/>
                      <a:gd name="T86" fmla="+- 0 2929 1661"/>
                      <a:gd name="T87" fmla="*/ 2929 h 1522"/>
                      <a:gd name="T88" fmla="+- 0 8370 6029"/>
                      <a:gd name="T89" fmla="*/ T88 w 2342"/>
                      <a:gd name="T90" fmla="+- 0 1893 1661"/>
                      <a:gd name="T91" fmla="*/ 1893 h 1522"/>
                      <a:gd name="T92" fmla="+- 0 8355 6029"/>
                      <a:gd name="T93" fmla="*/ T92 w 2342"/>
                      <a:gd name="T94" fmla="+- 0 1827 1661"/>
                      <a:gd name="T95" fmla="*/ 1827 h 1522"/>
                      <a:gd name="T96" fmla="+- 0 8325 6029"/>
                      <a:gd name="T97" fmla="*/ T96 w 2342"/>
                      <a:gd name="T98" fmla="+- 0 1769 1661"/>
                      <a:gd name="T99" fmla="*/ 1769 h 1522"/>
                      <a:gd name="T100" fmla="+- 0 8281 6029"/>
                      <a:gd name="T101" fmla="*/ T100 w 2342"/>
                      <a:gd name="T102" fmla="+- 0 1721 1661"/>
                      <a:gd name="T103" fmla="*/ 1721 h 1522"/>
                      <a:gd name="T104" fmla="+- 0 8226 6029"/>
                      <a:gd name="T105" fmla="*/ T104 w 2342"/>
                      <a:gd name="T106" fmla="+- 0 1686 1661"/>
                      <a:gd name="T107" fmla="*/ 1686 h 1522"/>
                      <a:gd name="T108" fmla="+- 0 8163 6029"/>
                      <a:gd name="T109" fmla="*/ T108 w 2342"/>
                      <a:gd name="T110" fmla="+- 0 1665 1661"/>
                      <a:gd name="T111" fmla="*/ 1665 h 1522"/>
                      <a:gd name="T112" fmla="+- 0 8117 6029"/>
                      <a:gd name="T113" fmla="*/ T112 w 2342"/>
                      <a:gd name="T114" fmla="+- 0 1661 1661"/>
                      <a:gd name="T115" fmla="*/ 1661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</a:cxnLst>
                    <a:rect l="0" t="0" r="r" b="b"/>
                    <a:pathLst>
                      <a:path w="2342" h="1522">
                        <a:moveTo>
                          <a:pt x="2088" y="0"/>
                        </a:moveTo>
                        <a:lnTo>
                          <a:pt x="232" y="1"/>
                        </a:lnTo>
                        <a:lnTo>
                          <a:pt x="166" y="16"/>
                        </a:lnTo>
                        <a:lnTo>
                          <a:pt x="108" y="46"/>
                        </a:lnTo>
                        <a:lnTo>
                          <a:pt x="60" y="90"/>
                        </a:lnTo>
                        <a:lnTo>
                          <a:pt x="25" y="145"/>
                        </a:lnTo>
                        <a:lnTo>
                          <a:pt x="4" y="208"/>
                        </a:lnTo>
                        <a:lnTo>
                          <a:pt x="0" y="254"/>
                        </a:lnTo>
                        <a:lnTo>
                          <a:pt x="1" y="1290"/>
                        </a:lnTo>
                        <a:lnTo>
                          <a:pt x="16" y="1356"/>
                        </a:lnTo>
                        <a:lnTo>
                          <a:pt x="46" y="1414"/>
                        </a:lnTo>
                        <a:lnTo>
                          <a:pt x="90" y="1462"/>
                        </a:lnTo>
                        <a:lnTo>
                          <a:pt x="145" y="1497"/>
                        </a:lnTo>
                        <a:lnTo>
                          <a:pt x="208" y="1518"/>
                        </a:lnTo>
                        <a:lnTo>
                          <a:pt x="254" y="1522"/>
                        </a:lnTo>
                        <a:lnTo>
                          <a:pt x="2110" y="1521"/>
                        </a:lnTo>
                        <a:lnTo>
                          <a:pt x="2176" y="1507"/>
                        </a:lnTo>
                        <a:lnTo>
                          <a:pt x="2234" y="1476"/>
                        </a:lnTo>
                        <a:lnTo>
                          <a:pt x="2282" y="1432"/>
                        </a:lnTo>
                        <a:lnTo>
                          <a:pt x="2317" y="1378"/>
                        </a:lnTo>
                        <a:lnTo>
                          <a:pt x="2338" y="1314"/>
                        </a:lnTo>
                        <a:lnTo>
                          <a:pt x="2342" y="1268"/>
                        </a:lnTo>
                        <a:lnTo>
                          <a:pt x="2341" y="232"/>
                        </a:lnTo>
                        <a:lnTo>
                          <a:pt x="2326" y="166"/>
                        </a:lnTo>
                        <a:lnTo>
                          <a:pt x="2296" y="108"/>
                        </a:lnTo>
                        <a:lnTo>
                          <a:pt x="2252" y="60"/>
                        </a:lnTo>
                        <a:lnTo>
                          <a:pt x="2197" y="25"/>
                        </a:lnTo>
                        <a:lnTo>
                          <a:pt x="2134" y="4"/>
                        </a:lnTo>
                        <a:lnTo>
                          <a:pt x="2088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" name="Group 6"/>
                <p:cNvGrpSpPr>
                  <a:grpSpLocks/>
                </p:cNvGrpSpPr>
                <p:nvPr/>
              </p:nvGrpSpPr>
              <p:grpSpPr bwMode="auto">
                <a:xfrm>
                  <a:off x="6029" y="1661"/>
                  <a:ext cx="2342" cy="1522"/>
                  <a:chOff x="6029" y="1661"/>
                  <a:chExt cx="2342" cy="1522"/>
                </a:xfrm>
              </p:grpSpPr>
              <p:sp>
                <p:nvSpPr>
                  <p:cNvPr id="67" name="Freeform 7"/>
                  <p:cNvSpPr>
                    <a:spLocks/>
                  </p:cNvSpPr>
                  <p:nvPr/>
                </p:nvSpPr>
                <p:spPr bwMode="auto">
                  <a:xfrm>
                    <a:off x="6029" y="1661"/>
                    <a:ext cx="2342" cy="1522"/>
                  </a:xfrm>
                  <a:custGeom>
                    <a:avLst/>
                    <a:gdLst>
                      <a:gd name="T0" fmla="+- 0 6029 6029"/>
                      <a:gd name="T1" fmla="*/ T0 w 2342"/>
                      <a:gd name="T2" fmla="+- 0 1915 1661"/>
                      <a:gd name="T3" fmla="*/ 1915 h 1522"/>
                      <a:gd name="T4" fmla="+- 0 6038 6029"/>
                      <a:gd name="T5" fmla="*/ T4 w 2342"/>
                      <a:gd name="T6" fmla="+- 0 1847 1661"/>
                      <a:gd name="T7" fmla="*/ 1847 h 1522"/>
                      <a:gd name="T8" fmla="+- 0 6064 6029"/>
                      <a:gd name="T9" fmla="*/ T8 w 2342"/>
                      <a:gd name="T10" fmla="+- 0 1786 1661"/>
                      <a:gd name="T11" fmla="*/ 1786 h 1522"/>
                      <a:gd name="T12" fmla="+- 0 6104 6029"/>
                      <a:gd name="T13" fmla="*/ T12 w 2342"/>
                      <a:gd name="T14" fmla="+- 0 1735 1661"/>
                      <a:gd name="T15" fmla="*/ 1735 h 1522"/>
                      <a:gd name="T16" fmla="+- 0 6156 6029"/>
                      <a:gd name="T17" fmla="*/ T16 w 2342"/>
                      <a:gd name="T18" fmla="+- 0 1695 1661"/>
                      <a:gd name="T19" fmla="*/ 1695 h 1522"/>
                      <a:gd name="T20" fmla="+- 0 6217 6029"/>
                      <a:gd name="T21" fmla="*/ T20 w 2342"/>
                      <a:gd name="T22" fmla="+- 0 1670 1661"/>
                      <a:gd name="T23" fmla="*/ 1670 h 1522"/>
                      <a:gd name="T24" fmla="+- 0 8117 6029"/>
                      <a:gd name="T25" fmla="*/ T24 w 2342"/>
                      <a:gd name="T26" fmla="+- 0 1661 1661"/>
                      <a:gd name="T27" fmla="*/ 1661 h 1522"/>
                      <a:gd name="T28" fmla="+- 0 8140 6029"/>
                      <a:gd name="T29" fmla="*/ T28 w 2342"/>
                      <a:gd name="T30" fmla="+- 0 1662 1661"/>
                      <a:gd name="T31" fmla="*/ 1662 h 1522"/>
                      <a:gd name="T32" fmla="+- 0 8206 6029"/>
                      <a:gd name="T33" fmla="*/ T32 w 2342"/>
                      <a:gd name="T34" fmla="+- 0 1677 1661"/>
                      <a:gd name="T35" fmla="*/ 1677 h 1522"/>
                      <a:gd name="T36" fmla="+- 0 8264 6029"/>
                      <a:gd name="T37" fmla="*/ T36 w 2342"/>
                      <a:gd name="T38" fmla="+- 0 1708 1661"/>
                      <a:gd name="T39" fmla="*/ 1708 h 1522"/>
                      <a:gd name="T40" fmla="+- 0 8312 6029"/>
                      <a:gd name="T41" fmla="*/ T40 w 2342"/>
                      <a:gd name="T42" fmla="+- 0 1752 1661"/>
                      <a:gd name="T43" fmla="*/ 1752 h 1522"/>
                      <a:gd name="T44" fmla="+- 0 8347 6029"/>
                      <a:gd name="T45" fmla="*/ T44 w 2342"/>
                      <a:gd name="T46" fmla="+- 0 1807 1661"/>
                      <a:gd name="T47" fmla="*/ 1807 h 1522"/>
                      <a:gd name="T48" fmla="+- 0 8367 6029"/>
                      <a:gd name="T49" fmla="*/ T48 w 2342"/>
                      <a:gd name="T50" fmla="+- 0 1870 1661"/>
                      <a:gd name="T51" fmla="*/ 1870 h 1522"/>
                      <a:gd name="T52" fmla="+- 0 8371 6029"/>
                      <a:gd name="T53" fmla="*/ T52 w 2342"/>
                      <a:gd name="T54" fmla="+- 0 2929 1661"/>
                      <a:gd name="T55" fmla="*/ 2929 h 1522"/>
                      <a:gd name="T56" fmla="+- 0 8370 6029"/>
                      <a:gd name="T57" fmla="*/ T56 w 2342"/>
                      <a:gd name="T58" fmla="+- 0 2953 1661"/>
                      <a:gd name="T59" fmla="*/ 2953 h 1522"/>
                      <a:gd name="T60" fmla="+- 0 8355 6029"/>
                      <a:gd name="T61" fmla="*/ T60 w 2342"/>
                      <a:gd name="T62" fmla="+- 0 3018 1661"/>
                      <a:gd name="T63" fmla="*/ 3018 h 1522"/>
                      <a:gd name="T64" fmla="+- 0 8324 6029"/>
                      <a:gd name="T65" fmla="*/ T64 w 2342"/>
                      <a:gd name="T66" fmla="+- 0 3076 1661"/>
                      <a:gd name="T67" fmla="*/ 3076 h 1522"/>
                      <a:gd name="T68" fmla="+- 0 8280 6029"/>
                      <a:gd name="T69" fmla="*/ T68 w 2342"/>
                      <a:gd name="T70" fmla="+- 0 3124 1661"/>
                      <a:gd name="T71" fmla="*/ 3124 h 1522"/>
                      <a:gd name="T72" fmla="+- 0 8225 6029"/>
                      <a:gd name="T73" fmla="*/ T72 w 2342"/>
                      <a:gd name="T74" fmla="+- 0 3159 1661"/>
                      <a:gd name="T75" fmla="*/ 3159 h 1522"/>
                      <a:gd name="T76" fmla="+- 0 8161 6029"/>
                      <a:gd name="T77" fmla="*/ T76 w 2342"/>
                      <a:gd name="T78" fmla="+- 0 3179 1661"/>
                      <a:gd name="T79" fmla="*/ 3179 h 1522"/>
                      <a:gd name="T80" fmla="+- 0 6283 6029"/>
                      <a:gd name="T81" fmla="*/ T80 w 2342"/>
                      <a:gd name="T82" fmla="+- 0 3183 1661"/>
                      <a:gd name="T83" fmla="*/ 3183 h 1522"/>
                      <a:gd name="T84" fmla="+- 0 6260 6029"/>
                      <a:gd name="T85" fmla="*/ T84 w 2342"/>
                      <a:gd name="T86" fmla="+- 0 3182 1661"/>
                      <a:gd name="T87" fmla="*/ 3182 h 1522"/>
                      <a:gd name="T88" fmla="+- 0 6194 6029"/>
                      <a:gd name="T89" fmla="*/ T88 w 2342"/>
                      <a:gd name="T90" fmla="+- 0 3167 1661"/>
                      <a:gd name="T91" fmla="*/ 3167 h 1522"/>
                      <a:gd name="T92" fmla="+- 0 6136 6029"/>
                      <a:gd name="T93" fmla="*/ T92 w 2342"/>
                      <a:gd name="T94" fmla="+- 0 3136 1661"/>
                      <a:gd name="T95" fmla="*/ 3136 h 1522"/>
                      <a:gd name="T96" fmla="+- 0 6088 6029"/>
                      <a:gd name="T97" fmla="*/ T96 w 2342"/>
                      <a:gd name="T98" fmla="+- 0 3092 1661"/>
                      <a:gd name="T99" fmla="*/ 3092 h 1522"/>
                      <a:gd name="T100" fmla="+- 0 6053 6029"/>
                      <a:gd name="T101" fmla="*/ T100 w 2342"/>
                      <a:gd name="T102" fmla="+- 0 3037 1661"/>
                      <a:gd name="T103" fmla="*/ 3037 h 1522"/>
                      <a:gd name="T104" fmla="+- 0 6033 6029"/>
                      <a:gd name="T105" fmla="*/ T104 w 2342"/>
                      <a:gd name="T106" fmla="+- 0 2974 1661"/>
                      <a:gd name="T107" fmla="*/ 2974 h 1522"/>
                      <a:gd name="T108" fmla="+- 0 6029 6029"/>
                      <a:gd name="T109" fmla="*/ T108 w 2342"/>
                      <a:gd name="T110" fmla="+- 0 1915 1661"/>
                      <a:gd name="T111" fmla="*/ 1915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</a:cxnLst>
                    <a:rect l="0" t="0" r="r" b="b"/>
                    <a:pathLst>
                      <a:path w="2342" h="1522">
                        <a:moveTo>
                          <a:pt x="0" y="254"/>
                        </a:moveTo>
                        <a:lnTo>
                          <a:pt x="9" y="186"/>
                        </a:lnTo>
                        <a:lnTo>
                          <a:pt x="35" y="125"/>
                        </a:lnTo>
                        <a:lnTo>
                          <a:pt x="75" y="74"/>
                        </a:lnTo>
                        <a:lnTo>
                          <a:pt x="127" y="34"/>
                        </a:lnTo>
                        <a:lnTo>
                          <a:pt x="188" y="9"/>
                        </a:lnTo>
                        <a:lnTo>
                          <a:pt x="2088" y="0"/>
                        </a:lnTo>
                        <a:lnTo>
                          <a:pt x="2111" y="1"/>
                        </a:lnTo>
                        <a:lnTo>
                          <a:pt x="2177" y="16"/>
                        </a:lnTo>
                        <a:lnTo>
                          <a:pt x="2235" y="47"/>
                        </a:lnTo>
                        <a:lnTo>
                          <a:pt x="2283" y="91"/>
                        </a:lnTo>
                        <a:lnTo>
                          <a:pt x="2318" y="146"/>
                        </a:lnTo>
                        <a:lnTo>
                          <a:pt x="2338" y="209"/>
                        </a:lnTo>
                        <a:lnTo>
                          <a:pt x="2342" y="1268"/>
                        </a:lnTo>
                        <a:lnTo>
                          <a:pt x="2341" y="1292"/>
                        </a:lnTo>
                        <a:lnTo>
                          <a:pt x="2326" y="1357"/>
                        </a:lnTo>
                        <a:lnTo>
                          <a:pt x="2295" y="1415"/>
                        </a:lnTo>
                        <a:lnTo>
                          <a:pt x="2251" y="1463"/>
                        </a:lnTo>
                        <a:lnTo>
                          <a:pt x="2196" y="1498"/>
                        </a:lnTo>
                        <a:lnTo>
                          <a:pt x="2132" y="1518"/>
                        </a:lnTo>
                        <a:lnTo>
                          <a:pt x="254" y="1522"/>
                        </a:lnTo>
                        <a:lnTo>
                          <a:pt x="231" y="1521"/>
                        </a:lnTo>
                        <a:lnTo>
                          <a:pt x="165" y="1506"/>
                        </a:lnTo>
                        <a:lnTo>
                          <a:pt x="107" y="1475"/>
                        </a:lnTo>
                        <a:lnTo>
                          <a:pt x="59" y="1431"/>
                        </a:lnTo>
                        <a:lnTo>
                          <a:pt x="24" y="1376"/>
                        </a:lnTo>
                        <a:lnTo>
                          <a:pt x="4" y="1313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8902" y="4604"/>
                <a:ext cx="2381" cy="1562"/>
                <a:chOff x="8902" y="1559"/>
                <a:chExt cx="2381" cy="1562"/>
              </a:xfrm>
            </p:grpSpPr>
            <p:grpSp>
              <p:nvGrpSpPr>
                <p:cNvPr id="61" name="Group 9"/>
                <p:cNvGrpSpPr>
                  <a:grpSpLocks/>
                </p:cNvGrpSpPr>
                <p:nvPr/>
              </p:nvGrpSpPr>
              <p:grpSpPr bwMode="auto">
                <a:xfrm>
                  <a:off x="8922" y="1579"/>
                  <a:ext cx="2341" cy="1522"/>
                  <a:chOff x="8922" y="1579"/>
                  <a:chExt cx="2341" cy="1522"/>
                </a:xfrm>
              </p:grpSpPr>
              <p:sp>
                <p:nvSpPr>
                  <p:cNvPr id="64" name="Freeform 10"/>
                  <p:cNvSpPr>
                    <a:spLocks/>
                  </p:cNvSpPr>
                  <p:nvPr/>
                </p:nvSpPr>
                <p:spPr bwMode="auto">
                  <a:xfrm>
                    <a:off x="8922" y="1579"/>
                    <a:ext cx="2341" cy="1522"/>
                  </a:xfrm>
                  <a:custGeom>
                    <a:avLst/>
                    <a:gdLst>
                      <a:gd name="T0" fmla="+- 0 11010 8922"/>
                      <a:gd name="T1" fmla="*/ T0 w 2341"/>
                      <a:gd name="T2" fmla="+- 0 1579 1579"/>
                      <a:gd name="T3" fmla="*/ 1579 h 1522"/>
                      <a:gd name="T4" fmla="+- 0 9154 8922"/>
                      <a:gd name="T5" fmla="*/ T4 w 2341"/>
                      <a:gd name="T6" fmla="+- 0 1580 1579"/>
                      <a:gd name="T7" fmla="*/ 1580 h 1522"/>
                      <a:gd name="T8" fmla="+- 0 9088 8922"/>
                      <a:gd name="T9" fmla="*/ T8 w 2341"/>
                      <a:gd name="T10" fmla="+- 0 1594 1579"/>
                      <a:gd name="T11" fmla="*/ 1594 h 1522"/>
                      <a:gd name="T12" fmla="+- 0 9030 8922"/>
                      <a:gd name="T13" fmla="*/ T12 w 2341"/>
                      <a:gd name="T14" fmla="+- 0 1625 1579"/>
                      <a:gd name="T15" fmla="*/ 1625 h 1522"/>
                      <a:gd name="T16" fmla="+- 0 8982 8922"/>
                      <a:gd name="T17" fmla="*/ T16 w 2341"/>
                      <a:gd name="T18" fmla="+- 0 1669 1579"/>
                      <a:gd name="T19" fmla="*/ 1669 h 1522"/>
                      <a:gd name="T20" fmla="+- 0 8947 8922"/>
                      <a:gd name="T21" fmla="*/ T20 w 2341"/>
                      <a:gd name="T22" fmla="+- 0 1723 1579"/>
                      <a:gd name="T23" fmla="*/ 1723 h 1522"/>
                      <a:gd name="T24" fmla="+- 0 8926 8922"/>
                      <a:gd name="T25" fmla="*/ T24 w 2341"/>
                      <a:gd name="T26" fmla="+- 0 1787 1579"/>
                      <a:gd name="T27" fmla="*/ 1787 h 1522"/>
                      <a:gd name="T28" fmla="+- 0 8922 8922"/>
                      <a:gd name="T29" fmla="*/ T28 w 2341"/>
                      <a:gd name="T30" fmla="+- 0 1833 1579"/>
                      <a:gd name="T31" fmla="*/ 1833 h 1522"/>
                      <a:gd name="T32" fmla="+- 0 8923 8922"/>
                      <a:gd name="T33" fmla="*/ T32 w 2341"/>
                      <a:gd name="T34" fmla="+- 0 2869 1579"/>
                      <a:gd name="T35" fmla="*/ 2869 h 1522"/>
                      <a:gd name="T36" fmla="+- 0 8938 8922"/>
                      <a:gd name="T37" fmla="*/ T36 w 2341"/>
                      <a:gd name="T38" fmla="+- 0 2935 1579"/>
                      <a:gd name="T39" fmla="*/ 2935 h 1522"/>
                      <a:gd name="T40" fmla="+- 0 8968 8922"/>
                      <a:gd name="T41" fmla="*/ T40 w 2341"/>
                      <a:gd name="T42" fmla="+- 0 2993 1579"/>
                      <a:gd name="T43" fmla="*/ 2993 h 1522"/>
                      <a:gd name="T44" fmla="+- 0 9012 8922"/>
                      <a:gd name="T45" fmla="*/ T44 w 2341"/>
                      <a:gd name="T46" fmla="+- 0 3041 1579"/>
                      <a:gd name="T47" fmla="*/ 3041 h 1522"/>
                      <a:gd name="T48" fmla="+- 0 9067 8922"/>
                      <a:gd name="T49" fmla="*/ T48 w 2341"/>
                      <a:gd name="T50" fmla="+- 0 3076 1579"/>
                      <a:gd name="T51" fmla="*/ 3076 h 1522"/>
                      <a:gd name="T52" fmla="+- 0 9130 8922"/>
                      <a:gd name="T53" fmla="*/ T52 w 2341"/>
                      <a:gd name="T54" fmla="+- 0 3097 1579"/>
                      <a:gd name="T55" fmla="*/ 3097 h 1522"/>
                      <a:gd name="T56" fmla="+- 0 9176 8922"/>
                      <a:gd name="T57" fmla="*/ T56 w 2341"/>
                      <a:gd name="T58" fmla="+- 0 3101 1579"/>
                      <a:gd name="T59" fmla="*/ 3101 h 1522"/>
                      <a:gd name="T60" fmla="+- 0 11031 8922"/>
                      <a:gd name="T61" fmla="*/ T60 w 2341"/>
                      <a:gd name="T62" fmla="+- 0 3100 1579"/>
                      <a:gd name="T63" fmla="*/ 3100 h 1522"/>
                      <a:gd name="T64" fmla="+- 0 11097 8922"/>
                      <a:gd name="T65" fmla="*/ T64 w 2341"/>
                      <a:gd name="T66" fmla="+- 0 3085 1579"/>
                      <a:gd name="T67" fmla="*/ 3085 h 1522"/>
                      <a:gd name="T68" fmla="+- 0 11155 8922"/>
                      <a:gd name="T69" fmla="*/ T68 w 2341"/>
                      <a:gd name="T70" fmla="+- 0 3055 1579"/>
                      <a:gd name="T71" fmla="*/ 3055 h 1522"/>
                      <a:gd name="T72" fmla="+- 0 11203 8922"/>
                      <a:gd name="T73" fmla="*/ T72 w 2341"/>
                      <a:gd name="T74" fmla="+- 0 3011 1579"/>
                      <a:gd name="T75" fmla="*/ 3011 h 1522"/>
                      <a:gd name="T76" fmla="+- 0 11239 8922"/>
                      <a:gd name="T77" fmla="*/ T76 w 2341"/>
                      <a:gd name="T78" fmla="+- 0 2956 1579"/>
                      <a:gd name="T79" fmla="*/ 2956 h 1522"/>
                      <a:gd name="T80" fmla="+- 0 11259 8922"/>
                      <a:gd name="T81" fmla="*/ T80 w 2341"/>
                      <a:gd name="T82" fmla="+- 0 2893 1579"/>
                      <a:gd name="T83" fmla="*/ 2893 h 1522"/>
                      <a:gd name="T84" fmla="+- 0 11263 8922"/>
                      <a:gd name="T85" fmla="*/ T84 w 2341"/>
                      <a:gd name="T86" fmla="+- 0 2847 1579"/>
                      <a:gd name="T87" fmla="*/ 2847 h 1522"/>
                      <a:gd name="T88" fmla="+- 0 11262 8922"/>
                      <a:gd name="T89" fmla="*/ T88 w 2341"/>
                      <a:gd name="T90" fmla="+- 0 1833 1579"/>
                      <a:gd name="T91" fmla="*/ 1833 h 1522"/>
                      <a:gd name="T92" fmla="+- 0 11255 8922"/>
                      <a:gd name="T93" fmla="*/ T92 w 2341"/>
                      <a:gd name="T94" fmla="+- 0 1766 1579"/>
                      <a:gd name="T95" fmla="*/ 1766 h 1522"/>
                      <a:gd name="T96" fmla="+- 0 11229 8922"/>
                      <a:gd name="T97" fmla="*/ T96 w 2341"/>
                      <a:gd name="T98" fmla="+- 0 1705 1579"/>
                      <a:gd name="T99" fmla="*/ 1705 h 1522"/>
                      <a:gd name="T100" fmla="+- 0 11190 8922"/>
                      <a:gd name="T101" fmla="*/ T100 w 2341"/>
                      <a:gd name="T102" fmla="+- 0 1654 1579"/>
                      <a:gd name="T103" fmla="*/ 1654 h 1522"/>
                      <a:gd name="T104" fmla="+- 0 11138 8922"/>
                      <a:gd name="T105" fmla="*/ T104 w 2341"/>
                      <a:gd name="T106" fmla="+- 0 1614 1579"/>
                      <a:gd name="T107" fmla="*/ 1614 h 1522"/>
                      <a:gd name="T108" fmla="+- 0 11077 8922"/>
                      <a:gd name="T109" fmla="*/ T108 w 2341"/>
                      <a:gd name="T110" fmla="+- 0 1588 1579"/>
                      <a:gd name="T111" fmla="*/ 1588 h 1522"/>
                      <a:gd name="T112" fmla="+- 0 11010 8922"/>
                      <a:gd name="T113" fmla="*/ T112 w 2341"/>
                      <a:gd name="T114" fmla="+- 0 1579 1579"/>
                      <a:gd name="T115" fmla="*/ 1579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</a:cxnLst>
                    <a:rect l="0" t="0" r="r" b="b"/>
                    <a:pathLst>
                      <a:path w="2341" h="1522">
                        <a:moveTo>
                          <a:pt x="2088" y="0"/>
                        </a:moveTo>
                        <a:lnTo>
                          <a:pt x="232" y="1"/>
                        </a:lnTo>
                        <a:lnTo>
                          <a:pt x="166" y="15"/>
                        </a:lnTo>
                        <a:lnTo>
                          <a:pt x="108" y="46"/>
                        </a:lnTo>
                        <a:lnTo>
                          <a:pt x="60" y="90"/>
                        </a:lnTo>
                        <a:lnTo>
                          <a:pt x="25" y="144"/>
                        </a:lnTo>
                        <a:lnTo>
                          <a:pt x="4" y="208"/>
                        </a:lnTo>
                        <a:lnTo>
                          <a:pt x="0" y="254"/>
                        </a:lnTo>
                        <a:lnTo>
                          <a:pt x="1" y="1290"/>
                        </a:lnTo>
                        <a:lnTo>
                          <a:pt x="16" y="1356"/>
                        </a:lnTo>
                        <a:lnTo>
                          <a:pt x="46" y="1414"/>
                        </a:lnTo>
                        <a:lnTo>
                          <a:pt x="90" y="1462"/>
                        </a:lnTo>
                        <a:lnTo>
                          <a:pt x="145" y="1497"/>
                        </a:lnTo>
                        <a:lnTo>
                          <a:pt x="208" y="1518"/>
                        </a:lnTo>
                        <a:lnTo>
                          <a:pt x="254" y="1522"/>
                        </a:lnTo>
                        <a:lnTo>
                          <a:pt x="2109" y="1521"/>
                        </a:lnTo>
                        <a:lnTo>
                          <a:pt x="2175" y="1506"/>
                        </a:lnTo>
                        <a:lnTo>
                          <a:pt x="2233" y="1476"/>
                        </a:lnTo>
                        <a:lnTo>
                          <a:pt x="2281" y="1432"/>
                        </a:lnTo>
                        <a:lnTo>
                          <a:pt x="2317" y="1377"/>
                        </a:lnTo>
                        <a:lnTo>
                          <a:pt x="2337" y="1314"/>
                        </a:lnTo>
                        <a:lnTo>
                          <a:pt x="2341" y="1268"/>
                        </a:lnTo>
                        <a:lnTo>
                          <a:pt x="2340" y="254"/>
                        </a:lnTo>
                        <a:lnTo>
                          <a:pt x="2333" y="187"/>
                        </a:lnTo>
                        <a:lnTo>
                          <a:pt x="2307" y="126"/>
                        </a:lnTo>
                        <a:lnTo>
                          <a:pt x="2268" y="75"/>
                        </a:lnTo>
                        <a:lnTo>
                          <a:pt x="2216" y="35"/>
                        </a:lnTo>
                        <a:lnTo>
                          <a:pt x="2155" y="9"/>
                        </a:lnTo>
                        <a:lnTo>
                          <a:pt x="2088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11"/>
                <p:cNvGrpSpPr>
                  <a:grpSpLocks/>
                </p:cNvGrpSpPr>
                <p:nvPr/>
              </p:nvGrpSpPr>
              <p:grpSpPr bwMode="auto">
                <a:xfrm>
                  <a:off x="8922" y="1579"/>
                  <a:ext cx="2341" cy="1522"/>
                  <a:chOff x="8922" y="1579"/>
                  <a:chExt cx="2341" cy="1522"/>
                </a:xfrm>
              </p:grpSpPr>
              <p:sp>
                <p:nvSpPr>
                  <p:cNvPr id="63" name="Freeform 12"/>
                  <p:cNvSpPr>
                    <a:spLocks/>
                  </p:cNvSpPr>
                  <p:nvPr/>
                </p:nvSpPr>
                <p:spPr bwMode="auto">
                  <a:xfrm>
                    <a:off x="8922" y="1579"/>
                    <a:ext cx="2341" cy="1522"/>
                  </a:xfrm>
                  <a:custGeom>
                    <a:avLst/>
                    <a:gdLst>
                      <a:gd name="T0" fmla="+- 0 8922 8922"/>
                      <a:gd name="T1" fmla="*/ T0 w 2341"/>
                      <a:gd name="T2" fmla="+- 0 1833 1579"/>
                      <a:gd name="T3" fmla="*/ 1833 h 1522"/>
                      <a:gd name="T4" fmla="+- 0 8931 8922"/>
                      <a:gd name="T5" fmla="*/ T4 w 2341"/>
                      <a:gd name="T6" fmla="+- 0 1765 1579"/>
                      <a:gd name="T7" fmla="*/ 1765 h 1522"/>
                      <a:gd name="T8" fmla="+- 0 8957 8922"/>
                      <a:gd name="T9" fmla="*/ T8 w 2341"/>
                      <a:gd name="T10" fmla="+- 0 1704 1579"/>
                      <a:gd name="T11" fmla="*/ 1704 h 1522"/>
                      <a:gd name="T12" fmla="+- 0 8997 8922"/>
                      <a:gd name="T13" fmla="*/ T12 w 2341"/>
                      <a:gd name="T14" fmla="+- 0 1653 1579"/>
                      <a:gd name="T15" fmla="*/ 1653 h 1522"/>
                      <a:gd name="T16" fmla="+- 0 9048 8922"/>
                      <a:gd name="T17" fmla="*/ T16 w 2341"/>
                      <a:gd name="T18" fmla="+- 0 1613 1579"/>
                      <a:gd name="T19" fmla="*/ 1613 h 1522"/>
                      <a:gd name="T20" fmla="+- 0 9109 8922"/>
                      <a:gd name="T21" fmla="*/ T20 w 2341"/>
                      <a:gd name="T22" fmla="+- 0 1588 1579"/>
                      <a:gd name="T23" fmla="*/ 1588 h 1522"/>
                      <a:gd name="T24" fmla="+- 0 11010 8922"/>
                      <a:gd name="T25" fmla="*/ T24 w 2341"/>
                      <a:gd name="T26" fmla="+- 0 1579 1579"/>
                      <a:gd name="T27" fmla="*/ 1579 h 1522"/>
                      <a:gd name="T28" fmla="+- 0 11033 8922"/>
                      <a:gd name="T29" fmla="*/ T28 w 2341"/>
                      <a:gd name="T30" fmla="+- 0 1580 1579"/>
                      <a:gd name="T31" fmla="*/ 1580 h 1522"/>
                      <a:gd name="T32" fmla="+- 0 11099 8922"/>
                      <a:gd name="T33" fmla="*/ T32 w 2341"/>
                      <a:gd name="T34" fmla="+- 0 1595 1579"/>
                      <a:gd name="T35" fmla="*/ 1595 h 1522"/>
                      <a:gd name="T36" fmla="+- 0 11156 8922"/>
                      <a:gd name="T37" fmla="*/ T36 w 2341"/>
                      <a:gd name="T38" fmla="+- 0 1625 1579"/>
                      <a:gd name="T39" fmla="*/ 1625 h 1522"/>
                      <a:gd name="T40" fmla="+- 0 11204 8922"/>
                      <a:gd name="T41" fmla="*/ T40 w 2341"/>
                      <a:gd name="T42" fmla="+- 0 1670 1579"/>
                      <a:gd name="T43" fmla="*/ 1670 h 1522"/>
                      <a:gd name="T44" fmla="+- 0 11239 8922"/>
                      <a:gd name="T45" fmla="*/ T44 w 2341"/>
                      <a:gd name="T46" fmla="+- 0 1725 1579"/>
                      <a:gd name="T47" fmla="*/ 1725 h 1522"/>
                      <a:gd name="T48" fmla="+- 0 11260 8922"/>
                      <a:gd name="T49" fmla="*/ T48 w 2341"/>
                      <a:gd name="T50" fmla="+- 0 1788 1579"/>
                      <a:gd name="T51" fmla="*/ 1788 h 1522"/>
                      <a:gd name="T52" fmla="+- 0 11263 8922"/>
                      <a:gd name="T53" fmla="*/ T52 w 2341"/>
                      <a:gd name="T54" fmla="+- 0 2847 1579"/>
                      <a:gd name="T55" fmla="*/ 2847 h 1522"/>
                      <a:gd name="T56" fmla="+- 0 11262 8922"/>
                      <a:gd name="T57" fmla="*/ T56 w 2341"/>
                      <a:gd name="T58" fmla="+- 0 2870 1579"/>
                      <a:gd name="T59" fmla="*/ 2870 h 1522"/>
                      <a:gd name="T60" fmla="+- 0 11247 8922"/>
                      <a:gd name="T61" fmla="*/ T60 w 2341"/>
                      <a:gd name="T62" fmla="+- 0 2936 1579"/>
                      <a:gd name="T63" fmla="*/ 2936 h 1522"/>
                      <a:gd name="T64" fmla="+- 0 11217 8922"/>
                      <a:gd name="T65" fmla="*/ T64 w 2341"/>
                      <a:gd name="T66" fmla="+- 0 2994 1579"/>
                      <a:gd name="T67" fmla="*/ 2994 h 1522"/>
                      <a:gd name="T68" fmla="+- 0 11173 8922"/>
                      <a:gd name="T69" fmla="*/ T68 w 2341"/>
                      <a:gd name="T70" fmla="+- 0 3042 1579"/>
                      <a:gd name="T71" fmla="*/ 3042 h 1522"/>
                      <a:gd name="T72" fmla="+- 0 11118 8922"/>
                      <a:gd name="T73" fmla="*/ T72 w 2341"/>
                      <a:gd name="T74" fmla="+- 0 3077 1579"/>
                      <a:gd name="T75" fmla="*/ 3077 h 1522"/>
                      <a:gd name="T76" fmla="+- 0 11054 8922"/>
                      <a:gd name="T77" fmla="*/ T76 w 2341"/>
                      <a:gd name="T78" fmla="+- 0 3097 1579"/>
                      <a:gd name="T79" fmla="*/ 3097 h 1522"/>
                      <a:gd name="T80" fmla="+- 0 9176 8922"/>
                      <a:gd name="T81" fmla="*/ T80 w 2341"/>
                      <a:gd name="T82" fmla="+- 0 3101 1579"/>
                      <a:gd name="T83" fmla="*/ 3101 h 1522"/>
                      <a:gd name="T84" fmla="+- 0 9153 8922"/>
                      <a:gd name="T85" fmla="*/ T84 w 2341"/>
                      <a:gd name="T86" fmla="+- 0 3100 1579"/>
                      <a:gd name="T87" fmla="*/ 3100 h 1522"/>
                      <a:gd name="T88" fmla="+- 0 9087 8922"/>
                      <a:gd name="T89" fmla="*/ T88 w 2341"/>
                      <a:gd name="T90" fmla="+- 0 3085 1579"/>
                      <a:gd name="T91" fmla="*/ 3085 h 1522"/>
                      <a:gd name="T92" fmla="+- 0 9029 8922"/>
                      <a:gd name="T93" fmla="*/ T92 w 2341"/>
                      <a:gd name="T94" fmla="+- 0 3054 1579"/>
                      <a:gd name="T95" fmla="*/ 3054 h 1522"/>
                      <a:gd name="T96" fmla="+- 0 8981 8922"/>
                      <a:gd name="T97" fmla="*/ T96 w 2341"/>
                      <a:gd name="T98" fmla="+- 0 3010 1579"/>
                      <a:gd name="T99" fmla="*/ 3010 h 1522"/>
                      <a:gd name="T100" fmla="+- 0 8946 8922"/>
                      <a:gd name="T101" fmla="*/ T100 w 2341"/>
                      <a:gd name="T102" fmla="+- 0 2955 1579"/>
                      <a:gd name="T103" fmla="*/ 2955 h 1522"/>
                      <a:gd name="T104" fmla="+- 0 8926 8922"/>
                      <a:gd name="T105" fmla="*/ T104 w 2341"/>
                      <a:gd name="T106" fmla="+- 0 2892 1579"/>
                      <a:gd name="T107" fmla="*/ 2892 h 1522"/>
                      <a:gd name="T108" fmla="+- 0 8922 8922"/>
                      <a:gd name="T109" fmla="*/ T108 w 2341"/>
                      <a:gd name="T110" fmla="+- 0 1833 1579"/>
                      <a:gd name="T111" fmla="*/ 1833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</a:cxnLst>
                    <a:rect l="0" t="0" r="r" b="b"/>
                    <a:pathLst>
                      <a:path w="2341" h="1522">
                        <a:moveTo>
                          <a:pt x="0" y="254"/>
                        </a:moveTo>
                        <a:lnTo>
                          <a:pt x="9" y="186"/>
                        </a:lnTo>
                        <a:lnTo>
                          <a:pt x="35" y="125"/>
                        </a:lnTo>
                        <a:lnTo>
                          <a:pt x="75" y="74"/>
                        </a:lnTo>
                        <a:lnTo>
                          <a:pt x="126" y="34"/>
                        </a:lnTo>
                        <a:lnTo>
                          <a:pt x="187" y="9"/>
                        </a:lnTo>
                        <a:lnTo>
                          <a:pt x="2088" y="0"/>
                        </a:lnTo>
                        <a:lnTo>
                          <a:pt x="2111" y="1"/>
                        </a:lnTo>
                        <a:lnTo>
                          <a:pt x="2177" y="16"/>
                        </a:lnTo>
                        <a:lnTo>
                          <a:pt x="2234" y="46"/>
                        </a:lnTo>
                        <a:lnTo>
                          <a:pt x="2282" y="91"/>
                        </a:lnTo>
                        <a:lnTo>
                          <a:pt x="2317" y="146"/>
                        </a:lnTo>
                        <a:lnTo>
                          <a:pt x="2338" y="209"/>
                        </a:lnTo>
                        <a:lnTo>
                          <a:pt x="2341" y="1268"/>
                        </a:lnTo>
                        <a:lnTo>
                          <a:pt x="2340" y="1291"/>
                        </a:lnTo>
                        <a:lnTo>
                          <a:pt x="2325" y="1357"/>
                        </a:lnTo>
                        <a:lnTo>
                          <a:pt x="2295" y="1415"/>
                        </a:lnTo>
                        <a:lnTo>
                          <a:pt x="2251" y="1463"/>
                        </a:lnTo>
                        <a:lnTo>
                          <a:pt x="2196" y="1498"/>
                        </a:lnTo>
                        <a:lnTo>
                          <a:pt x="2132" y="1518"/>
                        </a:lnTo>
                        <a:lnTo>
                          <a:pt x="254" y="1522"/>
                        </a:lnTo>
                        <a:lnTo>
                          <a:pt x="231" y="1521"/>
                        </a:lnTo>
                        <a:lnTo>
                          <a:pt x="165" y="1506"/>
                        </a:lnTo>
                        <a:lnTo>
                          <a:pt x="107" y="1475"/>
                        </a:lnTo>
                        <a:lnTo>
                          <a:pt x="59" y="1431"/>
                        </a:lnTo>
                        <a:lnTo>
                          <a:pt x="24" y="1376"/>
                        </a:lnTo>
                        <a:lnTo>
                          <a:pt x="4" y="1313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7797" y="8005"/>
                <a:ext cx="2381" cy="1562"/>
                <a:chOff x="7797" y="-544"/>
                <a:chExt cx="2381" cy="1562"/>
              </a:xfrm>
            </p:grpSpPr>
            <p:grpSp>
              <p:nvGrpSpPr>
                <p:cNvPr id="57" name="Group 14"/>
                <p:cNvGrpSpPr>
                  <a:grpSpLocks/>
                </p:cNvGrpSpPr>
                <p:nvPr/>
              </p:nvGrpSpPr>
              <p:grpSpPr bwMode="auto">
                <a:xfrm>
                  <a:off x="7817" y="-524"/>
                  <a:ext cx="2341" cy="1522"/>
                  <a:chOff x="7817" y="-524"/>
                  <a:chExt cx="2341" cy="1522"/>
                </a:xfrm>
              </p:grpSpPr>
              <p:sp>
                <p:nvSpPr>
                  <p:cNvPr id="60" name="Freeform 15"/>
                  <p:cNvSpPr>
                    <a:spLocks/>
                  </p:cNvSpPr>
                  <p:nvPr/>
                </p:nvSpPr>
                <p:spPr bwMode="auto">
                  <a:xfrm>
                    <a:off x="7817" y="-524"/>
                    <a:ext cx="2341" cy="1522"/>
                  </a:xfrm>
                  <a:custGeom>
                    <a:avLst/>
                    <a:gdLst>
                      <a:gd name="T0" fmla="+- 0 9905 7817"/>
                      <a:gd name="T1" fmla="*/ T0 w 2341"/>
                      <a:gd name="T2" fmla="+- 0 -524 -524"/>
                      <a:gd name="T3" fmla="*/ -524 h 1522"/>
                      <a:gd name="T4" fmla="+- 0 8049 7817"/>
                      <a:gd name="T5" fmla="*/ T4 w 2341"/>
                      <a:gd name="T6" fmla="+- 0 -523 -524"/>
                      <a:gd name="T7" fmla="*/ -523 h 1522"/>
                      <a:gd name="T8" fmla="+- 0 7983 7817"/>
                      <a:gd name="T9" fmla="*/ T8 w 2341"/>
                      <a:gd name="T10" fmla="+- 0 -509 -524"/>
                      <a:gd name="T11" fmla="*/ -509 h 1522"/>
                      <a:gd name="T12" fmla="+- 0 7925 7817"/>
                      <a:gd name="T13" fmla="*/ T12 w 2341"/>
                      <a:gd name="T14" fmla="+- 0 -478 -524"/>
                      <a:gd name="T15" fmla="*/ -478 h 1522"/>
                      <a:gd name="T16" fmla="+- 0 7877 7817"/>
                      <a:gd name="T17" fmla="*/ T16 w 2341"/>
                      <a:gd name="T18" fmla="+- 0 -434 -524"/>
                      <a:gd name="T19" fmla="*/ -434 h 1522"/>
                      <a:gd name="T20" fmla="+- 0 7842 7817"/>
                      <a:gd name="T21" fmla="*/ T20 w 2341"/>
                      <a:gd name="T22" fmla="+- 0 -380 -524"/>
                      <a:gd name="T23" fmla="*/ -380 h 1522"/>
                      <a:gd name="T24" fmla="+- 0 7821 7817"/>
                      <a:gd name="T25" fmla="*/ T24 w 2341"/>
                      <a:gd name="T26" fmla="+- 0 -316 -524"/>
                      <a:gd name="T27" fmla="*/ -316 h 1522"/>
                      <a:gd name="T28" fmla="+- 0 7817 7817"/>
                      <a:gd name="T29" fmla="*/ T28 w 2341"/>
                      <a:gd name="T30" fmla="+- 0 -270 -524"/>
                      <a:gd name="T31" fmla="*/ -270 h 1522"/>
                      <a:gd name="T32" fmla="+- 0 7818 7817"/>
                      <a:gd name="T33" fmla="*/ T32 w 2341"/>
                      <a:gd name="T34" fmla="+- 0 766 -524"/>
                      <a:gd name="T35" fmla="*/ 766 h 1522"/>
                      <a:gd name="T36" fmla="+- 0 7833 7817"/>
                      <a:gd name="T37" fmla="*/ T36 w 2341"/>
                      <a:gd name="T38" fmla="+- 0 832 -524"/>
                      <a:gd name="T39" fmla="*/ 832 h 1522"/>
                      <a:gd name="T40" fmla="+- 0 7863 7817"/>
                      <a:gd name="T41" fmla="*/ T40 w 2341"/>
                      <a:gd name="T42" fmla="+- 0 890 -524"/>
                      <a:gd name="T43" fmla="*/ 890 h 1522"/>
                      <a:gd name="T44" fmla="+- 0 7907 7817"/>
                      <a:gd name="T45" fmla="*/ T44 w 2341"/>
                      <a:gd name="T46" fmla="+- 0 938 -524"/>
                      <a:gd name="T47" fmla="*/ 938 h 1522"/>
                      <a:gd name="T48" fmla="+- 0 7962 7817"/>
                      <a:gd name="T49" fmla="*/ T48 w 2341"/>
                      <a:gd name="T50" fmla="+- 0 973 -524"/>
                      <a:gd name="T51" fmla="*/ 973 h 1522"/>
                      <a:gd name="T52" fmla="+- 0 8025 7817"/>
                      <a:gd name="T53" fmla="*/ T52 w 2341"/>
                      <a:gd name="T54" fmla="+- 0 994 -524"/>
                      <a:gd name="T55" fmla="*/ 994 h 1522"/>
                      <a:gd name="T56" fmla="+- 0 8071 7817"/>
                      <a:gd name="T57" fmla="*/ T56 w 2341"/>
                      <a:gd name="T58" fmla="+- 0 998 -524"/>
                      <a:gd name="T59" fmla="*/ 998 h 1522"/>
                      <a:gd name="T60" fmla="+- 0 9927 7817"/>
                      <a:gd name="T61" fmla="*/ T60 w 2341"/>
                      <a:gd name="T62" fmla="+- 0 997 -524"/>
                      <a:gd name="T63" fmla="*/ 997 h 1522"/>
                      <a:gd name="T64" fmla="+- 0 9992 7817"/>
                      <a:gd name="T65" fmla="*/ T64 w 2341"/>
                      <a:gd name="T66" fmla="+- 0 982 -524"/>
                      <a:gd name="T67" fmla="*/ 982 h 1522"/>
                      <a:gd name="T68" fmla="+- 0 10051 7817"/>
                      <a:gd name="T69" fmla="*/ T68 w 2341"/>
                      <a:gd name="T70" fmla="+- 0 952 -524"/>
                      <a:gd name="T71" fmla="*/ 952 h 1522"/>
                      <a:gd name="T72" fmla="+- 0 10099 7817"/>
                      <a:gd name="T73" fmla="*/ T72 w 2341"/>
                      <a:gd name="T74" fmla="+- 0 908 -524"/>
                      <a:gd name="T75" fmla="*/ 908 h 1522"/>
                      <a:gd name="T76" fmla="+- 0 10134 7817"/>
                      <a:gd name="T77" fmla="*/ T76 w 2341"/>
                      <a:gd name="T78" fmla="+- 0 853 -524"/>
                      <a:gd name="T79" fmla="*/ 853 h 1522"/>
                      <a:gd name="T80" fmla="+- 0 10154 7817"/>
                      <a:gd name="T81" fmla="*/ T80 w 2341"/>
                      <a:gd name="T82" fmla="+- 0 790 -524"/>
                      <a:gd name="T83" fmla="*/ 790 h 1522"/>
                      <a:gd name="T84" fmla="+- 0 10159 7817"/>
                      <a:gd name="T85" fmla="*/ T84 w 2341"/>
                      <a:gd name="T86" fmla="+- 0 744 -524"/>
                      <a:gd name="T87" fmla="*/ 744 h 1522"/>
                      <a:gd name="T88" fmla="+- 0 10158 7817"/>
                      <a:gd name="T89" fmla="*/ T88 w 2341"/>
                      <a:gd name="T90" fmla="+- 0 -292 -524"/>
                      <a:gd name="T91" fmla="*/ -292 h 1522"/>
                      <a:gd name="T92" fmla="+- 0 10143 7817"/>
                      <a:gd name="T93" fmla="*/ T92 w 2341"/>
                      <a:gd name="T94" fmla="+- 0 -358 -524"/>
                      <a:gd name="T95" fmla="*/ -358 h 1522"/>
                      <a:gd name="T96" fmla="+- 0 10113 7817"/>
                      <a:gd name="T97" fmla="*/ T96 w 2341"/>
                      <a:gd name="T98" fmla="+- 0 -416 -524"/>
                      <a:gd name="T99" fmla="*/ -416 h 1522"/>
                      <a:gd name="T100" fmla="+- 0 10069 7817"/>
                      <a:gd name="T101" fmla="*/ T100 w 2341"/>
                      <a:gd name="T102" fmla="+- 0 -464 -524"/>
                      <a:gd name="T103" fmla="*/ -464 h 1522"/>
                      <a:gd name="T104" fmla="+- 0 10014 7817"/>
                      <a:gd name="T105" fmla="*/ T104 w 2341"/>
                      <a:gd name="T106" fmla="+- 0 -499 -524"/>
                      <a:gd name="T107" fmla="*/ -499 h 1522"/>
                      <a:gd name="T108" fmla="+- 0 9951 7817"/>
                      <a:gd name="T109" fmla="*/ T108 w 2341"/>
                      <a:gd name="T110" fmla="+- 0 -520 -524"/>
                      <a:gd name="T111" fmla="*/ -520 h 1522"/>
                      <a:gd name="T112" fmla="+- 0 9905 7817"/>
                      <a:gd name="T113" fmla="*/ T112 w 2341"/>
                      <a:gd name="T114" fmla="+- 0 -524 -524"/>
                      <a:gd name="T115" fmla="*/ -524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</a:cxnLst>
                    <a:rect l="0" t="0" r="r" b="b"/>
                    <a:pathLst>
                      <a:path w="2341" h="1522">
                        <a:moveTo>
                          <a:pt x="2088" y="0"/>
                        </a:moveTo>
                        <a:lnTo>
                          <a:pt x="232" y="1"/>
                        </a:lnTo>
                        <a:lnTo>
                          <a:pt x="166" y="15"/>
                        </a:lnTo>
                        <a:lnTo>
                          <a:pt x="108" y="46"/>
                        </a:lnTo>
                        <a:lnTo>
                          <a:pt x="60" y="90"/>
                        </a:lnTo>
                        <a:lnTo>
                          <a:pt x="25" y="144"/>
                        </a:lnTo>
                        <a:lnTo>
                          <a:pt x="4" y="208"/>
                        </a:lnTo>
                        <a:lnTo>
                          <a:pt x="0" y="254"/>
                        </a:lnTo>
                        <a:lnTo>
                          <a:pt x="1" y="1290"/>
                        </a:lnTo>
                        <a:lnTo>
                          <a:pt x="16" y="1356"/>
                        </a:lnTo>
                        <a:lnTo>
                          <a:pt x="46" y="1414"/>
                        </a:lnTo>
                        <a:lnTo>
                          <a:pt x="90" y="1462"/>
                        </a:lnTo>
                        <a:lnTo>
                          <a:pt x="145" y="1497"/>
                        </a:lnTo>
                        <a:lnTo>
                          <a:pt x="208" y="1518"/>
                        </a:lnTo>
                        <a:lnTo>
                          <a:pt x="254" y="1522"/>
                        </a:lnTo>
                        <a:lnTo>
                          <a:pt x="2110" y="1521"/>
                        </a:lnTo>
                        <a:lnTo>
                          <a:pt x="2175" y="1506"/>
                        </a:lnTo>
                        <a:lnTo>
                          <a:pt x="2234" y="1476"/>
                        </a:lnTo>
                        <a:lnTo>
                          <a:pt x="2282" y="1432"/>
                        </a:lnTo>
                        <a:lnTo>
                          <a:pt x="2317" y="1377"/>
                        </a:lnTo>
                        <a:lnTo>
                          <a:pt x="2337" y="1314"/>
                        </a:lnTo>
                        <a:lnTo>
                          <a:pt x="2342" y="1268"/>
                        </a:lnTo>
                        <a:lnTo>
                          <a:pt x="2341" y="232"/>
                        </a:lnTo>
                        <a:lnTo>
                          <a:pt x="2326" y="166"/>
                        </a:lnTo>
                        <a:lnTo>
                          <a:pt x="2296" y="108"/>
                        </a:lnTo>
                        <a:lnTo>
                          <a:pt x="2252" y="60"/>
                        </a:lnTo>
                        <a:lnTo>
                          <a:pt x="2197" y="25"/>
                        </a:lnTo>
                        <a:lnTo>
                          <a:pt x="2134" y="4"/>
                        </a:lnTo>
                        <a:lnTo>
                          <a:pt x="2088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oup 16"/>
                <p:cNvGrpSpPr>
                  <a:grpSpLocks/>
                </p:cNvGrpSpPr>
                <p:nvPr/>
              </p:nvGrpSpPr>
              <p:grpSpPr bwMode="auto">
                <a:xfrm>
                  <a:off x="7817" y="-524"/>
                  <a:ext cx="2341" cy="1522"/>
                  <a:chOff x="7817" y="-524"/>
                  <a:chExt cx="2341" cy="1522"/>
                </a:xfrm>
              </p:grpSpPr>
              <p:sp>
                <p:nvSpPr>
                  <p:cNvPr id="59" name="Freeform 17"/>
                  <p:cNvSpPr>
                    <a:spLocks/>
                  </p:cNvSpPr>
                  <p:nvPr/>
                </p:nvSpPr>
                <p:spPr bwMode="auto">
                  <a:xfrm>
                    <a:off x="7817" y="-524"/>
                    <a:ext cx="2341" cy="1522"/>
                  </a:xfrm>
                  <a:custGeom>
                    <a:avLst/>
                    <a:gdLst>
                      <a:gd name="T0" fmla="+- 0 7817 7817"/>
                      <a:gd name="T1" fmla="*/ T0 w 2341"/>
                      <a:gd name="T2" fmla="+- 0 -270 -524"/>
                      <a:gd name="T3" fmla="*/ -270 h 1522"/>
                      <a:gd name="T4" fmla="+- 0 7826 7817"/>
                      <a:gd name="T5" fmla="*/ T4 w 2341"/>
                      <a:gd name="T6" fmla="+- 0 -338 -524"/>
                      <a:gd name="T7" fmla="*/ -338 h 1522"/>
                      <a:gd name="T8" fmla="+- 0 7852 7817"/>
                      <a:gd name="T9" fmla="*/ T8 w 2341"/>
                      <a:gd name="T10" fmla="+- 0 -399 -524"/>
                      <a:gd name="T11" fmla="*/ -399 h 1522"/>
                      <a:gd name="T12" fmla="+- 0 7892 7817"/>
                      <a:gd name="T13" fmla="*/ T12 w 2341"/>
                      <a:gd name="T14" fmla="+- 0 -450 -524"/>
                      <a:gd name="T15" fmla="*/ -450 h 1522"/>
                      <a:gd name="T16" fmla="+- 0 7944 7817"/>
                      <a:gd name="T17" fmla="*/ T16 w 2341"/>
                      <a:gd name="T18" fmla="+- 0 -490 -524"/>
                      <a:gd name="T19" fmla="*/ -490 h 1522"/>
                      <a:gd name="T20" fmla="+- 0 8005 7817"/>
                      <a:gd name="T21" fmla="*/ T20 w 2341"/>
                      <a:gd name="T22" fmla="+- 0 -515 -524"/>
                      <a:gd name="T23" fmla="*/ -515 h 1522"/>
                      <a:gd name="T24" fmla="+- 0 9905 7817"/>
                      <a:gd name="T25" fmla="*/ T24 w 2341"/>
                      <a:gd name="T26" fmla="+- 0 -524 -524"/>
                      <a:gd name="T27" fmla="*/ -524 h 1522"/>
                      <a:gd name="T28" fmla="+- 0 9928 7817"/>
                      <a:gd name="T29" fmla="*/ T28 w 2341"/>
                      <a:gd name="T30" fmla="+- 0 -523 -524"/>
                      <a:gd name="T31" fmla="*/ -523 h 1522"/>
                      <a:gd name="T32" fmla="+- 0 9994 7817"/>
                      <a:gd name="T33" fmla="*/ T32 w 2341"/>
                      <a:gd name="T34" fmla="+- 0 -508 -524"/>
                      <a:gd name="T35" fmla="*/ -508 h 1522"/>
                      <a:gd name="T36" fmla="+- 0 10052 7817"/>
                      <a:gd name="T37" fmla="*/ T36 w 2341"/>
                      <a:gd name="T38" fmla="+- 0 -477 -524"/>
                      <a:gd name="T39" fmla="*/ -477 h 1522"/>
                      <a:gd name="T40" fmla="+- 0 10099 7817"/>
                      <a:gd name="T41" fmla="*/ T40 w 2341"/>
                      <a:gd name="T42" fmla="+- 0 -433 -524"/>
                      <a:gd name="T43" fmla="*/ -433 h 1522"/>
                      <a:gd name="T44" fmla="+- 0 10135 7817"/>
                      <a:gd name="T45" fmla="*/ T44 w 2341"/>
                      <a:gd name="T46" fmla="+- 0 -378 -524"/>
                      <a:gd name="T47" fmla="*/ -378 h 1522"/>
                      <a:gd name="T48" fmla="+- 0 10155 7817"/>
                      <a:gd name="T49" fmla="*/ T48 w 2341"/>
                      <a:gd name="T50" fmla="+- 0 -315 -524"/>
                      <a:gd name="T51" fmla="*/ -315 h 1522"/>
                      <a:gd name="T52" fmla="+- 0 10159 7817"/>
                      <a:gd name="T53" fmla="*/ T52 w 2341"/>
                      <a:gd name="T54" fmla="+- 0 744 -524"/>
                      <a:gd name="T55" fmla="*/ 744 h 1522"/>
                      <a:gd name="T56" fmla="+- 0 10158 7817"/>
                      <a:gd name="T57" fmla="*/ T56 w 2341"/>
                      <a:gd name="T58" fmla="+- 0 767 -524"/>
                      <a:gd name="T59" fmla="*/ 767 h 1522"/>
                      <a:gd name="T60" fmla="+- 0 10143 7817"/>
                      <a:gd name="T61" fmla="*/ T60 w 2341"/>
                      <a:gd name="T62" fmla="+- 0 833 -524"/>
                      <a:gd name="T63" fmla="*/ 833 h 1522"/>
                      <a:gd name="T64" fmla="+- 0 10112 7817"/>
                      <a:gd name="T65" fmla="*/ T64 w 2341"/>
                      <a:gd name="T66" fmla="+- 0 891 -524"/>
                      <a:gd name="T67" fmla="*/ 891 h 1522"/>
                      <a:gd name="T68" fmla="+- 0 10068 7817"/>
                      <a:gd name="T69" fmla="*/ T68 w 2341"/>
                      <a:gd name="T70" fmla="+- 0 939 -524"/>
                      <a:gd name="T71" fmla="*/ 939 h 1522"/>
                      <a:gd name="T72" fmla="+- 0 10013 7817"/>
                      <a:gd name="T73" fmla="*/ T72 w 2341"/>
                      <a:gd name="T74" fmla="+- 0 974 -524"/>
                      <a:gd name="T75" fmla="*/ 974 h 1522"/>
                      <a:gd name="T76" fmla="+- 0 9949 7817"/>
                      <a:gd name="T77" fmla="*/ T76 w 2341"/>
                      <a:gd name="T78" fmla="+- 0 994 -524"/>
                      <a:gd name="T79" fmla="*/ 994 h 1522"/>
                      <a:gd name="T80" fmla="+- 0 8071 7817"/>
                      <a:gd name="T81" fmla="*/ T80 w 2341"/>
                      <a:gd name="T82" fmla="+- 0 998 -524"/>
                      <a:gd name="T83" fmla="*/ 998 h 1522"/>
                      <a:gd name="T84" fmla="+- 0 8048 7817"/>
                      <a:gd name="T85" fmla="*/ T84 w 2341"/>
                      <a:gd name="T86" fmla="+- 0 997 -524"/>
                      <a:gd name="T87" fmla="*/ 997 h 1522"/>
                      <a:gd name="T88" fmla="+- 0 7982 7817"/>
                      <a:gd name="T89" fmla="*/ T88 w 2341"/>
                      <a:gd name="T90" fmla="+- 0 982 -524"/>
                      <a:gd name="T91" fmla="*/ 982 h 1522"/>
                      <a:gd name="T92" fmla="+- 0 7924 7817"/>
                      <a:gd name="T93" fmla="*/ T92 w 2341"/>
                      <a:gd name="T94" fmla="+- 0 951 -524"/>
                      <a:gd name="T95" fmla="*/ 951 h 1522"/>
                      <a:gd name="T96" fmla="+- 0 7876 7817"/>
                      <a:gd name="T97" fmla="*/ T96 w 2341"/>
                      <a:gd name="T98" fmla="+- 0 907 -524"/>
                      <a:gd name="T99" fmla="*/ 907 h 1522"/>
                      <a:gd name="T100" fmla="+- 0 7841 7817"/>
                      <a:gd name="T101" fmla="*/ T100 w 2341"/>
                      <a:gd name="T102" fmla="+- 0 852 -524"/>
                      <a:gd name="T103" fmla="*/ 852 h 1522"/>
                      <a:gd name="T104" fmla="+- 0 7821 7817"/>
                      <a:gd name="T105" fmla="*/ T104 w 2341"/>
                      <a:gd name="T106" fmla="+- 0 788 -524"/>
                      <a:gd name="T107" fmla="*/ 788 h 1522"/>
                      <a:gd name="T108" fmla="+- 0 7817 7817"/>
                      <a:gd name="T109" fmla="*/ T108 w 2341"/>
                      <a:gd name="T110" fmla="+- 0 -270 -524"/>
                      <a:gd name="T111" fmla="*/ -270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</a:cxnLst>
                    <a:rect l="0" t="0" r="r" b="b"/>
                    <a:pathLst>
                      <a:path w="2341" h="1522">
                        <a:moveTo>
                          <a:pt x="0" y="254"/>
                        </a:moveTo>
                        <a:lnTo>
                          <a:pt x="9" y="186"/>
                        </a:lnTo>
                        <a:lnTo>
                          <a:pt x="35" y="125"/>
                        </a:lnTo>
                        <a:lnTo>
                          <a:pt x="75" y="74"/>
                        </a:lnTo>
                        <a:lnTo>
                          <a:pt x="127" y="34"/>
                        </a:lnTo>
                        <a:lnTo>
                          <a:pt x="188" y="9"/>
                        </a:lnTo>
                        <a:lnTo>
                          <a:pt x="2088" y="0"/>
                        </a:lnTo>
                        <a:lnTo>
                          <a:pt x="2111" y="1"/>
                        </a:lnTo>
                        <a:lnTo>
                          <a:pt x="2177" y="16"/>
                        </a:lnTo>
                        <a:lnTo>
                          <a:pt x="2235" y="47"/>
                        </a:lnTo>
                        <a:lnTo>
                          <a:pt x="2282" y="91"/>
                        </a:lnTo>
                        <a:lnTo>
                          <a:pt x="2318" y="146"/>
                        </a:lnTo>
                        <a:lnTo>
                          <a:pt x="2338" y="209"/>
                        </a:lnTo>
                        <a:lnTo>
                          <a:pt x="2342" y="1268"/>
                        </a:lnTo>
                        <a:lnTo>
                          <a:pt x="2341" y="1291"/>
                        </a:lnTo>
                        <a:lnTo>
                          <a:pt x="2326" y="1357"/>
                        </a:lnTo>
                        <a:lnTo>
                          <a:pt x="2295" y="1415"/>
                        </a:lnTo>
                        <a:lnTo>
                          <a:pt x="2251" y="1463"/>
                        </a:lnTo>
                        <a:lnTo>
                          <a:pt x="2196" y="1498"/>
                        </a:lnTo>
                        <a:lnTo>
                          <a:pt x="2132" y="1518"/>
                        </a:lnTo>
                        <a:lnTo>
                          <a:pt x="254" y="1522"/>
                        </a:lnTo>
                        <a:lnTo>
                          <a:pt x="231" y="1521"/>
                        </a:lnTo>
                        <a:lnTo>
                          <a:pt x="165" y="1506"/>
                        </a:lnTo>
                        <a:lnTo>
                          <a:pt x="107" y="1475"/>
                        </a:lnTo>
                        <a:lnTo>
                          <a:pt x="59" y="1431"/>
                        </a:lnTo>
                        <a:lnTo>
                          <a:pt x="24" y="1376"/>
                        </a:lnTo>
                        <a:lnTo>
                          <a:pt x="4" y="1312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4221" y="8004"/>
                <a:ext cx="2381" cy="1562"/>
                <a:chOff x="4221" y="8004"/>
                <a:chExt cx="2381" cy="1562"/>
              </a:xfrm>
            </p:grpSpPr>
            <p:grpSp>
              <p:nvGrpSpPr>
                <p:cNvPr id="53" name="Group 19"/>
                <p:cNvGrpSpPr>
                  <a:grpSpLocks/>
                </p:cNvGrpSpPr>
                <p:nvPr/>
              </p:nvGrpSpPr>
              <p:grpSpPr bwMode="auto">
                <a:xfrm>
                  <a:off x="4241" y="8024"/>
                  <a:ext cx="2341" cy="1522"/>
                  <a:chOff x="4241" y="8024"/>
                  <a:chExt cx="2341" cy="1522"/>
                </a:xfrm>
              </p:grpSpPr>
              <p:sp>
                <p:nvSpPr>
                  <p:cNvPr id="56" name="Freeform 20"/>
                  <p:cNvSpPr>
                    <a:spLocks/>
                  </p:cNvSpPr>
                  <p:nvPr/>
                </p:nvSpPr>
                <p:spPr bwMode="auto">
                  <a:xfrm>
                    <a:off x="4241" y="8024"/>
                    <a:ext cx="2341" cy="1522"/>
                  </a:xfrm>
                  <a:custGeom>
                    <a:avLst/>
                    <a:gdLst>
                      <a:gd name="T0" fmla="+- 0 6329 4241"/>
                      <a:gd name="T1" fmla="*/ T0 w 2341"/>
                      <a:gd name="T2" fmla="+- 0 8024 8024"/>
                      <a:gd name="T3" fmla="*/ 8024 h 1522"/>
                      <a:gd name="T4" fmla="+- 0 4473 4241"/>
                      <a:gd name="T5" fmla="*/ T4 w 2341"/>
                      <a:gd name="T6" fmla="+- 0 8025 8024"/>
                      <a:gd name="T7" fmla="*/ 8025 h 1522"/>
                      <a:gd name="T8" fmla="+- 0 4408 4241"/>
                      <a:gd name="T9" fmla="*/ T8 w 2341"/>
                      <a:gd name="T10" fmla="+- 0 8039 8024"/>
                      <a:gd name="T11" fmla="*/ 8039 h 1522"/>
                      <a:gd name="T12" fmla="+- 0 4349 4241"/>
                      <a:gd name="T13" fmla="*/ T12 w 2341"/>
                      <a:gd name="T14" fmla="+- 0 8069 8024"/>
                      <a:gd name="T15" fmla="*/ 8069 h 1522"/>
                      <a:gd name="T16" fmla="+- 0 4301 4241"/>
                      <a:gd name="T17" fmla="*/ T16 w 2341"/>
                      <a:gd name="T18" fmla="+- 0 8113 8024"/>
                      <a:gd name="T19" fmla="*/ 8113 h 1522"/>
                      <a:gd name="T20" fmla="+- 0 4266 4241"/>
                      <a:gd name="T21" fmla="*/ T20 w 2341"/>
                      <a:gd name="T22" fmla="+- 0 8168 8024"/>
                      <a:gd name="T23" fmla="*/ 8168 h 1522"/>
                      <a:gd name="T24" fmla="+- 0 4246 4241"/>
                      <a:gd name="T25" fmla="*/ T24 w 2341"/>
                      <a:gd name="T26" fmla="+- 0 8231 8024"/>
                      <a:gd name="T27" fmla="*/ 8231 h 1522"/>
                      <a:gd name="T28" fmla="+- 0 4241 4241"/>
                      <a:gd name="T29" fmla="*/ T28 w 2341"/>
                      <a:gd name="T30" fmla="+- 0 8277 8024"/>
                      <a:gd name="T31" fmla="*/ 8277 h 1522"/>
                      <a:gd name="T32" fmla="+- 0 4242 4241"/>
                      <a:gd name="T33" fmla="*/ T32 w 2341"/>
                      <a:gd name="T34" fmla="+- 0 9292 8024"/>
                      <a:gd name="T35" fmla="*/ 9292 h 1522"/>
                      <a:gd name="T36" fmla="+- 0 4250 4241"/>
                      <a:gd name="T37" fmla="*/ T36 w 2341"/>
                      <a:gd name="T38" fmla="+- 0 9358 8024"/>
                      <a:gd name="T39" fmla="*/ 9358 h 1522"/>
                      <a:gd name="T40" fmla="+- 0 4276 4241"/>
                      <a:gd name="T41" fmla="*/ T40 w 2341"/>
                      <a:gd name="T42" fmla="+- 0 9419 8024"/>
                      <a:gd name="T43" fmla="*/ 9419 h 1522"/>
                      <a:gd name="T44" fmla="+- 0 4315 4241"/>
                      <a:gd name="T45" fmla="*/ T44 w 2341"/>
                      <a:gd name="T46" fmla="+- 0 9471 8024"/>
                      <a:gd name="T47" fmla="*/ 9471 h 1522"/>
                      <a:gd name="T48" fmla="+- 0 4367 4241"/>
                      <a:gd name="T49" fmla="*/ T48 w 2341"/>
                      <a:gd name="T50" fmla="+- 0 9511 8024"/>
                      <a:gd name="T51" fmla="*/ 9511 h 1522"/>
                      <a:gd name="T52" fmla="+- 0 4428 4241"/>
                      <a:gd name="T53" fmla="*/ T52 w 2341"/>
                      <a:gd name="T54" fmla="+- 0 9536 8024"/>
                      <a:gd name="T55" fmla="*/ 9536 h 1522"/>
                      <a:gd name="T56" fmla="+- 0 4495 4241"/>
                      <a:gd name="T57" fmla="*/ T56 w 2341"/>
                      <a:gd name="T58" fmla="+- 0 9545 8024"/>
                      <a:gd name="T59" fmla="*/ 9545 h 1522"/>
                      <a:gd name="T60" fmla="+- 0 6351 4241"/>
                      <a:gd name="T61" fmla="*/ T60 w 2341"/>
                      <a:gd name="T62" fmla="+- 0 9545 8024"/>
                      <a:gd name="T63" fmla="*/ 9545 h 1522"/>
                      <a:gd name="T64" fmla="+- 0 6417 4241"/>
                      <a:gd name="T65" fmla="*/ T64 w 2341"/>
                      <a:gd name="T66" fmla="+- 0 9530 8024"/>
                      <a:gd name="T67" fmla="*/ 9530 h 1522"/>
                      <a:gd name="T68" fmla="+- 0 6475 4241"/>
                      <a:gd name="T69" fmla="*/ T68 w 2341"/>
                      <a:gd name="T70" fmla="+- 0 9500 8024"/>
                      <a:gd name="T71" fmla="*/ 9500 h 1522"/>
                      <a:gd name="T72" fmla="+- 0 6523 4241"/>
                      <a:gd name="T73" fmla="*/ T72 w 2341"/>
                      <a:gd name="T74" fmla="+- 0 9456 8024"/>
                      <a:gd name="T75" fmla="*/ 9456 h 1522"/>
                      <a:gd name="T76" fmla="+- 0 6558 4241"/>
                      <a:gd name="T77" fmla="*/ T76 w 2341"/>
                      <a:gd name="T78" fmla="+- 0 9401 8024"/>
                      <a:gd name="T79" fmla="*/ 9401 h 1522"/>
                      <a:gd name="T80" fmla="+- 0 6579 4241"/>
                      <a:gd name="T81" fmla="*/ T80 w 2341"/>
                      <a:gd name="T82" fmla="+- 0 9338 8024"/>
                      <a:gd name="T83" fmla="*/ 9338 h 1522"/>
                      <a:gd name="T84" fmla="+- 0 6583 4241"/>
                      <a:gd name="T85" fmla="*/ T84 w 2341"/>
                      <a:gd name="T86" fmla="+- 0 9292 8024"/>
                      <a:gd name="T87" fmla="*/ 9292 h 1522"/>
                      <a:gd name="T88" fmla="+- 0 6582 4241"/>
                      <a:gd name="T89" fmla="*/ T88 w 2341"/>
                      <a:gd name="T90" fmla="+- 0 8256 8024"/>
                      <a:gd name="T91" fmla="*/ 8256 h 1522"/>
                      <a:gd name="T92" fmla="+- 0 6567 4241"/>
                      <a:gd name="T93" fmla="*/ T92 w 2341"/>
                      <a:gd name="T94" fmla="+- 0 8190 8024"/>
                      <a:gd name="T95" fmla="*/ 8190 h 1522"/>
                      <a:gd name="T96" fmla="+- 0 6537 4241"/>
                      <a:gd name="T97" fmla="*/ T96 w 2341"/>
                      <a:gd name="T98" fmla="+- 0 8132 8024"/>
                      <a:gd name="T99" fmla="*/ 8132 h 1522"/>
                      <a:gd name="T100" fmla="+- 0 6493 4241"/>
                      <a:gd name="T101" fmla="*/ T100 w 2341"/>
                      <a:gd name="T102" fmla="+- 0 8084 8024"/>
                      <a:gd name="T103" fmla="*/ 8084 h 1522"/>
                      <a:gd name="T104" fmla="+- 0 6438 4241"/>
                      <a:gd name="T105" fmla="*/ T104 w 2341"/>
                      <a:gd name="T106" fmla="+- 0 8048 8024"/>
                      <a:gd name="T107" fmla="*/ 8048 h 1522"/>
                      <a:gd name="T108" fmla="+- 0 6375 4241"/>
                      <a:gd name="T109" fmla="*/ T108 w 2341"/>
                      <a:gd name="T110" fmla="+- 0 8028 8024"/>
                      <a:gd name="T111" fmla="*/ 8028 h 1522"/>
                      <a:gd name="T112" fmla="+- 0 6329 4241"/>
                      <a:gd name="T113" fmla="*/ T112 w 2341"/>
                      <a:gd name="T114" fmla="+- 0 8024 8024"/>
                      <a:gd name="T115" fmla="*/ 8024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</a:cxnLst>
                    <a:rect l="0" t="0" r="r" b="b"/>
                    <a:pathLst>
                      <a:path w="2341" h="1522">
                        <a:moveTo>
                          <a:pt x="2088" y="0"/>
                        </a:moveTo>
                        <a:lnTo>
                          <a:pt x="232" y="1"/>
                        </a:lnTo>
                        <a:lnTo>
                          <a:pt x="167" y="15"/>
                        </a:lnTo>
                        <a:lnTo>
                          <a:pt x="108" y="45"/>
                        </a:lnTo>
                        <a:lnTo>
                          <a:pt x="60" y="89"/>
                        </a:lnTo>
                        <a:lnTo>
                          <a:pt x="25" y="144"/>
                        </a:lnTo>
                        <a:lnTo>
                          <a:pt x="5" y="207"/>
                        </a:lnTo>
                        <a:lnTo>
                          <a:pt x="0" y="253"/>
                        </a:lnTo>
                        <a:lnTo>
                          <a:pt x="1" y="1268"/>
                        </a:lnTo>
                        <a:lnTo>
                          <a:pt x="9" y="1334"/>
                        </a:lnTo>
                        <a:lnTo>
                          <a:pt x="35" y="1395"/>
                        </a:lnTo>
                        <a:lnTo>
                          <a:pt x="74" y="1447"/>
                        </a:lnTo>
                        <a:lnTo>
                          <a:pt x="126" y="1487"/>
                        </a:lnTo>
                        <a:lnTo>
                          <a:pt x="187" y="1512"/>
                        </a:lnTo>
                        <a:lnTo>
                          <a:pt x="254" y="1521"/>
                        </a:lnTo>
                        <a:lnTo>
                          <a:pt x="2110" y="1521"/>
                        </a:lnTo>
                        <a:lnTo>
                          <a:pt x="2176" y="1506"/>
                        </a:lnTo>
                        <a:lnTo>
                          <a:pt x="2234" y="1476"/>
                        </a:lnTo>
                        <a:lnTo>
                          <a:pt x="2282" y="1432"/>
                        </a:lnTo>
                        <a:lnTo>
                          <a:pt x="2317" y="1377"/>
                        </a:lnTo>
                        <a:lnTo>
                          <a:pt x="2338" y="1314"/>
                        </a:lnTo>
                        <a:lnTo>
                          <a:pt x="2342" y="1268"/>
                        </a:lnTo>
                        <a:lnTo>
                          <a:pt x="2341" y="232"/>
                        </a:lnTo>
                        <a:lnTo>
                          <a:pt x="2326" y="166"/>
                        </a:lnTo>
                        <a:lnTo>
                          <a:pt x="2296" y="108"/>
                        </a:lnTo>
                        <a:lnTo>
                          <a:pt x="2252" y="60"/>
                        </a:lnTo>
                        <a:lnTo>
                          <a:pt x="2197" y="24"/>
                        </a:lnTo>
                        <a:lnTo>
                          <a:pt x="2134" y="4"/>
                        </a:lnTo>
                        <a:lnTo>
                          <a:pt x="2088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" name="Group 21"/>
                <p:cNvGrpSpPr>
                  <a:grpSpLocks/>
                </p:cNvGrpSpPr>
                <p:nvPr/>
              </p:nvGrpSpPr>
              <p:grpSpPr bwMode="auto">
                <a:xfrm>
                  <a:off x="4241" y="8024"/>
                  <a:ext cx="2341" cy="1522"/>
                  <a:chOff x="4241" y="8024"/>
                  <a:chExt cx="2341" cy="1522"/>
                </a:xfrm>
              </p:grpSpPr>
              <p:sp>
                <p:nvSpPr>
                  <p:cNvPr id="55" name="Freeform 22"/>
                  <p:cNvSpPr>
                    <a:spLocks/>
                  </p:cNvSpPr>
                  <p:nvPr/>
                </p:nvSpPr>
                <p:spPr bwMode="auto">
                  <a:xfrm>
                    <a:off x="4241" y="8024"/>
                    <a:ext cx="2341" cy="1522"/>
                  </a:xfrm>
                  <a:custGeom>
                    <a:avLst/>
                    <a:gdLst>
                      <a:gd name="T0" fmla="+- 0 4241 4241"/>
                      <a:gd name="T1" fmla="*/ T0 w 2341"/>
                      <a:gd name="T2" fmla="+- 0 8277 8024"/>
                      <a:gd name="T3" fmla="*/ 8277 h 1522"/>
                      <a:gd name="T4" fmla="+- 0 4251 4241"/>
                      <a:gd name="T5" fmla="*/ T4 w 2341"/>
                      <a:gd name="T6" fmla="+- 0 8210 8024"/>
                      <a:gd name="T7" fmla="*/ 8210 h 1522"/>
                      <a:gd name="T8" fmla="+- 0 4276 4241"/>
                      <a:gd name="T9" fmla="*/ T8 w 2341"/>
                      <a:gd name="T10" fmla="+- 0 8149 8024"/>
                      <a:gd name="T11" fmla="*/ 8149 h 1522"/>
                      <a:gd name="T12" fmla="+- 0 4316 4241"/>
                      <a:gd name="T13" fmla="*/ T12 w 2341"/>
                      <a:gd name="T14" fmla="+- 0 8097 8024"/>
                      <a:gd name="T15" fmla="*/ 8097 h 1522"/>
                      <a:gd name="T16" fmla="+- 0 4368 4241"/>
                      <a:gd name="T17" fmla="*/ T16 w 2341"/>
                      <a:gd name="T18" fmla="+- 0 8058 8024"/>
                      <a:gd name="T19" fmla="*/ 8058 h 1522"/>
                      <a:gd name="T20" fmla="+- 0 4429 4241"/>
                      <a:gd name="T21" fmla="*/ T20 w 2341"/>
                      <a:gd name="T22" fmla="+- 0 8032 8024"/>
                      <a:gd name="T23" fmla="*/ 8032 h 1522"/>
                      <a:gd name="T24" fmla="+- 0 6329 4241"/>
                      <a:gd name="T25" fmla="*/ T24 w 2341"/>
                      <a:gd name="T26" fmla="+- 0 8024 8024"/>
                      <a:gd name="T27" fmla="*/ 8024 h 1522"/>
                      <a:gd name="T28" fmla="+- 0 6352 4241"/>
                      <a:gd name="T29" fmla="*/ T28 w 2341"/>
                      <a:gd name="T30" fmla="+- 0 8025 8024"/>
                      <a:gd name="T31" fmla="*/ 8025 h 1522"/>
                      <a:gd name="T32" fmla="+- 0 6418 4241"/>
                      <a:gd name="T33" fmla="*/ T32 w 2341"/>
                      <a:gd name="T34" fmla="+- 0 8040 8024"/>
                      <a:gd name="T35" fmla="*/ 8040 h 1522"/>
                      <a:gd name="T36" fmla="+- 0 6476 4241"/>
                      <a:gd name="T37" fmla="*/ T36 w 2341"/>
                      <a:gd name="T38" fmla="+- 0 8070 8024"/>
                      <a:gd name="T39" fmla="*/ 8070 h 1522"/>
                      <a:gd name="T40" fmla="+- 0 6524 4241"/>
                      <a:gd name="T41" fmla="*/ T40 w 2341"/>
                      <a:gd name="T42" fmla="+- 0 8114 8024"/>
                      <a:gd name="T43" fmla="*/ 8114 h 1522"/>
                      <a:gd name="T44" fmla="+- 0 6559 4241"/>
                      <a:gd name="T45" fmla="*/ T44 w 2341"/>
                      <a:gd name="T46" fmla="+- 0 8169 8024"/>
                      <a:gd name="T47" fmla="*/ 8169 h 1522"/>
                      <a:gd name="T48" fmla="+- 0 6579 4241"/>
                      <a:gd name="T49" fmla="*/ T48 w 2341"/>
                      <a:gd name="T50" fmla="+- 0 8233 8024"/>
                      <a:gd name="T51" fmla="*/ 8233 h 1522"/>
                      <a:gd name="T52" fmla="+- 0 6583 4241"/>
                      <a:gd name="T53" fmla="*/ T52 w 2341"/>
                      <a:gd name="T54" fmla="+- 0 9292 8024"/>
                      <a:gd name="T55" fmla="*/ 9292 h 1522"/>
                      <a:gd name="T56" fmla="+- 0 6582 4241"/>
                      <a:gd name="T57" fmla="*/ T56 w 2341"/>
                      <a:gd name="T58" fmla="+- 0 9315 8024"/>
                      <a:gd name="T59" fmla="*/ 9315 h 1522"/>
                      <a:gd name="T60" fmla="+- 0 6567 4241"/>
                      <a:gd name="T61" fmla="*/ T60 w 2341"/>
                      <a:gd name="T62" fmla="+- 0 9381 8024"/>
                      <a:gd name="T63" fmla="*/ 9381 h 1522"/>
                      <a:gd name="T64" fmla="+- 0 6536 4241"/>
                      <a:gd name="T65" fmla="*/ T64 w 2341"/>
                      <a:gd name="T66" fmla="+- 0 9439 8024"/>
                      <a:gd name="T67" fmla="*/ 9439 h 1522"/>
                      <a:gd name="T68" fmla="+- 0 6492 4241"/>
                      <a:gd name="T69" fmla="*/ T68 w 2341"/>
                      <a:gd name="T70" fmla="+- 0 9486 8024"/>
                      <a:gd name="T71" fmla="*/ 9486 h 1522"/>
                      <a:gd name="T72" fmla="+- 0 6437 4241"/>
                      <a:gd name="T73" fmla="*/ T72 w 2341"/>
                      <a:gd name="T74" fmla="+- 0 9521 8024"/>
                      <a:gd name="T75" fmla="*/ 9521 h 1522"/>
                      <a:gd name="T76" fmla="+- 0 6374 4241"/>
                      <a:gd name="T77" fmla="*/ T76 w 2341"/>
                      <a:gd name="T78" fmla="+- 0 9542 8024"/>
                      <a:gd name="T79" fmla="*/ 9542 h 1522"/>
                      <a:gd name="T80" fmla="+- 0 4495 4241"/>
                      <a:gd name="T81" fmla="*/ T80 w 2341"/>
                      <a:gd name="T82" fmla="+- 0 9545 8024"/>
                      <a:gd name="T83" fmla="*/ 9545 h 1522"/>
                      <a:gd name="T84" fmla="+- 0 4472 4241"/>
                      <a:gd name="T85" fmla="*/ T84 w 2341"/>
                      <a:gd name="T86" fmla="+- 0 9544 8024"/>
                      <a:gd name="T87" fmla="*/ 9544 h 1522"/>
                      <a:gd name="T88" fmla="+- 0 4406 4241"/>
                      <a:gd name="T89" fmla="*/ T88 w 2341"/>
                      <a:gd name="T90" fmla="+- 0 9529 8024"/>
                      <a:gd name="T91" fmla="*/ 9529 h 1522"/>
                      <a:gd name="T92" fmla="+- 0 4348 4241"/>
                      <a:gd name="T93" fmla="*/ T92 w 2341"/>
                      <a:gd name="T94" fmla="+- 0 9499 8024"/>
                      <a:gd name="T95" fmla="*/ 9499 h 1522"/>
                      <a:gd name="T96" fmla="+- 0 4301 4241"/>
                      <a:gd name="T97" fmla="*/ T96 w 2341"/>
                      <a:gd name="T98" fmla="+- 0 9455 8024"/>
                      <a:gd name="T99" fmla="*/ 9455 h 1522"/>
                      <a:gd name="T100" fmla="+- 0 4265 4241"/>
                      <a:gd name="T101" fmla="*/ T100 w 2341"/>
                      <a:gd name="T102" fmla="+- 0 9400 8024"/>
                      <a:gd name="T103" fmla="*/ 9400 h 1522"/>
                      <a:gd name="T104" fmla="+- 0 4245 4241"/>
                      <a:gd name="T105" fmla="*/ T104 w 2341"/>
                      <a:gd name="T106" fmla="+- 0 9336 8024"/>
                      <a:gd name="T107" fmla="*/ 9336 h 1522"/>
                      <a:gd name="T108" fmla="+- 0 4241 4241"/>
                      <a:gd name="T109" fmla="*/ T108 w 2341"/>
                      <a:gd name="T110" fmla="+- 0 8277 8024"/>
                      <a:gd name="T111" fmla="*/ 8277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</a:cxnLst>
                    <a:rect l="0" t="0" r="r" b="b"/>
                    <a:pathLst>
                      <a:path w="2341" h="1522">
                        <a:moveTo>
                          <a:pt x="0" y="253"/>
                        </a:moveTo>
                        <a:lnTo>
                          <a:pt x="10" y="186"/>
                        </a:lnTo>
                        <a:lnTo>
                          <a:pt x="35" y="125"/>
                        </a:lnTo>
                        <a:lnTo>
                          <a:pt x="75" y="73"/>
                        </a:lnTo>
                        <a:lnTo>
                          <a:pt x="127" y="34"/>
                        </a:lnTo>
                        <a:lnTo>
                          <a:pt x="188" y="8"/>
                        </a:lnTo>
                        <a:lnTo>
                          <a:pt x="2088" y="0"/>
                        </a:lnTo>
                        <a:lnTo>
                          <a:pt x="2111" y="1"/>
                        </a:lnTo>
                        <a:lnTo>
                          <a:pt x="2177" y="16"/>
                        </a:lnTo>
                        <a:lnTo>
                          <a:pt x="2235" y="46"/>
                        </a:lnTo>
                        <a:lnTo>
                          <a:pt x="2283" y="90"/>
                        </a:lnTo>
                        <a:lnTo>
                          <a:pt x="2318" y="145"/>
                        </a:lnTo>
                        <a:lnTo>
                          <a:pt x="2338" y="209"/>
                        </a:lnTo>
                        <a:lnTo>
                          <a:pt x="2342" y="1268"/>
                        </a:lnTo>
                        <a:lnTo>
                          <a:pt x="2341" y="1291"/>
                        </a:lnTo>
                        <a:lnTo>
                          <a:pt x="2326" y="1357"/>
                        </a:lnTo>
                        <a:lnTo>
                          <a:pt x="2295" y="1415"/>
                        </a:lnTo>
                        <a:lnTo>
                          <a:pt x="2251" y="1462"/>
                        </a:lnTo>
                        <a:lnTo>
                          <a:pt x="2196" y="1497"/>
                        </a:lnTo>
                        <a:lnTo>
                          <a:pt x="2133" y="1518"/>
                        </a:lnTo>
                        <a:lnTo>
                          <a:pt x="254" y="1521"/>
                        </a:lnTo>
                        <a:lnTo>
                          <a:pt x="231" y="1520"/>
                        </a:lnTo>
                        <a:lnTo>
                          <a:pt x="165" y="1505"/>
                        </a:lnTo>
                        <a:lnTo>
                          <a:pt x="107" y="1475"/>
                        </a:lnTo>
                        <a:lnTo>
                          <a:pt x="60" y="1431"/>
                        </a:lnTo>
                        <a:lnTo>
                          <a:pt x="24" y="1376"/>
                        </a:lnTo>
                        <a:lnTo>
                          <a:pt x="4" y="1312"/>
                        </a:lnTo>
                        <a:lnTo>
                          <a:pt x="0" y="253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117" y="4604"/>
                <a:ext cx="2381" cy="1562"/>
                <a:chOff x="3117" y="1559"/>
                <a:chExt cx="2381" cy="1562"/>
              </a:xfrm>
            </p:grpSpPr>
            <p:grpSp>
              <p:nvGrpSpPr>
                <p:cNvPr id="49" name="Group 24"/>
                <p:cNvGrpSpPr>
                  <a:grpSpLocks/>
                </p:cNvGrpSpPr>
                <p:nvPr/>
              </p:nvGrpSpPr>
              <p:grpSpPr bwMode="auto">
                <a:xfrm>
                  <a:off x="3137" y="1579"/>
                  <a:ext cx="2341" cy="1522"/>
                  <a:chOff x="3137" y="1579"/>
                  <a:chExt cx="2341" cy="1522"/>
                </a:xfrm>
              </p:grpSpPr>
              <p:sp>
                <p:nvSpPr>
                  <p:cNvPr id="52" name="Freeform 25"/>
                  <p:cNvSpPr>
                    <a:spLocks/>
                  </p:cNvSpPr>
                  <p:nvPr/>
                </p:nvSpPr>
                <p:spPr bwMode="auto">
                  <a:xfrm>
                    <a:off x="3137" y="1579"/>
                    <a:ext cx="2341" cy="1522"/>
                  </a:xfrm>
                  <a:custGeom>
                    <a:avLst/>
                    <a:gdLst>
                      <a:gd name="T0" fmla="+- 0 5224 3137"/>
                      <a:gd name="T1" fmla="*/ T0 w 2341"/>
                      <a:gd name="T2" fmla="+- 0 1579 1579"/>
                      <a:gd name="T3" fmla="*/ 1579 h 1522"/>
                      <a:gd name="T4" fmla="+- 0 3368 3137"/>
                      <a:gd name="T5" fmla="*/ T4 w 2341"/>
                      <a:gd name="T6" fmla="+- 0 1580 1579"/>
                      <a:gd name="T7" fmla="*/ 1580 h 1522"/>
                      <a:gd name="T8" fmla="+- 0 3303 3137"/>
                      <a:gd name="T9" fmla="*/ T8 w 2341"/>
                      <a:gd name="T10" fmla="+- 0 1594 1579"/>
                      <a:gd name="T11" fmla="*/ 1594 h 1522"/>
                      <a:gd name="T12" fmla="+- 0 3245 3137"/>
                      <a:gd name="T13" fmla="*/ T12 w 2341"/>
                      <a:gd name="T14" fmla="+- 0 1625 1579"/>
                      <a:gd name="T15" fmla="*/ 1625 h 1522"/>
                      <a:gd name="T16" fmla="+- 0 3197 3137"/>
                      <a:gd name="T17" fmla="*/ T16 w 2341"/>
                      <a:gd name="T18" fmla="+- 0 1669 1579"/>
                      <a:gd name="T19" fmla="*/ 1669 h 1522"/>
                      <a:gd name="T20" fmla="+- 0 3161 3137"/>
                      <a:gd name="T21" fmla="*/ T20 w 2341"/>
                      <a:gd name="T22" fmla="+- 0 1723 1579"/>
                      <a:gd name="T23" fmla="*/ 1723 h 1522"/>
                      <a:gd name="T24" fmla="+- 0 3141 3137"/>
                      <a:gd name="T25" fmla="*/ T24 w 2341"/>
                      <a:gd name="T26" fmla="+- 0 1787 1579"/>
                      <a:gd name="T27" fmla="*/ 1787 h 1522"/>
                      <a:gd name="T28" fmla="+- 0 3137 3137"/>
                      <a:gd name="T29" fmla="*/ T28 w 2341"/>
                      <a:gd name="T30" fmla="+- 0 1833 1579"/>
                      <a:gd name="T31" fmla="*/ 1833 h 1522"/>
                      <a:gd name="T32" fmla="+- 0 3138 3137"/>
                      <a:gd name="T33" fmla="*/ T32 w 2341"/>
                      <a:gd name="T34" fmla="+- 0 2869 1579"/>
                      <a:gd name="T35" fmla="*/ 2869 h 1522"/>
                      <a:gd name="T36" fmla="+- 0 3152 3137"/>
                      <a:gd name="T37" fmla="*/ T36 w 2341"/>
                      <a:gd name="T38" fmla="+- 0 2935 1579"/>
                      <a:gd name="T39" fmla="*/ 2935 h 1522"/>
                      <a:gd name="T40" fmla="+- 0 3182 3137"/>
                      <a:gd name="T41" fmla="*/ T40 w 2341"/>
                      <a:gd name="T42" fmla="+- 0 2993 1579"/>
                      <a:gd name="T43" fmla="*/ 2993 h 1522"/>
                      <a:gd name="T44" fmla="+- 0 3226 3137"/>
                      <a:gd name="T45" fmla="*/ T44 w 2341"/>
                      <a:gd name="T46" fmla="+- 0 3041 1579"/>
                      <a:gd name="T47" fmla="*/ 3041 h 1522"/>
                      <a:gd name="T48" fmla="+- 0 3281 3137"/>
                      <a:gd name="T49" fmla="*/ T48 w 2341"/>
                      <a:gd name="T50" fmla="+- 0 3076 1579"/>
                      <a:gd name="T51" fmla="*/ 3076 h 1522"/>
                      <a:gd name="T52" fmla="+- 0 3344 3137"/>
                      <a:gd name="T53" fmla="*/ T52 w 2341"/>
                      <a:gd name="T54" fmla="+- 0 3097 1579"/>
                      <a:gd name="T55" fmla="*/ 3097 h 1522"/>
                      <a:gd name="T56" fmla="+- 0 3390 3137"/>
                      <a:gd name="T57" fmla="*/ T56 w 2341"/>
                      <a:gd name="T58" fmla="+- 0 3101 1579"/>
                      <a:gd name="T59" fmla="*/ 3101 h 1522"/>
                      <a:gd name="T60" fmla="+- 0 5246 3137"/>
                      <a:gd name="T61" fmla="*/ T60 w 2341"/>
                      <a:gd name="T62" fmla="+- 0 3100 1579"/>
                      <a:gd name="T63" fmla="*/ 3100 h 1522"/>
                      <a:gd name="T64" fmla="+- 0 5312 3137"/>
                      <a:gd name="T65" fmla="*/ T64 w 2341"/>
                      <a:gd name="T66" fmla="+- 0 3085 1579"/>
                      <a:gd name="T67" fmla="*/ 3085 h 1522"/>
                      <a:gd name="T68" fmla="+- 0 5370 3137"/>
                      <a:gd name="T69" fmla="*/ T68 w 2341"/>
                      <a:gd name="T70" fmla="+- 0 3055 1579"/>
                      <a:gd name="T71" fmla="*/ 3055 h 1522"/>
                      <a:gd name="T72" fmla="+- 0 5418 3137"/>
                      <a:gd name="T73" fmla="*/ T72 w 2341"/>
                      <a:gd name="T74" fmla="+- 0 3011 1579"/>
                      <a:gd name="T75" fmla="*/ 3011 h 1522"/>
                      <a:gd name="T76" fmla="+- 0 5453 3137"/>
                      <a:gd name="T77" fmla="*/ T76 w 2341"/>
                      <a:gd name="T78" fmla="+- 0 2956 1579"/>
                      <a:gd name="T79" fmla="*/ 2956 h 1522"/>
                      <a:gd name="T80" fmla="+- 0 5474 3137"/>
                      <a:gd name="T81" fmla="*/ T80 w 2341"/>
                      <a:gd name="T82" fmla="+- 0 2893 1579"/>
                      <a:gd name="T83" fmla="*/ 2893 h 1522"/>
                      <a:gd name="T84" fmla="+- 0 5478 3137"/>
                      <a:gd name="T85" fmla="*/ T84 w 2341"/>
                      <a:gd name="T86" fmla="+- 0 2847 1579"/>
                      <a:gd name="T87" fmla="*/ 2847 h 1522"/>
                      <a:gd name="T88" fmla="+- 0 5477 3137"/>
                      <a:gd name="T89" fmla="*/ T88 w 2341"/>
                      <a:gd name="T90" fmla="+- 0 1833 1579"/>
                      <a:gd name="T91" fmla="*/ 1833 h 1522"/>
                      <a:gd name="T92" fmla="+- 0 5469 3137"/>
                      <a:gd name="T93" fmla="*/ T92 w 2341"/>
                      <a:gd name="T94" fmla="+- 0 1766 1579"/>
                      <a:gd name="T95" fmla="*/ 1766 h 1522"/>
                      <a:gd name="T96" fmla="+- 0 5444 3137"/>
                      <a:gd name="T97" fmla="*/ T96 w 2341"/>
                      <a:gd name="T98" fmla="+- 0 1705 1579"/>
                      <a:gd name="T99" fmla="*/ 1705 h 1522"/>
                      <a:gd name="T100" fmla="+- 0 5404 3137"/>
                      <a:gd name="T101" fmla="*/ T100 w 2341"/>
                      <a:gd name="T102" fmla="+- 0 1653 1579"/>
                      <a:gd name="T103" fmla="*/ 1653 h 1522"/>
                      <a:gd name="T104" fmla="+- 0 5353 3137"/>
                      <a:gd name="T105" fmla="*/ T104 w 2341"/>
                      <a:gd name="T106" fmla="+- 0 1614 1579"/>
                      <a:gd name="T107" fmla="*/ 1614 h 1522"/>
                      <a:gd name="T108" fmla="+- 0 5292 3137"/>
                      <a:gd name="T109" fmla="*/ T108 w 2341"/>
                      <a:gd name="T110" fmla="+- 0 1588 1579"/>
                      <a:gd name="T111" fmla="*/ 1588 h 1522"/>
                      <a:gd name="T112" fmla="+- 0 5224 3137"/>
                      <a:gd name="T113" fmla="*/ T112 w 2341"/>
                      <a:gd name="T114" fmla="+- 0 1579 1579"/>
                      <a:gd name="T115" fmla="*/ 1579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</a:cxnLst>
                    <a:rect l="0" t="0" r="r" b="b"/>
                    <a:pathLst>
                      <a:path w="2341" h="1522">
                        <a:moveTo>
                          <a:pt x="2087" y="0"/>
                        </a:moveTo>
                        <a:lnTo>
                          <a:pt x="231" y="1"/>
                        </a:lnTo>
                        <a:lnTo>
                          <a:pt x="166" y="15"/>
                        </a:lnTo>
                        <a:lnTo>
                          <a:pt x="108" y="46"/>
                        </a:lnTo>
                        <a:lnTo>
                          <a:pt x="60" y="90"/>
                        </a:lnTo>
                        <a:lnTo>
                          <a:pt x="24" y="144"/>
                        </a:lnTo>
                        <a:lnTo>
                          <a:pt x="4" y="208"/>
                        </a:lnTo>
                        <a:lnTo>
                          <a:pt x="0" y="254"/>
                        </a:lnTo>
                        <a:lnTo>
                          <a:pt x="1" y="1290"/>
                        </a:lnTo>
                        <a:lnTo>
                          <a:pt x="15" y="1356"/>
                        </a:lnTo>
                        <a:lnTo>
                          <a:pt x="45" y="1414"/>
                        </a:lnTo>
                        <a:lnTo>
                          <a:pt x="89" y="1462"/>
                        </a:lnTo>
                        <a:lnTo>
                          <a:pt x="144" y="1497"/>
                        </a:lnTo>
                        <a:lnTo>
                          <a:pt x="207" y="1518"/>
                        </a:lnTo>
                        <a:lnTo>
                          <a:pt x="253" y="1522"/>
                        </a:lnTo>
                        <a:lnTo>
                          <a:pt x="2109" y="1521"/>
                        </a:lnTo>
                        <a:lnTo>
                          <a:pt x="2175" y="1506"/>
                        </a:lnTo>
                        <a:lnTo>
                          <a:pt x="2233" y="1476"/>
                        </a:lnTo>
                        <a:lnTo>
                          <a:pt x="2281" y="1432"/>
                        </a:lnTo>
                        <a:lnTo>
                          <a:pt x="2316" y="1377"/>
                        </a:lnTo>
                        <a:lnTo>
                          <a:pt x="2337" y="1314"/>
                        </a:lnTo>
                        <a:lnTo>
                          <a:pt x="2341" y="1268"/>
                        </a:lnTo>
                        <a:lnTo>
                          <a:pt x="2340" y="254"/>
                        </a:lnTo>
                        <a:lnTo>
                          <a:pt x="2332" y="187"/>
                        </a:lnTo>
                        <a:lnTo>
                          <a:pt x="2307" y="126"/>
                        </a:lnTo>
                        <a:lnTo>
                          <a:pt x="2267" y="74"/>
                        </a:lnTo>
                        <a:lnTo>
                          <a:pt x="2216" y="35"/>
                        </a:lnTo>
                        <a:lnTo>
                          <a:pt x="2155" y="9"/>
                        </a:lnTo>
                        <a:lnTo>
                          <a:pt x="2087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" name="Group 26"/>
                <p:cNvGrpSpPr>
                  <a:grpSpLocks/>
                </p:cNvGrpSpPr>
                <p:nvPr/>
              </p:nvGrpSpPr>
              <p:grpSpPr bwMode="auto">
                <a:xfrm>
                  <a:off x="3137" y="1579"/>
                  <a:ext cx="2341" cy="1522"/>
                  <a:chOff x="3137" y="1579"/>
                  <a:chExt cx="2341" cy="1522"/>
                </a:xfrm>
              </p:grpSpPr>
              <p:sp>
                <p:nvSpPr>
                  <p:cNvPr id="51" name="Freeform 27"/>
                  <p:cNvSpPr>
                    <a:spLocks/>
                  </p:cNvSpPr>
                  <p:nvPr/>
                </p:nvSpPr>
                <p:spPr bwMode="auto">
                  <a:xfrm>
                    <a:off x="3137" y="1579"/>
                    <a:ext cx="2341" cy="1522"/>
                  </a:xfrm>
                  <a:custGeom>
                    <a:avLst/>
                    <a:gdLst>
                      <a:gd name="T0" fmla="+- 0 3137 3137"/>
                      <a:gd name="T1" fmla="*/ T0 w 2341"/>
                      <a:gd name="T2" fmla="+- 0 1833 1579"/>
                      <a:gd name="T3" fmla="*/ 1833 h 1522"/>
                      <a:gd name="T4" fmla="+- 0 3146 3137"/>
                      <a:gd name="T5" fmla="*/ T4 w 2341"/>
                      <a:gd name="T6" fmla="+- 0 1765 1579"/>
                      <a:gd name="T7" fmla="*/ 1765 h 1522"/>
                      <a:gd name="T8" fmla="+- 0 3171 3137"/>
                      <a:gd name="T9" fmla="*/ T8 w 2341"/>
                      <a:gd name="T10" fmla="+- 0 1704 1579"/>
                      <a:gd name="T11" fmla="*/ 1704 h 1522"/>
                      <a:gd name="T12" fmla="+- 0 3211 3137"/>
                      <a:gd name="T13" fmla="*/ T12 w 2341"/>
                      <a:gd name="T14" fmla="+- 0 1653 1579"/>
                      <a:gd name="T15" fmla="*/ 1653 h 1522"/>
                      <a:gd name="T16" fmla="+- 0 3263 3137"/>
                      <a:gd name="T17" fmla="*/ T16 w 2341"/>
                      <a:gd name="T18" fmla="+- 0 1613 1579"/>
                      <a:gd name="T19" fmla="*/ 1613 h 1522"/>
                      <a:gd name="T20" fmla="+- 0 3324 3137"/>
                      <a:gd name="T21" fmla="*/ T20 w 2341"/>
                      <a:gd name="T22" fmla="+- 0 1588 1579"/>
                      <a:gd name="T23" fmla="*/ 1588 h 1522"/>
                      <a:gd name="T24" fmla="+- 0 5224 3137"/>
                      <a:gd name="T25" fmla="*/ T24 w 2341"/>
                      <a:gd name="T26" fmla="+- 0 1579 1579"/>
                      <a:gd name="T27" fmla="*/ 1579 h 1522"/>
                      <a:gd name="T28" fmla="+- 0 5247 3137"/>
                      <a:gd name="T29" fmla="*/ T28 w 2341"/>
                      <a:gd name="T30" fmla="+- 0 1580 1579"/>
                      <a:gd name="T31" fmla="*/ 1580 h 1522"/>
                      <a:gd name="T32" fmla="+- 0 5313 3137"/>
                      <a:gd name="T33" fmla="*/ T32 w 2341"/>
                      <a:gd name="T34" fmla="+- 0 1595 1579"/>
                      <a:gd name="T35" fmla="*/ 1595 h 1522"/>
                      <a:gd name="T36" fmla="+- 0 5371 3137"/>
                      <a:gd name="T37" fmla="*/ T36 w 2341"/>
                      <a:gd name="T38" fmla="+- 0 1625 1579"/>
                      <a:gd name="T39" fmla="*/ 1625 h 1522"/>
                      <a:gd name="T40" fmla="+- 0 5419 3137"/>
                      <a:gd name="T41" fmla="*/ T40 w 2341"/>
                      <a:gd name="T42" fmla="+- 0 1670 1579"/>
                      <a:gd name="T43" fmla="*/ 1670 h 1522"/>
                      <a:gd name="T44" fmla="+- 0 5454 3137"/>
                      <a:gd name="T45" fmla="*/ T44 w 2341"/>
                      <a:gd name="T46" fmla="+- 0 1725 1579"/>
                      <a:gd name="T47" fmla="*/ 1725 h 1522"/>
                      <a:gd name="T48" fmla="+- 0 5474 3137"/>
                      <a:gd name="T49" fmla="*/ T48 w 2341"/>
                      <a:gd name="T50" fmla="+- 0 1788 1579"/>
                      <a:gd name="T51" fmla="*/ 1788 h 1522"/>
                      <a:gd name="T52" fmla="+- 0 5478 3137"/>
                      <a:gd name="T53" fmla="*/ T52 w 2341"/>
                      <a:gd name="T54" fmla="+- 0 2847 1579"/>
                      <a:gd name="T55" fmla="*/ 2847 h 1522"/>
                      <a:gd name="T56" fmla="+- 0 5477 3137"/>
                      <a:gd name="T57" fmla="*/ T56 w 2341"/>
                      <a:gd name="T58" fmla="+- 0 2870 1579"/>
                      <a:gd name="T59" fmla="*/ 2870 h 1522"/>
                      <a:gd name="T60" fmla="+- 0 5462 3137"/>
                      <a:gd name="T61" fmla="*/ T60 w 2341"/>
                      <a:gd name="T62" fmla="+- 0 2936 1579"/>
                      <a:gd name="T63" fmla="*/ 2936 h 1522"/>
                      <a:gd name="T64" fmla="+- 0 5431 3137"/>
                      <a:gd name="T65" fmla="*/ T64 w 2341"/>
                      <a:gd name="T66" fmla="+- 0 2994 1579"/>
                      <a:gd name="T67" fmla="*/ 2994 h 1522"/>
                      <a:gd name="T68" fmla="+- 0 5387 3137"/>
                      <a:gd name="T69" fmla="*/ T68 w 2341"/>
                      <a:gd name="T70" fmla="+- 0 3042 1579"/>
                      <a:gd name="T71" fmla="*/ 3042 h 1522"/>
                      <a:gd name="T72" fmla="+- 0 5332 3137"/>
                      <a:gd name="T73" fmla="*/ T72 w 2341"/>
                      <a:gd name="T74" fmla="+- 0 3077 1579"/>
                      <a:gd name="T75" fmla="*/ 3077 h 1522"/>
                      <a:gd name="T76" fmla="+- 0 5269 3137"/>
                      <a:gd name="T77" fmla="*/ T76 w 2341"/>
                      <a:gd name="T78" fmla="+- 0 3097 1579"/>
                      <a:gd name="T79" fmla="*/ 3097 h 1522"/>
                      <a:gd name="T80" fmla="+- 0 3390 3137"/>
                      <a:gd name="T81" fmla="*/ T80 w 2341"/>
                      <a:gd name="T82" fmla="+- 0 3101 1579"/>
                      <a:gd name="T83" fmla="*/ 3101 h 1522"/>
                      <a:gd name="T84" fmla="+- 0 3367 3137"/>
                      <a:gd name="T85" fmla="*/ T84 w 2341"/>
                      <a:gd name="T86" fmla="+- 0 3100 1579"/>
                      <a:gd name="T87" fmla="*/ 3100 h 1522"/>
                      <a:gd name="T88" fmla="+- 0 3301 3137"/>
                      <a:gd name="T89" fmla="*/ T88 w 2341"/>
                      <a:gd name="T90" fmla="+- 0 3085 1579"/>
                      <a:gd name="T91" fmla="*/ 3085 h 1522"/>
                      <a:gd name="T92" fmla="+- 0 3244 3137"/>
                      <a:gd name="T93" fmla="*/ T92 w 2341"/>
                      <a:gd name="T94" fmla="+- 0 3054 1579"/>
                      <a:gd name="T95" fmla="*/ 3054 h 1522"/>
                      <a:gd name="T96" fmla="+- 0 3196 3137"/>
                      <a:gd name="T97" fmla="*/ T96 w 2341"/>
                      <a:gd name="T98" fmla="+- 0 3010 1579"/>
                      <a:gd name="T99" fmla="*/ 3010 h 1522"/>
                      <a:gd name="T100" fmla="+- 0 3161 3137"/>
                      <a:gd name="T101" fmla="*/ T100 w 2341"/>
                      <a:gd name="T102" fmla="+- 0 2955 1579"/>
                      <a:gd name="T103" fmla="*/ 2955 h 1522"/>
                      <a:gd name="T104" fmla="+- 0 3140 3137"/>
                      <a:gd name="T105" fmla="*/ T104 w 2341"/>
                      <a:gd name="T106" fmla="+- 0 2891 1579"/>
                      <a:gd name="T107" fmla="*/ 2891 h 1522"/>
                      <a:gd name="T108" fmla="+- 0 3137 3137"/>
                      <a:gd name="T109" fmla="*/ T108 w 2341"/>
                      <a:gd name="T110" fmla="+- 0 1833 1579"/>
                      <a:gd name="T111" fmla="*/ 1833 h 152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</a:cxnLst>
                    <a:rect l="0" t="0" r="r" b="b"/>
                    <a:pathLst>
                      <a:path w="2341" h="1522">
                        <a:moveTo>
                          <a:pt x="0" y="254"/>
                        </a:moveTo>
                        <a:lnTo>
                          <a:pt x="9" y="186"/>
                        </a:lnTo>
                        <a:lnTo>
                          <a:pt x="34" y="125"/>
                        </a:lnTo>
                        <a:lnTo>
                          <a:pt x="74" y="74"/>
                        </a:lnTo>
                        <a:lnTo>
                          <a:pt x="126" y="34"/>
                        </a:lnTo>
                        <a:lnTo>
                          <a:pt x="187" y="9"/>
                        </a:lnTo>
                        <a:lnTo>
                          <a:pt x="2087" y="0"/>
                        </a:lnTo>
                        <a:lnTo>
                          <a:pt x="2110" y="1"/>
                        </a:lnTo>
                        <a:lnTo>
                          <a:pt x="2176" y="16"/>
                        </a:lnTo>
                        <a:lnTo>
                          <a:pt x="2234" y="46"/>
                        </a:lnTo>
                        <a:lnTo>
                          <a:pt x="2282" y="91"/>
                        </a:lnTo>
                        <a:lnTo>
                          <a:pt x="2317" y="146"/>
                        </a:lnTo>
                        <a:lnTo>
                          <a:pt x="2337" y="209"/>
                        </a:lnTo>
                        <a:lnTo>
                          <a:pt x="2341" y="1268"/>
                        </a:lnTo>
                        <a:lnTo>
                          <a:pt x="2340" y="1291"/>
                        </a:lnTo>
                        <a:lnTo>
                          <a:pt x="2325" y="1357"/>
                        </a:lnTo>
                        <a:lnTo>
                          <a:pt x="2294" y="1415"/>
                        </a:lnTo>
                        <a:lnTo>
                          <a:pt x="2250" y="1463"/>
                        </a:lnTo>
                        <a:lnTo>
                          <a:pt x="2195" y="1498"/>
                        </a:lnTo>
                        <a:lnTo>
                          <a:pt x="2132" y="1518"/>
                        </a:lnTo>
                        <a:lnTo>
                          <a:pt x="253" y="1522"/>
                        </a:lnTo>
                        <a:lnTo>
                          <a:pt x="230" y="1521"/>
                        </a:lnTo>
                        <a:lnTo>
                          <a:pt x="164" y="1506"/>
                        </a:lnTo>
                        <a:lnTo>
                          <a:pt x="107" y="1475"/>
                        </a:lnTo>
                        <a:lnTo>
                          <a:pt x="59" y="1431"/>
                        </a:lnTo>
                        <a:lnTo>
                          <a:pt x="24" y="1376"/>
                        </a:lnTo>
                        <a:lnTo>
                          <a:pt x="3" y="1312"/>
                        </a:lnTo>
                        <a:lnTo>
                          <a:pt x="0" y="254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096" y="3661"/>
                <a:ext cx="6149" cy="5779"/>
                <a:chOff x="4096" y="3661"/>
                <a:chExt cx="6149" cy="5779"/>
              </a:xfrm>
            </p:grpSpPr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8680" y="3661"/>
                  <a:ext cx="830" cy="685"/>
                  <a:chOff x="8680" y="616"/>
                  <a:chExt cx="830" cy="685"/>
                </a:xfrm>
              </p:grpSpPr>
              <p:sp>
                <p:nvSpPr>
                  <p:cNvPr id="43" name="Freeform 30"/>
                  <p:cNvSpPr>
                    <a:spLocks/>
                  </p:cNvSpPr>
                  <p:nvPr/>
                </p:nvSpPr>
                <p:spPr bwMode="auto">
                  <a:xfrm>
                    <a:off x="8680" y="616"/>
                    <a:ext cx="830" cy="685"/>
                  </a:xfrm>
                  <a:custGeom>
                    <a:avLst/>
                    <a:gdLst>
                      <a:gd name="T0" fmla="+- 0 9363 8680"/>
                      <a:gd name="T1" fmla="*/ T0 w 830"/>
                      <a:gd name="T2" fmla="+- 0 1231 616"/>
                      <a:gd name="T3" fmla="*/ 1231 h 685"/>
                      <a:gd name="T4" fmla="+- 0 9358 8680"/>
                      <a:gd name="T5" fmla="*/ T4 w 830"/>
                      <a:gd name="T6" fmla="+- 0 1234 616"/>
                      <a:gd name="T7" fmla="*/ 1234 h 685"/>
                      <a:gd name="T8" fmla="+- 0 9356 8680"/>
                      <a:gd name="T9" fmla="*/ T8 w 830"/>
                      <a:gd name="T10" fmla="+- 0 1239 616"/>
                      <a:gd name="T11" fmla="*/ 1239 h 685"/>
                      <a:gd name="T12" fmla="+- 0 9354 8680"/>
                      <a:gd name="T13" fmla="*/ T12 w 830"/>
                      <a:gd name="T14" fmla="+- 0 1244 616"/>
                      <a:gd name="T15" fmla="*/ 1244 h 685"/>
                      <a:gd name="T16" fmla="+- 0 9357 8680"/>
                      <a:gd name="T17" fmla="*/ T16 w 830"/>
                      <a:gd name="T18" fmla="+- 0 1250 616"/>
                      <a:gd name="T19" fmla="*/ 1250 h 685"/>
                      <a:gd name="T20" fmla="+- 0 9362 8680"/>
                      <a:gd name="T21" fmla="*/ T20 w 830"/>
                      <a:gd name="T22" fmla="+- 0 1252 616"/>
                      <a:gd name="T23" fmla="*/ 1252 h 685"/>
                      <a:gd name="T24" fmla="+- 0 9510 8680"/>
                      <a:gd name="T25" fmla="*/ T24 w 830"/>
                      <a:gd name="T26" fmla="+- 0 1301 616"/>
                      <a:gd name="T27" fmla="*/ 1301 h 685"/>
                      <a:gd name="T28" fmla="+- 0 9509 8680"/>
                      <a:gd name="T29" fmla="*/ T28 w 830"/>
                      <a:gd name="T30" fmla="+- 0 1293 616"/>
                      <a:gd name="T31" fmla="*/ 1293 h 685"/>
                      <a:gd name="T32" fmla="+- 0 9490 8680"/>
                      <a:gd name="T33" fmla="*/ T32 w 830"/>
                      <a:gd name="T34" fmla="+- 0 1293 616"/>
                      <a:gd name="T35" fmla="*/ 1293 h 685"/>
                      <a:gd name="T36" fmla="+- 0 9465 8680"/>
                      <a:gd name="T37" fmla="*/ T36 w 830"/>
                      <a:gd name="T38" fmla="+- 0 1265 616"/>
                      <a:gd name="T39" fmla="*/ 1265 h 685"/>
                      <a:gd name="T40" fmla="+- 0 9369 8680"/>
                      <a:gd name="T41" fmla="*/ T40 w 830"/>
                      <a:gd name="T42" fmla="+- 0 1233 616"/>
                      <a:gd name="T43" fmla="*/ 1233 h 685"/>
                      <a:gd name="T44" fmla="+- 0 9363 8680"/>
                      <a:gd name="T45" fmla="*/ T44 w 830"/>
                      <a:gd name="T46" fmla="+- 0 1231 616"/>
                      <a:gd name="T47" fmla="*/ 1231 h 68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</a:cxnLst>
                    <a:rect l="0" t="0" r="r" b="b"/>
                    <a:pathLst>
                      <a:path w="830" h="685">
                        <a:moveTo>
                          <a:pt x="683" y="615"/>
                        </a:moveTo>
                        <a:lnTo>
                          <a:pt x="678" y="618"/>
                        </a:lnTo>
                        <a:lnTo>
                          <a:pt x="676" y="623"/>
                        </a:lnTo>
                        <a:lnTo>
                          <a:pt x="674" y="628"/>
                        </a:lnTo>
                        <a:lnTo>
                          <a:pt x="677" y="634"/>
                        </a:lnTo>
                        <a:lnTo>
                          <a:pt x="682" y="636"/>
                        </a:lnTo>
                        <a:lnTo>
                          <a:pt x="830" y="685"/>
                        </a:lnTo>
                        <a:lnTo>
                          <a:pt x="829" y="677"/>
                        </a:lnTo>
                        <a:lnTo>
                          <a:pt x="810" y="677"/>
                        </a:lnTo>
                        <a:lnTo>
                          <a:pt x="785" y="649"/>
                        </a:lnTo>
                        <a:lnTo>
                          <a:pt x="689" y="617"/>
                        </a:lnTo>
                        <a:lnTo>
                          <a:pt x="683" y="615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31"/>
                  <p:cNvSpPr>
                    <a:spLocks/>
                  </p:cNvSpPr>
                  <p:nvPr/>
                </p:nvSpPr>
                <p:spPr bwMode="auto">
                  <a:xfrm>
                    <a:off x="8680" y="616"/>
                    <a:ext cx="830" cy="685"/>
                  </a:xfrm>
                  <a:custGeom>
                    <a:avLst/>
                    <a:gdLst>
                      <a:gd name="T0" fmla="+- 0 9465 8680"/>
                      <a:gd name="T1" fmla="*/ T0 w 830"/>
                      <a:gd name="T2" fmla="+- 0 1265 616"/>
                      <a:gd name="T3" fmla="*/ 1265 h 685"/>
                      <a:gd name="T4" fmla="+- 0 9490 8680"/>
                      <a:gd name="T5" fmla="*/ T4 w 830"/>
                      <a:gd name="T6" fmla="+- 0 1293 616"/>
                      <a:gd name="T7" fmla="*/ 1293 h 685"/>
                      <a:gd name="T8" fmla="+- 0 9495 8680"/>
                      <a:gd name="T9" fmla="*/ T8 w 830"/>
                      <a:gd name="T10" fmla="+- 0 1288 616"/>
                      <a:gd name="T11" fmla="*/ 1288 h 685"/>
                      <a:gd name="T12" fmla="+- 0 9487 8680"/>
                      <a:gd name="T13" fmla="*/ T12 w 830"/>
                      <a:gd name="T14" fmla="+- 0 1288 616"/>
                      <a:gd name="T15" fmla="*/ 1288 h 685"/>
                      <a:gd name="T16" fmla="+- 0 9484 8680"/>
                      <a:gd name="T17" fmla="*/ T16 w 830"/>
                      <a:gd name="T18" fmla="+- 0 1271 616"/>
                      <a:gd name="T19" fmla="*/ 1271 h 685"/>
                      <a:gd name="T20" fmla="+- 0 9465 8680"/>
                      <a:gd name="T21" fmla="*/ T20 w 830"/>
                      <a:gd name="T22" fmla="+- 0 1265 616"/>
                      <a:gd name="T23" fmla="*/ 1265 h 68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830" h="685">
                        <a:moveTo>
                          <a:pt x="785" y="649"/>
                        </a:moveTo>
                        <a:lnTo>
                          <a:pt x="810" y="677"/>
                        </a:lnTo>
                        <a:lnTo>
                          <a:pt x="815" y="672"/>
                        </a:lnTo>
                        <a:lnTo>
                          <a:pt x="807" y="672"/>
                        </a:lnTo>
                        <a:lnTo>
                          <a:pt x="804" y="655"/>
                        </a:lnTo>
                        <a:lnTo>
                          <a:pt x="785" y="649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32"/>
                  <p:cNvSpPr>
                    <a:spLocks/>
                  </p:cNvSpPr>
                  <p:nvPr/>
                </p:nvSpPr>
                <p:spPr bwMode="auto">
                  <a:xfrm>
                    <a:off x="8680" y="616"/>
                    <a:ext cx="830" cy="685"/>
                  </a:xfrm>
                  <a:custGeom>
                    <a:avLst/>
                    <a:gdLst>
                      <a:gd name="T0" fmla="+- 0 9474 8680"/>
                      <a:gd name="T1" fmla="*/ T0 w 830"/>
                      <a:gd name="T2" fmla="+- 0 1139 616"/>
                      <a:gd name="T3" fmla="*/ 1139 h 685"/>
                      <a:gd name="T4" fmla="+- 0 9469 8680"/>
                      <a:gd name="T5" fmla="*/ T4 w 830"/>
                      <a:gd name="T6" fmla="+- 0 1140 616"/>
                      <a:gd name="T7" fmla="*/ 1140 h 685"/>
                      <a:gd name="T8" fmla="+- 0 9463 8680"/>
                      <a:gd name="T9" fmla="*/ T8 w 830"/>
                      <a:gd name="T10" fmla="+- 0 1141 616"/>
                      <a:gd name="T11" fmla="*/ 1141 h 685"/>
                      <a:gd name="T12" fmla="+- 0 9460 8680"/>
                      <a:gd name="T13" fmla="*/ T12 w 830"/>
                      <a:gd name="T14" fmla="+- 0 1146 616"/>
                      <a:gd name="T15" fmla="*/ 1146 h 685"/>
                      <a:gd name="T16" fmla="+- 0 9461 8680"/>
                      <a:gd name="T17" fmla="*/ T16 w 830"/>
                      <a:gd name="T18" fmla="+- 0 1152 616"/>
                      <a:gd name="T19" fmla="*/ 1152 h 685"/>
                      <a:gd name="T20" fmla="+- 0 9480 8680"/>
                      <a:gd name="T21" fmla="*/ T20 w 830"/>
                      <a:gd name="T22" fmla="+- 0 1252 616"/>
                      <a:gd name="T23" fmla="*/ 1252 h 685"/>
                      <a:gd name="T24" fmla="+- 0 9505 8680"/>
                      <a:gd name="T25" fmla="*/ T24 w 830"/>
                      <a:gd name="T26" fmla="+- 0 1280 616"/>
                      <a:gd name="T27" fmla="*/ 1280 h 685"/>
                      <a:gd name="T28" fmla="+- 0 9490 8680"/>
                      <a:gd name="T29" fmla="*/ T28 w 830"/>
                      <a:gd name="T30" fmla="+- 0 1293 616"/>
                      <a:gd name="T31" fmla="*/ 1293 h 685"/>
                      <a:gd name="T32" fmla="+- 0 9509 8680"/>
                      <a:gd name="T33" fmla="*/ T32 w 830"/>
                      <a:gd name="T34" fmla="+- 0 1293 616"/>
                      <a:gd name="T35" fmla="*/ 1293 h 685"/>
                      <a:gd name="T36" fmla="+- 0 9480 8680"/>
                      <a:gd name="T37" fmla="*/ T36 w 830"/>
                      <a:gd name="T38" fmla="+- 0 1146 616"/>
                      <a:gd name="T39" fmla="*/ 1146 h 685"/>
                      <a:gd name="T40" fmla="+- 0 9480 8680"/>
                      <a:gd name="T41" fmla="*/ T40 w 830"/>
                      <a:gd name="T42" fmla="+- 0 1143 616"/>
                      <a:gd name="T43" fmla="*/ 1143 h 685"/>
                      <a:gd name="T44" fmla="+- 0 9474 8680"/>
                      <a:gd name="T45" fmla="*/ T44 w 830"/>
                      <a:gd name="T46" fmla="+- 0 1139 616"/>
                      <a:gd name="T47" fmla="*/ 1139 h 68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</a:cxnLst>
                    <a:rect l="0" t="0" r="r" b="b"/>
                    <a:pathLst>
                      <a:path w="830" h="685">
                        <a:moveTo>
                          <a:pt x="794" y="523"/>
                        </a:moveTo>
                        <a:lnTo>
                          <a:pt x="789" y="524"/>
                        </a:lnTo>
                        <a:lnTo>
                          <a:pt x="783" y="525"/>
                        </a:lnTo>
                        <a:lnTo>
                          <a:pt x="780" y="530"/>
                        </a:lnTo>
                        <a:lnTo>
                          <a:pt x="781" y="536"/>
                        </a:lnTo>
                        <a:lnTo>
                          <a:pt x="800" y="636"/>
                        </a:lnTo>
                        <a:lnTo>
                          <a:pt x="825" y="664"/>
                        </a:lnTo>
                        <a:lnTo>
                          <a:pt x="810" y="677"/>
                        </a:lnTo>
                        <a:lnTo>
                          <a:pt x="829" y="677"/>
                        </a:lnTo>
                        <a:lnTo>
                          <a:pt x="800" y="530"/>
                        </a:lnTo>
                        <a:lnTo>
                          <a:pt x="800" y="527"/>
                        </a:lnTo>
                        <a:lnTo>
                          <a:pt x="794" y="523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33"/>
                  <p:cNvSpPr>
                    <a:spLocks/>
                  </p:cNvSpPr>
                  <p:nvPr/>
                </p:nvSpPr>
                <p:spPr bwMode="auto">
                  <a:xfrm>
                    <a:off x="8680" y="616"/>
                    <a:ext cx="830" cy="685"/>
                  </a:xfrm>
                  <a:custGeom>
                    <a:avLst/>
                    <a:gdLst>
                      <a:gd name="T0" fmla="+- 0 9484 8680"/>
                      <a:gd name="T1" fmla="*/ T0 w 830"/>
                      <a:gd name="T2" fmla="+- 0 1271 616"/>
                      <a:gd name="T3" fmla="*/ 1271 h 685"/>
                      <a:gd name="T4" fmla="+- 0 9487 8680"/>
                      <a:gd name="T5" fmla="*/ T4 w 830"/>
                      <a:gd name="T6" fmla="+- 0 1288 616"/>
                      <a:gd name="T7" fmla="*/ 1288 h 685"/>
                      <a:gd name="T8" fmla="+- 0 9500 8680"/>
                      <a:gd name="T9" fmla="*/ T8 w 830"/>
                      <a:gd name="T10" fmla="+- 0 1277 616"/>
                      <a:gd name="T11" fmla="*/ 1277 h 685"/>
                      <a:gd name="T12" fmla="+- 0 9484 8680"/>
                      <a:gd name="T13" fmla="*/ T12 w 830"/>
                      <a:gd name="T14" fmla="+- 0 1271 616"/>
                      <a:gd name="T15" fmla="*/ 1271 h 68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830" h="685">
                        <a:moveTo>
                          <a:pt x="804" y="655"/>
                        </a:moveTo>
                        <a:lnTo>
                          <a:pt x="807" y="672"/>
                        </a:lnTo>
                        <a:lnTo>
                          <a:pt x="820" y="661"/>
                        </a:lnTo>
                        <a:lnTo>
                          <a:pt x="804" y="655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34"/>
                  <p:cNvSpPr>
                    <a:spLocks/>
                  </p:cNvSpPr>
                  <p:nvPr/>
                </p:nvSpPr>
                <p:spPr bwMode="auto">
                  <a:xfrm>
                    <a:off x="8680" y="616"/>
                    <a:ext cx="830" cy="685"/>
                  </a:xfrm>
                  <a:custGeom>
                    <a:avLst/>
                    <a:gdLst>
                      <a:gd name="T0" fmla="+- 0 9480 8680"/>
                      <a:gd name="T1" fmla="*/ T0 w 830"/>
                      <a:gd name="T2" fmla="+- 0 1252 616"/>
                      <a:gd name="T3" fmla="*/ 1252 h 685"/>
                      <a:gd name="T4" fmla="+- 0 9484 8680"/>
                      <a:gd name="T5" fmla="*/ T4 w 830"/>
                      <a:gd name="T6" fmla="+- 0 1271 616"/>
                      <a:gd name="T7" fmla="*/ 1271 h 685"/>
                      <a:gd name="T8" fmla="+- 0 9500 8680"/>
                      <a:gd name="T9" fmla="*/ T8 w 830"/>
                      <a:gd name="T10" fmla="+- 0 1277 616"/>
                      <a:gd name="T11" fmla="*/ 1277 h 685"/>
                      <a:gd name="T12" fmla="+- 0 9487 8680"/>
                      <a:gd name="T13" fmla="*/ T12 w 830"/>
                      <a:gd name="T14" fmla="+- 0 1288 616"/>
                      <a:gd name="T15" fmla="*/ 1288 h 685"/>
                      <a:gd name="T16" fmla="+- 0 9495 8680"/>
                      <a:gd name="T17" fmla="*/ T16 w 830"/>
                      <a:gd name="T18" fmla="+- 0 1288 616"/>
                      <a:gd name="T19" fmla="*/ 1288 h 685"/>
                      <a:gd name="T20" fmla="+- 0 9505 8680"/>
                      <a:gd name="T21" fmla="*/ T20 w 830"/>
                      <a:gd name="T22" fmla="+- 0 1280 616"/>
                      <a:gd name="T23" fmla="*/ 1280 h 685"/>
                      <a:gd name="T24" fmla="+- 0 9480 8680"/>
                      <a:gd name="T25" fmla="*/ T24 w 830"/>
                      <a:gd name="T26" fmla="+- 0 1252 616"/>
                      <a:gd name="T27" fmla="*/ 1252 h 68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</a:cxnLst>
                    <a:rect l="0" t="0" r="r" b="b"/>
                    <a:pathLst>
                      <a:path w="830" h="685">
                        <a:moveTo>
                          <a:pt x="800" y="636"/>
                        </a:moveTo>
                        <a:lnTo>
                          <a:pt x="804" y="655"/>
                        </a:lnTo>
                        <a:lnTo>
                          <a:pt x="820" y="661"/>
                        </a:lnTo>
                        <a:lnTo>
                          <a:pt x="807" y="672"/>
                        </a:lnTo>
                        <a:lnTo>
                          <a:pt x="815" y="672"/>
                        </a:lnTo>
                        <a:lnTo>
                          <a:pt x="825" y="664"/>
                        </a:lnTo>
                        <a:lnTo>
                          <a:pt x="800" y="636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5"/>
                  <p:cNvSpPr>
                    <a:spLocks/>
                  </p:cNvSpPr>
                  <p:nvPr/>
                </p:nvSpPr>
                <p:spPr bwMode="auto">
                  <a:xfrm>
                    <a:off x="8680" y="616"/>
                    <a:ext cx="830" cy="685"/>
                  </a:xfrm>
                  <a:custGeom>
                    <a:avLst/>
                    <a:gdLst>
                      <a:gd name="T0" fmla="+- 0 8690 8680"/>
                      <a:gd name="T1" fmla="*/ T0 w 830"/>
                      <a:gd name="T2" fmla="+- 0 616 616"/>
                      <a:gd name="T3" fmla="*/ 616 h 685"/>
                      <a:gd name="T4" fmla="+- 0 8680 8680"/>
                      <a:gd name="T5" fmla="*/ T4 w 830"/>
                      <a:gd name="T6" fmla="+- 0 634 616"/>
                      <a:gd name="T7" fmla="*/ 634 h 685"/>
                      <a:gd name="T8" fmla="+- 0 8738 8680"/>
                      <a:gd name="T9" fmla="*/ T8 w 830"/>
                      <a:gd name="T10" fmla="+- 0 667 616"/>
                      <a:gd name="T11" fmla="*/ 667 h 685"/>
                      <a:gd name="T12" fmla="+- 0 8795 8680"/>
                      <a:gd name="T13" fmla="*/ T12 w 830"/>
                      <a:gd name="T14" fmla="+- 0 702 616"/>
                      <a:gd name="T15" fmla="*/ 702 h 685"/>
                      <a:gd name="T16" fmla="+- 0 8852 8680"/>
                      <a:gd name="T17" fmla="*/ T16 w 830"/>
                      <a:gd name="T18" fmla="+- 0 738 616"/>
                      <a:gd name="T19" fmla="*/ 738 h 685"/>
                      <a:gd name="T20" fmla="+- 0 8907 8680"/>
                      <a:gd name="T21" fmla="*/ T20 w 830"/>
                      <a:gd name="T22" fmla="+- 0 775 616"/>
                      <a:gd name="T23" fmla="*/ 775 h 685"/>
                      <a:gd name="T24" fmla="+- 0 8962 8680"/>
                      <a:gd name="T25" fmla="*/ T24 w 830"/>
                      <a:gd name="T26" fmla="+- 0 813 616"/>
                      <a:gd name="T27" fmla="*/ 813 h 685"/>
                      <a:gd name="T28" fmla="+- 0 9016 8680"/>
                      <a:gd name="T29" fmla="*/ T28 w 830"/>
                      <a:gd name="T30" fmla="+- 0 852 616"/>
                      <a:gd name="T31" fmla="*/ 852 h 685"/>
                      <a:gd name="T32" fmla="+- 0 9069 8680"/>
                      <a:gd name="T33" fmla="*/ T32 w 830"/>
                      <a:gd name="T34" fmla="+- 0 893 616"/>
                      <a:gd name="T35" fmla="*/ 893 h 685"/>
                      <a:gd name="T36" fmla="+- 0 9121 8680"/>
                      <a:gd name="T37" fmla="*/ T36 w 830"/>
                      <a:gd name="T38" fmla="+- 0 934 616"/>
                      <a:gd name="T39" fmla="*/ 934 h 685"/>
                      <a:gd name="T40" fmla="+- 0 9172 8680"/>
                      <a:gd name="T41" fmla="*/ T40 w 830"/>
                      <a:gd name="T42" fmla="+- 0 977 616"/>
                      <a:gd name="T43" fmla="*/ 977 h 685"/>
                      <a:gd name="T44" fmla="+- 0 9222 8680"/>
                      <a:gd name="T45" fmla="*/ T44 w 830"/>
                      <a:gd name="T46" fmla="+- 0 1021 616"/>
                      <a:gd name="T47" fmla="*/ 1021 h 685"/>
                      <a:gd name="T48" fmla="+- 0 9272 8680"/>
                      <a:gd name="T49" fmla="*/ T48 w 830"/>
                      <a:gd name="T50" fmla="+- 0 1066 616"/>
                      <a:gd name="T51" fmla="*/ 1066 h 685"/>
                      <a:gd name="T52" fmla="+- 0 9320 8680"/>
                      <a:gd name="T53" fmla="*/ T52 w 830"/>
                      <a:gd name="T54" fmla="+- 0 1113 616"/>
                      <a:gd name="T55" fmla="*/ 1113 h 685"/>
                      <a:gd name="T56" fmla="+- 0 9367 8680"/>
                      <a:gd name="T57" fmla="*/ T56 w 830"/>
                      <a:gd name="T58" fmla="+- 0 1160 616"/>
                      <a:gd name="T59" fmla="*/ 1160 h 685"/>
                      <a:gd name="T60" fmla="+- 0 9413 8680"/>
                      <a:gd name="T61" fmla="*/ T60 w 830"/>
                      <a:gd name="T62" fmla="+- 0 1208 616"/>
                      <a:gd name="T63" fmla="*/ 1208 h 685"/>
                      <a:gd name="T64" fmla="+- 0 9459 8680"/>
                      <a:gd name="T65" fmla="*/ T64 w 830"/>
                      <a:gd name="T66" fmla="+- 0 1257 616"/>
                      <a:gd name="T67" fmla="*/ 1257 h 685"/>
                      <a:gd name="T68" fmla="+- 0 9465 8680"/>
                      <a:gd name="T69" fmla="*/ T68 w 830"/>
                      <a:gd name="T70" fmla="+- 0 1265 616"/>
                      <a:gd name="T71" fmla="*/ 1265 h 685"/>
                      <a:gd name="T72" fmla="+- 0 9484 8680"/>
                      <a:gd name="T73" fmla="*/ T72 w 830"/>
                      <a:gd name="T74" fmla="+- 0 1271 616"/>
                      <a:gd name="T75" fmla="*/ 1271 h 685"/>
                      <a:gd name="T76" fmla="+- 0 9428 8680"/>
                      <a:gd name="T77" fmla="*/ T76 w 830"/>
                      <a:gd name="T78" fmla="+- 0 1194 616"/>
                      <a:gd name="T79" fmla="*/ 1194 h 685"/>
                      <a:gd name="T80" fmla="+- 0 9381 8680"/>
                      <a:gd name="T81" fmla="*/ T80 w 830"/>
                      <a:gd name="T82" fmla="+- 0 1146 616"/>
                      <a:gd name="T83" fmla="*/ 1146 h 685"/>
                      <a:gd name="T84" fmla="+- 0 9334 8680"/>
                      <a:gd name="T85" fmla="*/ T84 w 830"/>
                      <a:gd name="T86" fmla="+- 0 1098 616"/>
                      <a:gd name="T87" fmla="*/ 1098 h 685"/>
                      <a:gd name="T88" fmla="+- 0 9285 8680"/>
                      <a:gd name="T89" fmla="*/ T88 w 830"/>
                      <a:gd name="T90" fmla="+- 0 1052 616"/>
                      <a:gd name="T91" fmla="*/ 1052 h 685"/>
                      <a:gd name="T92" fmla="+- 0 9236 8680"/>
                      <a:gd name="T93" fmla="*/ T92 w 830"/>
                      <a:gd name="T94" fmla="+- 0 1006 616"/>
                      <a:gd name="T95" fmla="*/ 1006 h 685"/>
                      <a:gd name="T96" fmla="+- 0 9185 8680"/>
                      <a:gd name="T97" fmla="*/ T96 w 830"/>
                      <a:gd name="T98" fmla="+- 0 962 616"/>
                      <a:gd name="T99" fmla="*/ 962 h 685"/>
                      <a:gd name="T100" fmla="+- 0 9134 8680"/>
                      <a:gd name="T101" fmla="*/ T100 w 830"/>
                      <a:gd name="T102" fmla="+- 0 919 616"/>
                      <a:gd name="T103" fmla="*/ 919 h 685"/>
                      <a:gd name="T104" fmla="+- 0 9081 8680"/>
                      <a:gd name="T105" fmla="*/ T104 w 830"/>
                      <a:gd name="T106" fmla="+- 0 877 616"/>
                      <a:gd name="T107" fmla="*/ 877 h 685"/>
                      <a:gd name="T108" fmla="+- 0 9028 8680"/>
                      <a:gd name="T109" fmla="*/ T108 w 830"/>
                      <a:gd name="T110" fmla="+- 0 836 616"/>
                      <a:gd name="T111" fmla="*/ 836 h 685"/>
                      <a:gd name="T112" fmla="+- 0 8974 8680"/>
                      <a:gd name="T113" fmla="*/ T112 w 830"/>
                      <a:gd name="T114" fmla="+- 0 796 616"/>
                      <a:gd name="T115" fmla="*/ 796 h 685"/>
                      <a:gd name="T116" fmla="+- 0 8918 8680"/>
                      <a:gd name="T117" fmla="*/ T116 w 830"/>
                      <a:gd name="T118" fmla="+- 0 758 616"/>
                      <a:gd name="T119" fmla="*/ 758 h 685"/>
                      <a:gd name="T120" fmla="+- 0 8862 8680"/>
                      <a:gd name="T121" fmla="*/ T120 w 830"/>
                      <a:gd name="T122" fmla="+- 0 721 616"/>
                      <a:gd name="T123" fmla="*/ 721 h 685"/>
                      <a:gd name="T124" fmla="+- 0 8806 8680"/>
                      <a:gd name="T125" fmla="*/ T124 w 830"/>
                      <a:gd name="T126" fmla="+- 0 685 616"/>
                      <a:gd name="T127" fmla="*/ 685 h 685"/>
                      <a:gd name="T128" fmla="+- 0 8748 8680"/>
                      <a:gd name="T129" fmla="*/ T128 w 830"/>
                      <a:gd name="T130" fmla="+- 0 650 616"/>
                      <a:gd name="T131" fmla="*/ 650 h 685"/>
                      <a:gd name="T132" fmla="+- 0 8690 8680"/>
                      <a:gd name="T133" fmla="*/ T132 w 830"/>
                      <a:gd name="T134" fmla="+- 0 616 616"/>
                      <a:gd name="T135" fmla="*/ 616 h 685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</a:cxnLst>
                    <a:rect l="0" t="0" r="r" b="b"/>
                    <a:pathLst>
                      <a:path w="830" h="685">
                        <a:moveTo>
                          <a:pt x="10" y="0"/>
                        </a:moveTo>
                        <a:lnTo>
                          <a:pt x="0" y="18"/>
                        </a:lnTo>
                        <a:lnTo>
                          <a:pt x="58" y="51"/>
                        </a:lnTo>
                        <a:lnTo>
                          <a:pt x="115" y="86"/>
                        </a:lnTo>
                        <a:lnTo>
                          <a:pt x="172" y="122"/>
                        </a:lnTo>
                        <a:lnTo>
                          <a:pt x="227" y="159"/>
                        </a:lnTo>
                        <a:lnTo>
                          <a:pt x="282" y="197"/>
                        </a:lnTo>
                        <a:lnTo>
                          <a:pt x="336" y="236"/>
                        </a:lnTo>
                        <a:lnTo>
                          <a:pt x="389" y="277"/>
                        </a:lnTo>
                        <a:lnTo>
                          <a:pt x="441" y="318"/>
                        </a:lnTo>
                        <a:lnTo>
                          <a:pt x="492" y="361"/>
                        </a:lnTo>
                        <a:lnTo>
                          <a:pt x="542" y="405"/>
                        </a:lnTo>
                        <a:lnTo>
                          <a:pt x="592" y="450"/>
                        </a:lnTo>
                        <a:lnTo>
                          <a:pt x="640" y="497"/>
                        </a:lnTo>
                        <a:lnTo>
                          <a:pt x="687" y="544"/>
                        </a:lnTo>
                        <a:lnTo>
                          <a:pt x="733" y="592"/>
                        </a:lnTo>
                        <a:lnTo>
                          <a:pt x="779" y="641"/>
                        </a:lnTo>
                        <a:lnTo>
                          <a:pt x="785" y="649"/>
                        </a:lnTo>
                        <a:lnTo>
                          <a:pt x="804" y="655"/>
                        </a:lnTo>
                        <a:lnTo>
                          <a:pt x="748" y="578"/>
                        </a:lnTo>
                        <a:lnTo>
                          <a:pt x="701" y="530"/>
                        </a:lnTo>
                        <a:lnTo>
                          <a:pt x="654" y="482"/>
                        </a:lnTo>
                        <a:lnTo>
                          <a:pt x="605" y="436"/>
                        </a:lnTo>
                        <a:lnTo>
                          <a:pt x="556" y="390"/>
                        </a:lnTo>
                        <a:lnTo>
                          <a:pt x="505" y="346"/>
                        </a:lnTo>
                        <a:lnTo>
                          <a:pt x="454" y="303"/>
                        </a:lnTo>
                        <a:lnTo>
                          <a:pt x="401" y="261"/>
                        </a:lnTo>
                        <a:lnTo>
                          <a:pt x="348" y="220"/>
                        </a:lnTo>
                        <a:lnTo>
                          <a:pt x="294" y="180"/>
                        </a:lnTo>
                        <a:lnTo>
                          <a:pt x="238" y="142"/>
                        </a:lnTo>
                        <a:lnTo>
                          <a:pt x="182" y="105"/>
                        </a:lnTo>
                        <a:lnTo>
                          <a:pt x="126" y="69"/>
                        </a:lnTo>
                        <a:lnTo>
                          <a:pt x="68" y="34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6"/>
                <p:cNvGrpSpPr>
                  <a:grpSpLocks/>
                </p:cNvGrpSpPr>
                <p:nvPr/>
              </p:nvGrpSpPr>
              <p:grpSpPr bwMode="auto">
                <a:xfrm>
                  <a:off x="9907" y="6535"/>
                  <a:ext cx="338" cy="1154"/>
                  <a:chOff x="9907" y="-2014"/>
                  <a:chExt cx="338" cy="1154"/>
                </a:xfrm>
              </p:grpSpPr>
              <p:sp>
                <p:nvSpPr>
                  <p:cNvPr id="37" name="Freeform 37"/>
                  <p:cNvSpPr>
                    <a:spLocks/>
                  </p:cNvSpPr>
                  <p:nvPr/>
                </p:nvSpPr>
                <p:spPr bwMode="auto">
                  <a:xfrm>
                    <a:off x="9907" y="-2014"/>
                    <a:ext cx="338" cy="1154"/>
                  </a:xfrm>
                  <a:custGeom>
                    <a:avLst/>
                    <a:gdLst>
                      <a:gd name="T0" fmla="+- 0 9922 9907"/>
                      <a:gd name="T1" fmla="*/ T0 w 338"/>
                      <a:gd name="T2" fmla="+- 0 -1027 -2014"/>
                      <a:gd name="T3" fmla="*/ -1027 h 1154"/>
                      <a:gd name="T4" fmla="+- 0 9911 9907"/>
                      <a:gd name="T5" fmla="*/ T4 w 338"/>
                      <a:gd name="T6" fmla="+- 0 -1026 -2014"/>
                      <a:gd name="T7" fmla="*/ -1026 h 1154"/>
                      <a:gd name="T8" fmla="+- 0 9907 9907"/>
                      <a:gd name="T9" fmla="*/ T8 w 338"/>
                      <a:gd name="T10" fmla="+- 0 -1021 -2014"/>
                      <a:gd name="T11" fmla="*/ -1021 h 1154"/>
                      <a:gd name="T12" fmla="+- 0 9919 9907"/>
                      <a:gd name="T13" fmla="*/ T12 w 338"/>
                      <a:gd name="T14" fmla="+- 0 -860 -2014"/>
                      <a:gd name="T15" fmla="*/ -860 h 1154"/>
                      <a:gd name="T16" fmla="+- 0 9939 9907"/>
                      <a:gd name="T17" fmla="*/ T16 w 338"/>
                      <a:gd name="T18" fmla="+- 0 -874 -2014"/>
                      <a:gd name="T19" fmla="*/ -874 h 1154"/>
                      <a:gd name="T20" fmla="+- 0 9937 9907"/>
                      <a:gd name="T21" fmla="*/ T20 w 338"/>
                      <a:gd name="T22" fmla="+- 0 -874 -2014"/>
                      <a:gd name="T23" fmla="*/ -874 h 1154"/>
                      <a:gd name="T24" fmla="+- 0 9919 9907"/>
                      <a:gd name="T25" fmla="*/ T24 w 338"/>
                      <a:gd name="T26" fmla="+- 0 -882 -2014"/>
                      <a:gd name="T27" fmla="*/ -882 h 1154"/>
                      <a:gd name="T28" fmla="+- 0 9935 9907"/>
                      <a:gd name="T29" fmla="*/ T28 w 338"/>
                      <a:gd name="T30" fmla="+- 0 -916 -2014"/>
                      <a:gd name="T31" fmla="*/ -916 h 1154"/>
                      <a:gd name="T32" fmla="+- 0 9927 9907"/>
                      <a:gd name="T33" fmla="*/ T32 w 338"/>
                      <a:gd name="T34" fmla="+- 0 -1017 -2014"/>
                      <a:gd name="T35" fmla="*/ -1017 h 1154"/>
                      <a:gd name="T36" fmla="+- 0 9927 9907"/>
                      <a:gd name="T37" fmla="*/ T36 w 338"/>
                      <a:gd name="T38" fmla="+- 0 -1023 -2014"/>
                      <a:gd name="T39" fmla="*/ -1023 h 1154"/>
                      <a:gd name="T40" fmla="+- 0 9922 9907"/>
                      <a:gd name="T41" fmla="*/ T40 w 338"/>
                      <a:gd name="T42" fmla="+- 0 -1027 -2014"/>
                      <a:gd name="T43" fmla="*/ -1027 h 115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338" h="1154">
                        <a:moveTo>
                          <a:pt x="15" y="987"/>
                        </a:moveTo>
                        <a:lnTo>
                          <a:pt x="4" y="988"/>
                        </a:lnTo>
                        <a:lnTo>
                          <a:pt x="0" y="993"/>
                        </a:lnTo>
                        <a:lnTo>
                          <a:pt x="12" y="1154"/>
                        </a:lnTo>
                        <a:lnTo>
                          <a:pt x="32" y="1140"/>
                        </a:lnTo>
                        <a:lnTo>
                          <a:pt x="30" y="1140"/>
                        </a:lnTo>
                        <a:lnTo>
                          <a:pt x="12" y="1132"/>
                        </a:lnTo>
                        <a:lnTo>
                          <a:pt x="28" y="1098"/>
                        </a:lnTo>
                        <a:lnTo>
                          <a:pt x="20" y="997"/>
                        </a:lnTo>
                        <a:lnTo>
                          <a:pt x="20" y="991"/>
                        </a:lnTo>
                        <a:lnTo>
                          <a:pt x="15" y="987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38"/>
                  <p:cNvSpPr>
                    <a:spLocks/>
                  </p:cNvSpPr>
                  <p:nvPr/>
                </p:nvSpPr>
                <p:spPr bwMode="auto">
                  <a:xfrm>
                    <a:off x="9907" y="-2014"/>
                    <a:ext cx="338" cy="1154"/>
                  </a:xfrm>
                  <a:custGeom>
                    <a:avLst/>
                    <a:gdLst>
                      <a:gd name="T0" fmla="+- 0 9935 9907"/>
                      <a:gd name="T1" fmla="*/ T0 w 338"/>
                      <a:gd name="T2" fmla="+- 0 -916 -2014"/>
                      <a:gd name="T3" fmla="*/ -916 h 1154"/>
                      <a:gd name="T4" fmla="+- 0 9919 9907"/>
                      <a:gd name="T5" fmla="*/ T4 w 338"/>
                      <a:gd name="T6" fmla="+- 0 -882 -2014"/>
                      <a:gd name="T7" fmla="*/ -882 h 1154"/>
                      <a:gd name="T8" fmla="+- 0 9937 9907"/>
                      <a:gd name="T9" fmla="*/ T8 w 338"/>
                      <a:gd name="T10" fmla="+- 0 -874 -2014"/>
                      <a:gd name="T11" fmla="*/ -874 h 1154"/>
                      <a:gd name="T12" fmla="+- 0 9939 9907"/>
                      <a:gd name="T13" fmla="*/ T12 w 338"/>
                      <a:gd name="T14" fmla="+- 0 -879 -2014"/>
                      <a:gd name="T15" fmla="*/ -879 h 1154"/>
                      <a:gd name="T16" fmla="+- 0 9938 9907"/>
                      <a:gd name="T17" fmla="*/ T16 w 338"/>
                      <a:gd name="T18" fmla="+- 0 -879 -2014"/>
                      <a:gd name="T19" fmla="*/ -879 h 1154"/>
                      <a:gd name="T20" fmla="+- 0 9922 9907"/>
                      <a:gd name="T21" fmla="*/ T20 w 338"/>
                      <a:gd name="T22" fmla="+- 0 -886 -2014"/>
                      <a:gd name="T23" fmla="*/ -886 h 1154"/>
                      <a:gd name="T24" fmla="+- 0 9936 9907"/>
                      <a:gd name="T25" fmla="*/ T24 w 338"/>
                      <a:gd name="T26" fmla="+- 0 -896 -2014"/>
                      <a:gd name="T27" fmla="*/ -896 h 1154"/>
                      <a:gd name="T28" fmla="+- 0 9935 9907"/>
                      <a:gd name="T29" fmla="*/ T28 w 338"/>
                      <a:gd name="T30" fmla="+- 0 -916 -2014"/>
                      <a:gd name="T31" fmla="*/ -916 h 115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</a:cxnLst>
                    <a:rect l="0" t="0" r="r" b="b"/>
                    <a:pathLst>
                      <a:path w="338" h="1154">
                        <a:moveTo>
                          <a:pt x="28" y="1098"/>
                        </a:moveTo>
                        <a:lnTo>
                          <a:pt x="12" y="1132"/>
                        </a:lnTo>
                        <a:lnTo>
                          <a:pt x="30" y="1140"/>
                        </a:lnTo>
                        <a:lnTo>
                          <a:pt x="32" y="1135"/>
                        </a:lnTo>
                        <a:lnTo>
                          <a:pt x="31" y="1135"/>
                        </a:lnTo>
                        <a:lnTo>
                          <a:pt x="15" y="1128"/>
                        </a:lnTo>
                        <a:lnTo>
                          <a:pt x="29" y="1118"/>
                        </a:lnTo>
                        <a:lnTo>
                          <a:pt x="28" y="1098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39"/>
                  <p:cNvSpPr>
                    <a:spLocks/>
                  </p:cNvSpPr>
                  <p:nvPr/>
                </p:nvSpPr>
                <p:spPr bwMode="auto">
                  <a:xfrm>
                    <a:off x="9907" y="-2014"/>
                    <a:ext cx="338" cy="1154"/>
                  </a:xfrm>
                  <a:custGeom>
                    <a:avLst/>
                    <a:gdLst>
                      <a:gd name="T0" fmla="+- 0 10042 9907"/>
                      <a:gd name="T1" fmla="*/ T0 w 338"/>
                      <a:gd name="T2" fmla="+- 0 -967 -2014"/>
                      <a:gd name="T3" fmla="*/ -967 h 1154"/>
                      <a:gd name="T4" fmla="+- 0 10037 9907"/>
                      <a:gd name="T5" fmla="*/ T4 w 338"/>
                      <a:gd name="T6" fmla="+- 0 -963 -2014"/>
                      <a:gd name="T7" fmla="*/ -963 h 1154"/>
                      <a:gd name="T8" fmla="+- 0 9953 9907"/>
                      <a:gd name="T9" fmla="*/ T8 w 338"/>
                      <a:gd name="T10" fmla="+- 0 -907 -2014"/>
                      <a:gd name="T11" fmla="*/ -907 h 1154"/>
                      <a:gd name="T12" fmla="+- 0 9937 9907"/>
                      <a:gd name="T13" fmla="*/ T12 w 338"/>
                      <a:gd name="T14" fmla="+- 0 -874 -2014"/>
                      <a:gd name="T15" fmla="*/ -874 h 1154"/>
                      <a:gd name="T16" fmla="+- 0 9939 9907"/>
                      <a:gd name="T17" fmla="*/ T16 w 338"/>
                      <a:gd name="T18" fmla="+- 0 -874 -2014"/>
                      <a:gd name="T19" fmla="*/ -874 h 1154"/>
                      <a:gd name="T20" fmla="+- 0 10049 9907"/>
                      <a:gd name="T21" fmla="*/ T20 w 338"/>
                      <a:gd name="T22" fmla="+- 0 -947 -2014"/>
                      <a:gd name="T23" fmla="*/ -947 h 1154"/>
                      <a:gd name="T24" fmla="+- 0 10053 9907"/>
                      <a:gd name="T25" fmla="*/ T24 w 338"/>
                      <a:gd name="T26" fmla="+- 0 -950 -2014"/>
                      <a:gd name="T27" fmla="*/ -950 h 1154"/>
                      <a:gd name="T28" fmla="+- 0 10054 9907"/>
                      <a:gd name="T29" fmla="*/ T28 w 338"/>
                      <a:gd name="T30" fmla="+- 0 -956 -2014"/>
                      <a:gd name="T31" fmla="*/ -956 h 1154"/>
                      <a:gd name="T32" fmla="+- 0 10051 9907"/>
                      <a:gd name="T33" fmla="*/ T32 w 338"/>
                      <a:gd name="T34" fmla="+- 0 -961 -2014"/>
                      <a:gd name="T35" fmla="*/ -961 h 1154"/>
                      <a:gd name="T36" fmla="+- 0 10048 9907"/>
                      <a:gd name="T37" fmla="*/ T36 w 338"/>
                      <a:gd name="T38" fmla="+- 0 -965 -2014"/>
                      <a:gd name="T39" fmla="*/ -965 h 1154"/>
                      <a:gd name="T40" fmla="+- 0 10042 9907"/>
                      <a:gd name="T41" fmla="*/ T40 w 338"/>
                      <a:gd name="T42" fmla="+- 0 -967 -2014"/>
                      <a:gd name="T43" fmla="*/ -967 h 115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338" h="1154">
                        <a:moveTo>
                          <a:pt x="135" y="1047"/>
                        </a:moveTo>
                        <a:lnTo>
                          <a:pt x="130" y="1051"/>
                        </a:lnTo>
                        <a:lnTo>
                          <a:pt x="46" y="1107"/>
                        </a:lnTo>
                        <a:lnTo>
                          <a:pt x="30" y="1140"/>
                        </a:lnTo>
                        <a:lnTo>
                          <a:pt x="32" y="1140"/>
                        </a:lnTo>
                        <a:lnTo>
                          <a:pt x="142" y="1067"/>
                        </a:lnTo>
                        <a:lnTo>
                          <a:pt x="146" y="1064"/>
                        </a:lnTo>
                        <a:lnTo>
                          <a:pt x="147" y="1058"/>
                        </a:lnTo>
                        <a:lnTo>
                          <a:pt x="144" y="1053"/>
                        </a:lnTo>
                        <a:lnTo>
                          <a:pt x="141" y="1049"/>
                        </a:lnTo>
                        <a:lnTo>
                          <a:pt x="135" y="1047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40"/>
                  <p:cNvSpPr>
                    <a:spLocks/>
                  </p:cNvSpPr>
                  <p:nvPr/>
                </p:nvSpPr>
                <p:spPr bwMode="auto">
                  <a:xfrm>
                    <a:off x="9907" y="-2014"/>
                    <a:ext cx="338" cy="1154"/>
                  </a:xfrm>
                  <a:custGeom>
                    <a:avLst/>
                    <a:gdLst>
                      <a:gd name="T0" fmla="+- 0 9936 9907"/>
                      <a:gd name="T1" fmla="*/ T0 w 338"/>
                      <a:gd name="T2" fmla="+- 0 -896 -2014"/>
                      <a:gd name="T3" fmla="*/ -896 h 1154"/>
                      <a:gd name="T4" fmla="+- 0 9922 9907"/>
                      <a:gd name="T5" fmla="*/ T4 w 338"/>
                      <a:gd name="T6" fmla="+- 0 -886 -2014"/>
                      <a:gd name="T7" fmla="*/ -886 h 1154"/>
                      <a:gd name="T8" fmla="+- 0 9938 9907"/>
                      <a:gd name="T9" fmla="*/ T8 w 338"/>
                      <a:gd name="T10" fmla="+- 0 -879 -2014"/>
                      <a:gd name="T11" fmla="*/ -879 h 1154"/>
                      <a:gd name="T12" fmla="+- 0 9936 9907"/>
                      <a:gd name="T13" fmla="*/ T12 w 338"/>
                      <a:gd name="T14" fmla="+- 0 -896 -2014"/>
                      <a:gd name="T15" fmla="*/ -896 h 115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338" h="1154">
                        <a:moveTo>
                          <a:pt x="29" y="1118"/>
                        </a:moveTo>
                        <a:lnTo>
                          <a:pt x="15" y="1128"/>
                        </a:lnTo>
                        <a:lnTo>
                          <a:pt x="31" y="1135"/>
                        </a:lnTo>
                        <a:lnTo>
                          <a:pt x="29" y="1118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41"/>
                  <p:cNvSpPr>
                    <a:spLocks/>
                  </p:cNvSpPr>
                  <p:nvPr/>
                </p:nvSpPr>
                <p:spPr bwMode="auto">
                  <a:xfrm>
                    <a:off x="9907" y="-2014"/>
                    <a:ext cx="338" cy="1154"/>
                  </a:xfrm>
                  <a:custGeom>
                    <a:avLst/>
                    <a:gdLst>
                      <a:gd name="T0" fmla="+- 0 9953 9907"/>
                      <a:gd name="T1" fmla="*/ T0 w 338"/>
                      <a:gd name="T2" fmla="+- 0 -907 -2014"/>
                      <a:gd name="T3" fmla="*/ -907 h 1154"/>
                      <a:gd name="T4" fmla="+- 0 9936 9907"/>
                      <a:gd name="T5" fmla="*/ T4 w 338"/>
                      <a:gd name="T6" fmla="+- 0 -896 -2014"/>
                      <a:gd name="T7" fmla="*/ -896 h 1154"/>
                      <a:gd name="T8" fmla="+- 0 9938 9907"/>
                      <a:gd name="T9" fmla="*/ T8 w 338"/>
                      <a:gd name="T10" fmla="+- 0 -879 -2014"/>
                      <a:gd name="T11" fmla="*/ -879 h 1154"/>
                      <a:gd name="T12" fmla="+- 0 9939 9907"/>
                      <a:gd name="T13" fmla="*/ T12 w 338"/>
                      <a:gd name="T14" fmla="+- 0 -879 -2014"/>
                      <a:gd name="T15" fmla="*/ -879 h 1154"/>
                      <a:gd name="T16" fmla="+- 0 9953 9907"/>
                      <a:gd name="T17" fmla="*/ T16 w 338"/>
                      <a:gd name="T18" fmla="+- 0 -907 -2014"/>
                      <a:gd name="T19" fmla="*/ -907 h 115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38" h="1154">
                        <a:moveTo>
                          <a:pt x="46" y="1107"/>
                        </a:moveTo>
                        <a:lnTo>
                          <a:pt x="29" y="1118"/>
                        </a:lnTo>
                        <a:lnTo>
                          <a:pt x="31" y="1135"/>
                        </a:lnTo>
                        <a:lnTo>
                          <a:pt x="32" y="1135"/>
                        </a:lnTo>
                        <a:lnTo>
                          <a:pt x="46" y="1107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42"/>
                  <p:cNvSpPr>
                    <a:spLocks/>
                  </p:cNvSpPr>
                  <p:nvPr/>
                </p:nvSpPr>
                <p:spPr bwMode="auto">
                  <a:xfrm>
                    <a:off x="9907" y="-2014"/>
                    <a:ext cx="338" cy="1154"/>
                  </a:xfrm>
                  <a:custGeom>
                    <a:avLst/>
                    <a:gdLst>
                      <a:gd name="T0" fmla="+- 0 10224 9907"/>
                      <a:gd name="T1" fmla="*/ T0 w 338"/>
                      <a:gd name="T2" fmla="+- 0 -2014 -2014"/>
                      <a:gd name="T3" fmla="*/ -2014 h 1154"/>
                      <a:gd name="T4" fmla="+- 0 10218 9907"/>
                      <a:gd name="T5" fmla="*/ T4 w 338"/>
                      <a:gd name="T6" fmla="+- 0 -1939 -2014"/>
                      <a:gd name="T7" fmla="*/ -1939 h 1154"/>
                      <a:gd name="T8" fmla="+- 0 10210 9907"/>
                      <a:gd name="T9" fmla="*/ T8 w 338"/>
                      <a:gd name="T10" fmla="+- 0 -1864 -2014"/>
                      <a:gd name="T11" fmla="*/ -1864 h 1154"/>
                      <a:gd name="T12" fmla="+- 0 10200 9907"/>
                      <a:gd name="T13" fmla="*/ T12 w 338"/>
                      <a:gd name="T14" fmla="+- 0 -1790 -2014"/>
                      <a:gd name="T15" fmla="*/ -1790 h 1154"/>
                      <a:gd name="T16" fmla="+- 0 10189 9907"/>
                      <a:gd name="T17" fmla="*/ T16 w 338"/>
                      <a:gd name="T18" fmla="+- 0 -1716 -2014"/>
                      <a:gd name="T19" fmla="*/ -1716 h 1154"/>
                      <a:gd name="T20" fmla="+- 0 10175 9907"/>
                      <a:gd name="T21" fmla="*/ T20 w 338"/>
                      <a:gd name="T22" fmla="+- 0 -1642 -2014"/>
                      <a:gd name="T23" fmla="*/ -1642 h 1154"/>
                      <a:gd name="T24" fmla="+- 0 10160 9907"/>
                      <a:gd name="T25" fmla="*/ T24 w 338"/>
                      <a:gd name="T26" fmla="+- 0 -1569 -2014"/>
                      <a:gd name="T27" fmla="*/ -1569 h 1154"/>
                      <a:gd name="T28" fmla="+- 0 10143 9907"/>
                      <a:gd name="T29" fmla="*/ T28 w 338"/>
                      <a:gd name="T30" fmla="+- 0 -1496 -2014"/>
                      <a:gd name="T31" fmla="*/ -1496 h 1154"/>
                      <a:gd name="T32" fmla="+- 0 10124 9907"/>
                      <a:gd name="T33" fmla="*/ T32 w 338"/>
                      <a:gd name="T34" fmla="+- 0 -1424 -2014"/>
                      <a:gd name="T35" fmla="*/ -1424 h 1154"/>
                      <a:gd name="T36" fmla="+- 0 10104 9907"/>
                      <a:gd name="T37" fmla="*/ T36 w 338"/>
                      <a:gd name="T38" fmla="+- 0 -1352 -2014"/>
                      <a:gd name="T39" fmla="*/ -1352 h 1154"/>
                      <a:gd name="T40" fmla="+- 0 10081 9907"/>
                      <a:gd name="T41" fmla="*/ T40 w 338"/>
                      <a:gd name="T42" fmla="+- 0 -1280 -2014"/>
                      <a:gd name="T43" fmla="*/ -1280 h 1154"/>
                      <a:gd name="T44" fmla="+- 0 10057 9907"/>
                      <a:gd name="T45" fmla="*/ T44 w 338"/>
                      <a:gd name="T46" fmla="+- 0 -1209 -2014"/>
                      <a:gd name="T47" fmla="*/ -1209 h 1154"/>
                      <a:gd name="T48" fmla="+- 0 10031 9907"/>
                      <a:gd name="T49" fmla="*/ T48 w 338"/>
                      <a:gd name="T50" fmla="+- 0 -1139 -2014"/>
                      <a:gd name="T51" fmla="*/ -1139 h 1154"/>
                      <a:gd name="T52" fmla="+- 0 10003 9907"/>
                      <a:gd name="T53" fmla="*/ T52 w 338"/>
                      <a:gd name="T54" fmla="+- 0 -1069 -2014"/>
                      <a:gd name="T55" fmla="*/ -1069 h 1154"/>
                      <a:gd name="T56" fmla="+- 0 9974 9907"/>
                      <a:gd name="T57" fmla="*/ T56 w 338"/>
                      <a:gd name="T58" fmla="+- 0 -1000 -2014"/>
                      <a:gd name="T59" fmla="*/ -1000 h 1154"/>
                      <a:gd name="T60" fmla="+- 0 9943 9907"/>
                      <a:gd name="T61" fmla="*/ T60 w 338"/>
                      <a:gd name="T62" fmla="+- 0 -932 -2014"/>
                      <a:gd name="T63" fmla="*/ -932 h 1154"/>
                      <a:gd name="T64" fmla="+- 0 9935 9907"/>
                      <a:gd name="T65" fmla="*/ T64 w 338"/>
                      <a:gd name="T66" fmla="+- 0 -916 -2014"/>
                      <a:gd name="T67" fmla="*/ -916 h 1154"/>
                      <a:gd name="T68" fmla="+- 0 9936 9907"/>
                      <a:gd name="T69" fmla="*/ T68 w 338"/>
                      <a:gd name="T70" fmla="+- 0 -896 -2014"/>
                      <a:gd name="T71" fmla="*/ -896 h 1154"/>
                      <a:gd name="T72" fmla="+- 0 9992 9907"/>
                      <a:gd name="T73" fmla="*/ T72 w 338"/>
                      <a:gd name="T74" fmla="+- 0 -993 -2014"/>
                      <a:gd name="T75" fmla="*/ -993 h 1154"/>
                      <a:gd name="T76" fmla="+- 0 10022 9907"/>
                      <a:gd name="T77" fmla="*/ T76 w 338"/>
                      <a:gd name="T78" fmla="+- 0 -1062 -2014"/>
                      <a:gd name="T79" fmla="*/ -1062 h 1154"/>
                      <a:gd name="T80" fmla="+- 0 10050 9907"/>
                      <a:gd name="T81" fmla="*/ T80 w 338"/>
                      <a:gd name="T82" fmla="+- 0 -1132 -2014"/>
                      <a:gd name="T83" fmla="*/ -1132 h 1154"/>
                      <a:gd name="T84" fmla="+- 0 10076 9907"/>
                      <a:gd name="T85" fmla="*/ T84 w 338"/>
                      <a:gd name="T86" fmla="+- 0 -1203 -2014"/>
                      <a:gd name="T87" fmla="*/ -1203 h 1154"/>
                      <a:gd name="T88" fmla="+- 0 10100 9907"/>
                      <a:gd name="T89" fmla="*/ T88 w 338"/>
                      <a:gd name="T90" fmla="+- 0 -1274 -2014"/>
                      <a:gd name="T91" fmla="*/ -1274 h 1154"/>
                      <a:gd name="T92" fmla="+- 0 10123 9907"/>
                      <a:gd name="T93" fmla="*/ T92 w 338"/>
                      <a:gd name="T94" fmla="+- 0 -1346 -2014"/>
                      <a:gd name="T95" fmla="*/ -1346 h 1154"/>
                      <a:gd name="T96" fmla="+- 0 10144 9907"/>
                      <a:gd name="T97" fmla="*/ T96 w 338"/>
                      <a:gd name="T98" fmla="+- 0 -1419 -2014"/>
                      <a:gd name="T99" fmla="*/ -1419 h 1154"/>
                      <a:gd name="T100" fmla="+- 0 10162 9907"/>
                      <a:gd name="T101" fmla="*/ T100 w 338"/>
                      <a:gd name="T102" fmla="+- 0 -1492 -2014"/>
                      <a:gd name="T103" fmla="*/ -1492 h 1154"/>
                      <a:gd name="T104" fmla="+- 0 10180 9907"/>
                      <a:gd name="T105" fmla="*/ T104 w 338"/>
                      <a:gd name="T106" fmla="+- 0 -1565 -2014"/>
                      <a:gd name="T107" fmla="*/ -1565 h 1154"/>
                      <a:gd name="T108" fmla="+- 0 10195 9907"/>
                      <a:gd name="T109" fmla="*/ T108 w 338"/>
                      <a:gd name="T110" fmla="+- 0 -1639 -2014"/>
                      <a:gd name="T111" fmla="*/ -1639 h 1154"/>
                      <a:gd name="T112" fmla="+- 0 10209 9907"/>
                      <a:gd name="T113" fmla="*/ T112 w 338"/>
                      <a:gd name="T114" fmla="+- 0 -1713 -2014"/>
                      <a:gd name="T115" fmla="*/ -1713 h 1154"/>
                      <a:gd name="T116" fmla="+- 0 10220 9907"/>
                      <a:gd name="T117" fmla="*/ T116 w 338"/>
                      <a:gd name="T118" fmla="+- 0 -1787 -2014"/>
                      <a:gd name="T119" fmla="*/ -1787 h 1154"/>
                      <a:gd name="T120" fmla="+- 0 10230 9907"/>
                      <a:gd name="T121" fmla="*/ T120 w 338"/>
                      <a:gd name="T122" fmla="+- 0 -1862 -2014"/>
                      <a:gd name="T123" fmla="*/ -1862 h 1154"/>
                      <a:gd name="T124" fmla="+- 0 10238 9907"/>
                      <a:gd name="T125" fmla="*/ T124 w 338"/>
                      <a:gd name="T126" fmla="+- 0 -1937 -2014"/>
                      <a:gd name="T127" fmla="*/ -1937 h 1154"/>
                      <a:gd name="T128" fmla="+- 0 10244 9907"/>
                      <a:gd name="T129" fmla="*/ T128 w 338"/>
                      <a:gd name="T130" fmla="+- 0 -2013 -2014"/>
                      <a:gd name="T131" fmla="*/ -2013 h 1154"/>
                      <a:gd name="T132" fmla="+- 0 10224 9907"/>
                      <a:gd name="T133" fmla="*/ T132 w 338"/>
                      <a:gd name="T134" fmla="+- 0 -2014 -2014"/>
                      <a:gd name="T135" fmla="*/ -2014 h 115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</a:cxnLst>
                    <a:rect l="0" t="0" r="r" b="b"/>
                    <a:pathLst>
                      <a:path w="338" h="1154">
                        <a:moveTo>
                          <a:pt x="317" y="0"/>
                        </a:moveTo>
                        <a:lnTo>
                          <a:pt x="311" y="75"/>
                        </a:lnTo>
                        <a:lnTo>
                          <a:pt x="303" y="150"/>
                        </a:lnTo>
                        <a:lnTo>
                          <a:pt x="293" y="224"/>
                        </a:lnTo>
                        <a:lnTo>
                          <a:pt x="282" y="298"/>
                        </a:lnTo>
                        <a:lnTo>
                          <a:pt x="268" y="372"/>
                        </a:lnTo>
                        <a:lnTo>
                          <a:pt x="253" y="445"/>
                        </a:lnTo>
                        <a:lnTo>
                          <a:pt x="236" y="518"/>
                        </a:lnTo>
                        <a:lnTo>
                          <a:pt x="217" y="590"/>
                        </a:lnTo>
                        <a:lnTo>
                          <a:pt x="197" y="662"/>
                        </a:lnTo>
                        <a:lnTo>
                          <a:pt x="174" y="734"/>
                        </a:lnTo>
                        <a:lnTo>
                          <a:pt x="150" y="805"/>
                        </a:lnTo>
                        <a:lnTo>
                          <a:pt x="124" y="875"/>
                        </a:lnTo>
                        <a:lnTo>
                          <a:pt x="96" y="945"/>
                        </a:lnTo>
                        <a:lnTo>
                          <a:pt x="67" y="1014"/>
                        </a:lnTo>
                        <a:lnTo>
                          <a:pt x="36" y="1082"/>
                        </a:lnTo>
                        <a:lnTo>
                          <a:pt x="28" y="1098"/>
                        </a:lnTo>
                        <a:lnTo>
                          <a:pt x="29" y="1118"/>
                        </a:lnTo>
                        <a:lnTo>
                          <a:pt x="85" y="1021"/>
                        </a:lnTo>
                        <a:lnTo>
                          <a:pt x="115" y="952"/>
                        </a:lnTo>
                        <a:lnTo>
                          <a:pt x="143" y="882"/>
                        </a:lnTo>
                        <a:lnTo>
                          <a:pt x="169" y="811"/>
                        </a:lnTo>
                        <a:lnTo>
                          <a:pt x="193" y="740"/>
                        </a:lnTo>
                        <a:lnTo>
                          <a:pt x="216" y="668"/>
                        </a:lnTo>
                        <a:lnTo>
                          <a:pt x="237" y="595"/>
                        </a:lnTo>
                        <a:lnTo>
                          <a:pt x="255" y="522"/>
                        </a:lnTo>
                        <a:lnTo>
                          <a:pt x="273" y="449"/>
                        </a:lnTo>
                        <a:lnTo>
                          <a:pt x="288" y="375"/>
                        </a:lnTo>
                        <a:lnTo>
                          <a:pt x="302" y="301"/>
                        </a:lnTo>
                        <a:lnTo>
                          <a:pt x="313" y="227"/>
                        </a:lnTo>
                        <a:lnTo>
                          <a:pt x="323" y="152"/>
                        </a:lnTo>
                        <a:lnTo>
                          <a:pt x="331" y="77"/>
                        </a:lnTo>
                        <a:lnTo>
                          <a:pt x="337" y="1"/>
                        </a:lnTo>
                        <a:lnTo>
                          <a:pt x="317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6826" y="9278"/>
                  <a:ext cx="748" cy="162"/>
                  <a:chOff x="6826" y="729"/>
                  <a:chExt cx="748" cy="162"/>
                </a:xfrm>
              </p:grpSpPr>
              <p:sp>
                <p:nvSpPr>
                  <p:cNvPr id="29" name="Freeform 44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6974 6826"/>
                      <a:gd name="T1" fmla="*/ T0 w 748"/>
                      <a:gd name="T2" fmla="+- 0 729 729"/>
                      <a:gd name="T3" fmla="*/ 729 h 162"/>
                      <a:gd name="T4" fmla="+- 0 6826 6826"/>
                      <a:gd name="T5" fmla="*/ T4 w 748"/>
                      <a:gd name="T6" fmla="+- 0 795 729"/>
                      <a:gd name="T7" fmla="*/ 795 h 162"/>
                      <a:gd name="T8" fmla="+- 0 6956 6826"/>
                      <a:gd name="T9" fmla="*/ T8 w 748"/>
                      <a:gd name="T10" fmla="+- 0 891 729"/>
                      <a:gd name="T11" fmla="*/ 891 h 162"/>
                      <a:gd name="T12" fmla="+- 0 6963 6826"/>
                      <a:gd name="T13" fmla="*/ T12 w 748"/>
                      <a:gd name="T14" fmla="+- 0 890 729"/>
                      <a:gd name="T15" fmla="*/ 890 h 162"/>
                      <a:gd name="T16" fmla="+- 0 6966 6826"/>
                      <a:gd name="T17" fmla="*/ T16 w 748"/>
                      <a:gd name="T18" fmla="+- 0 885 729"/>
                      <a:gd name="T19" fmla="*/ 885 h 162"/>
                      <a:gd name="T20" fmla="+- 0 6969 6826"/>
                      <a:gd name="T21" fmla="*/ T20 w 748"/>
                      <a:gd name="T22" fmla="+- 0 881 729"/>
                      <a:gd name="T23" fmla="*/ 881 h 162"/>
                      <a:gd name="T24" fmla="+- 0 6968 6826"/>
                      <a:gd name="T25" fmla="*/ T24 w 748"/>
                      <a:gd name="T26" fmla="+- 0 875 729"/>
                      <a:gd name="T27" fmla="*/ 875 h 162"/>
                      <a:gd name="T28" fmla="+- 0 6882 6826"/>
                      <a:gd name="T29" fmla="*/ T28 w 748"/>
                      <a:gd name="T30" fmla="+- 0 811 729"/>
                      <a:gd name="T31" fmla="*/ 811 h 162"/>
                      <a:gd name="T32" fmla="+- 0 6845 6826"/>
                      <a:gd name="T33" fmla="*/ T32 w 748"/>
                      <a:gd name="T34" fmla="+- 0 807 729"/>
                      <a:gd name="T35" fmla="*/ 807 h 162"/>
                      <a:gd name="T36" fmla="+- 0 6847 6826"/>
                      <a:gd name="T37" fmla="*/ T36 w 748"/>
                      <a:gd name="T38" fmla="+- 0 787 729"/>
                      <a:gd name="T39" fmla="*/ 787 h 162"/>
                      <a:gd name="T40" fmla="+- 0 6893 6826"/>
                      <a:gd name="T41" fmla="*/ T40 w 748"/>
                      <a:gd name="T42" fmla="+- 0 787 729"/>
                      <a:gd name="T43" fmla="*/ 787 h 162"/>
                      <a:gd name="T44" fmla="+- 0 6977 6826"/>
                      <a:gd name="T45" fmla="*/ T44 w 748"/>
                      <a:gd name="T46" fmla="+- 0 749 729"/>
                      <a:gd name="T47" fmla="*/ 749 h 162"/>
                      <a:gd name="T48" fmla="+- 0 6982 6826"/>
                      <a:gd name="T49" fmla="*/ T48 w 748"/>
                      <a:gd name="T50" fmla="+- 0 747 729"/>
                      <a:gd name="T51" fmla="*/ 747 h 162"/>
                      <a:gd name="T52" fmla="+- 0 6984 6826"/>
                      <a:gd name="T53" fmla="*/ T52 w 748"/>
                      <a:gd name="T54" fmla="+- 0 741 729"/>
                      <a:gd name="T55" fmla="*/ 741 h 162"/>
                      <a:gd name="T56" fmla="+- 0 6982 6826"/>
                      <a:gd name="T57" fmla="*/ T56 w 748"/>
                      <a:gd name="T58" fmla="+- 0 736 729"/>
                      <a:gd name="T59" fmla="*/ 736 h 162"/>
                      <a:gd name="T60" fmla="+- 0 6980 6826"/>
                      <a:gd name="T61" fmla="*/ T60 w 748"/>
                      <a:gd name="T62" fmla="+- 0 731 729"/>
                      <a:gd name="T63" fmla="*/ 731 h 162"/>
                      <a:gd name="T64" fmla="+- 0 6974 6826"/>
                      <a:gd name="T65" fmla="*/ T64 w 748"/>
                      <a:gd name="T66" fmla="+- 0 729 729"/>
                      <a:gd name="T67" fmla="*/ 729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</a:cxnLst>
                    <a:rect l="0" t="0" r="r" b="b"/>
                    <a:pathLst>
                      <a:path w="748" h="162">
                        <a:moveTo>
                          <a:pt x="148" y="0"/>
                        </a:moveTo>
                        <a:lnTo>
                          <a:pt x="0" y="66"/>
                        </a:lnTo>
                        <a:lnTo>
                          <a:pt x="130" y="162"/>
                        </a:lnTo>
                        <a:lnTo>
                          <a:pt x="137" y="161"/>
                        </a:lnTo>
                        <a:lnTo>
                          <a:pt x="140" y="156"/>
                        </a:lnTo>
                        <a:lnTo>
                          <a:pt x="143" y="152"/>
                        </a:lnTo>
                        <a:lnTo>
                          <a:pt x="142" y="146"/>
                        </a:lnTo>
                        <a:lnTo>
                          <a:pt x="56" y="82"/>
                        </a:lnTo>
                        <a:lnTo>
                          <a:pt x="19" y="78"/>
                        </a:lnTo>
                        <a:lnTo>
                          <a:pt x="21" y="58"/>
                        </a:lnTo>
                        <a:lnTo>
                          <a:pt x="67" y="58"/>
                        </a:lnTo>
                        <a:lnTo>
                          <a:pt x="151" y="20"/>
                        </a:lnTo>
                        <a:lnTo>
                          <a:pt x="156" y="18"/>
                        </a:lnTo>
                        <a:lnTo>
                          <a:pt x="158" y="12"/>
                        </a:lnTo>
                        <a:lnTo>
                          <a:pt x="156" y="7"/>
                        </a:lnTo>
                        <a:lnTo>
                          <a:pt x="154" y="2"/>
                        </a:lnTo>
                        <a:lnTo>
                          <a:pt x="148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45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6884 6826"/>
                      <a:gd name="T1" fmla="*/ T0 w 748"/>
                      <a:gd name="T2" fmla="+- 0 791 729"/>
                      <a:gd name="T3" fmla="*/ 791 h 162"/>
                      <a:gd name="T4" fmla="+- 0 6866 6826"/>
                      <a:gd name="T5" fmla="*/ T4 w 748"/>
                      <a:gd name="T6" fmla="+- 0 799 729"/>
                      <a:gd name="T7" fmla="*/ 799 h 162"/>
                      <a:gd name="T8" fmla="+- 0 6882 6826"/>
                      <a:gd name="T9" fmla="*/ T8 w 748"/>
                      <a:gd name="T10" fmla="+- 0 811 729"/>
                      <a:gd name="T11" fmla="*/ 811 h 162"/>
                      <a:gd name="T12" fmla="+- 0 6919 6826"/>
                      <a:gd name="T13" fmla="*/ T12 w 748"/>
                      <a:gd name="T14" fmla="+- 0 815 729"/>
                      <a:gd name="T15" fmla="*/ 815 h 162"/>
                      <a:gd name="T16" fmla="+- 0 7013 6826"/>
                      <a:gd name="T17" fmla="*/ T16 w 748"/>
                      <a:gd name="T18" fmla="+- 0 822 729"/>
                      <a:gd name="T19" fmla="*/ 822 h 162"/>
                      <a:gd name="T20" fmla="+- 0 7106 6826"/>
                      <a:gd name="T21" fmla="*/ T20 w 748"/>
                      <a:gd name="T22" fmla="+- 0 826 729"/>
                      <a:gd name="T23" fmla="*/ 826 h 162"/>
                      <a:gd name="T24" fmla="+- 0 7200 6826"/>
                      <a:gd name="T25" fmla="*/ T24 w 748"/>
                      <a:gd name="T26" fmla="+- 0 828 729"/>
                      <a:gd name="T27" fmla="*/ 828 h 162"/>
                      <a:gd name="T28" fmla="+- 0 7294 6826"/>
                      <a:gd name="T29" fmla="*/ T28 w 748"/>
                      <a:gd name="T30" fmla="+- 0 826 729"/>
                      <a:gd name="T31" fmla="*/ 826 h 162"/>
                      <a:gd name="T32" fmla="+- 0 7388 6826"/>
                      <a:gd name="T33" fmla="*/ T32 w 748"/>
                      <a:gd name="T34" fmla="+- 0 822 729"/>
                      <a:gd name="T35" fmla="*/ 822 h 162"/>
                      <a:gd name="T36" fmla="+- 0 7482 6826"/>
                      <a:gd name="T37" fmla="*/ T36 w 748"/>
                      <a:gd name="T38" fmla="+- 0 815 729"/>
                      <a:gd name="T39" fmla="*/ 815 h 162"/>
                      <a:gd name="T40" fmla="+- 0 7547 6826"/>
                      <a:gd name="T41" fmla="*/ T40 w 748"/>
                      <a:gd name="T42" fmla="+- 0 808 729"/>
                      <a:gd name="T43" fmla="*/ 808 h 162"/>
                      <a:gd name="T44" fmla="+- 0 7200 6826"/>
                      <a:gd name="T45" fmla="*/ T44 w 748"/>
                      <a:gd name="T46" fmla="+- 0 808 729"/>
                      <a:gd name="T47" fmla="*/ 808 h 162"/>
                      <a:gd name="T48" fmla="+- 0 7107 6826"/>
                      <a:gd name="T49" fmla="*/ T48 w 748"/>
                      <a:gd name="T50" fmla="+- 0 806 729"/>
                      <a:gd name="T51" fmla="*/ 806 h 162"/>
                      <a:gd name="T52" fmla="+- 0 7013 6826"/>
                      <a:gd name="T53" fmla="*/ T52 w 748"/>
                      <a:gd name="T54" fmla="+- 0 802 729"/>
                      <a:gd name="T55" fmla="*/ 802 h 162"/>
                      <a:gd name="T56" fmla="+- 0 6920 6826"/>
                      <a:gd name="T57" fmla="*/ T56 w 748"/>
                      <a:gd name="T58" fmla="+- 0 795 729"/>
                      <a:gd name="T59" fmla="*/ 795 h 162"/>
                      <a:gd name="T60" fmla="+- 0 6884 6826"/>
                      <a:gd name="T61" fmla="*/ T60 w 748"/>
                      <a:gd name="T62" fmla="+- 0 791 729"/>
                      <a:gd name="T63" fmla="*/ 791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</a:cxnLst>
                    <a:rect l="0" t="0" r="r" b="b"/>
                    <a:pathLst>
                      <a:path w="748" h="162">
                        <a:moveTo>
                          <a:pt x="58" y="62"/>
                        </a:moveTo>
                        <a:lnTo>
                          <a:pt x="40" y="70"/>
                        </a:lnTo>
                        <a:lnTo>
                          <a:pt x="56" y="82"/>
                        </a:lnTo>
                        <a:lnTo>
                          <a:pt x="93" y="86"/>
                        </a:lnTo>
                        <a:lnTo>
                          <a:pt x="187" y="93"/>
                        </a:lnTo>
                        <a:lnTo>
                          <a:pt x="280" y="97"/>
                        </a:lnTo>
                        <a:lnTo>
                          <a:pt x="374" y="99"/>
                        </a:lnTo>
                        <a:lnTo>
                          <a:pt x="468" y="97"/>
                        </a:lnTo>
                        <a:lnTo>
                          <a:pt x="562" y="93"/>
                        </a:lnTo>
                        <a:lnTo>
                          <a:pt x="656" y="86"/>
                        </a:lnTo>
                        <a:lnTo>
                          <a:pt x="721" y="79"/>
                        </a:lnTo>
                        <a:lnTo>
                          <a:pt x="374" y="79"/>
                        </a:lnTo>
                        <a:lnTo>
                          <a:pt x="281" y="77"/>
                        </a:lnTo>
                        <a:lnTo>
                          <a:pt x="187" y="73"/>
                        </a:lnTo>
                        <a:lnTo>
                          <a:pt x="94" y="66"/>
                        </a:lnTo>
                        <a:lnTo>
                          <a:pt x="58" y="62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46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6847 6826"/>
                      <a:gd name="T1" fmla="*/ T0 w 748"/>
                      <a:gd name="T2" fmla="+- 0 787 729"/>
                      <a:gd name="T3" fmla="*/ 787 h 162"/>
                      <a:gd name="T4" fmla="+- 0 6845 6826"/>
                      <a:gd name="T5" fmla="*/ T4 w 748"/>
                      <a:gd name="T6" fmla="+- 0 807 729"/>
                      <a:gd name="T7" fmla="*/ 807 h 162"/>
                      <a:gd name="T8" fmla="+- 0 6882 6826"/>
                      <a:gd name="T9" fmla="*/ T8 w 748"/>
                      <a:gd name="T10" fmla="+- 0 811 729"/>
                      <a:gd name="T11" fmla="*/ 811 h 162"/>
                      <a:gd name="T12" fmla="+- 0 6875 6826"/>
                      <a:gd name="T13" fmla="*/ T12 w 748"/>
                      <a:gd name="T14" fmla="+- 0 806 729"/>
                      <a:gd name="T15" fmla="*/ 806 h 162"/>
                      <a:gd name="T16" fmla="+- 0 6850 6826"/>
                      <a:gd name="T17" fmla="*/ T16 w 748"/>
                      <a:gd name="T18" fmla="+- 0 806 729"/>
                      <a:gd name="T19" fmla="*/ 806 h 162"/>
                      <a:gd name="T20" fmla="+- 0 6852 6826"/>
                      <a:gd name="T21" fmla="*/ T20 w 748"/>
                      <a:gd name="T22" fmla="+- 0 789 729"/>
                      <a:gd name="T23" fmla="*/ 789 h 162"/>
                      <a:gd name="T24" fmla="+- 0 6865 6826"/>
                      <a:gd name="T25" fmla="*/ T24 w 748"/>
                      <a:gd name="T26" fmla="+- 0 789 729"/>
                      <a:gd name="T27" fmla="*/ 789 h 162"/>
                      <a:gd name="T28" fmla="+- 0 6847 6826"/>
                      <a:gd name="T29" fmla="*/ T28 w 748"/>
                      <a:gd name="T30" fmla="+- 0 787 729"/>
                      <a:gd name="T31" fmla="*/ 787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</a:cxnLst>
                    <a:rect l="0" t="0" r="r" b="b"/>
                    <a:pathLst>
                      <a:path w="748" h="162">
                        <a:moveTo>
                          <a:pt x="21" y="58"/>
                        </a:moveTo>
                        <a:lnTo>
                          <a:pt x="19" y="78"/>
                        </a:lnTo>
                        <a:lnTo>
                          <a:pt x="56" y="82"/>
                        </a:lnTo>
                        <a:lnTo>
                          <a:pt x="49" y="77"/>
                        </a:lnTo>
                        <a:lnTo>
                          <a:pt x="24" y="77"/>
                        </a:lnTo>
                        <a:lnTo>
                          <a:pt x="26" y="60"/>
                        </a:lnTo>
                        <a:lnTo>
                          <a:pt x="39" y="60"/>
                        </a:lnTo>
                        <a:lnTo>
                          <a:pt x="21" y="58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47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7573 6826"/>
                      <a:gd name="T1" fmla="*/ T0 w 748"/>
                      <a:gd name="T2" fmla="+- 0 785 729"/>
                      <a:gd name="T3" fmla="*/ 785 h 162"/>
                      <a:gd name="T4" fmla="+- 0 7479 6826"/>
                      <a:gd name="T5" fmla="*/ T4 w 748"/>
                      <a:gd name="T6" fmla="+- 0 795 729"/>
                      <a:gd name="T7" fmla="*/ 795 h 162"/>
                      <a:gd name="T8" fmla="+- 0 7386 6826"/>
                      <a:gd name="T9" fmla="*/ T8 w 748"/>
                      <a:gd name="T10" fmla="+- 0 802 729"/>
                      <a:gd name="T11" fmla="*/ 802 h 162"/>
                      <a:gd name="T12" fmla="+- 0 7293 6826"/>
                      <a:gd name="T13" fmla="*/ T12 w 748"/>
                      <a:gd name="T14" fmla="+- 0 806 729"/>
                      <a:gd name="T15" fmla="*/ 806 h 162"/>
                      <a:gd name="T16" fmla="+- 0 7200 6826"/>
                      <a:gd name="T17" fmla="*/ T16 w 748"/>
                      <a:gd name="T18" fmla="+- 0 808 729"/>
                      <a:gd name="T19" fmla="*/ 808 h 162"/>
                      <a:gd name="T20" fmla="+- 0 7547 6826"/>
                      <a:gd name="T21" fmla="*/ T20 w 748"/>
                      <a:gd name="T22" fmla="+- 0 808 729"/>
                      <a:gd name="T23" fmla="*/ 808 h 162"/>
                      <a:gd name="T24" fmla="+- 0 7575 6826"/>
                      <a:gd name="T25" fmla="*/ T24 w 748"/>
                      <a:gd name="T26" fmla="+- 0 805 729"/>
                      <a:gd name="T27" fmla="*/ 805 h 162"/>
                      <a:gd name="T28" fmla="+- 0 7573 6826"/>
                      <a:gd name="T29" fmla="*/ T28 w 748"/>
                      <a:gd name="T30" fmla="+- 0 785 729"/>
                      <a:gd name="T31" fmla="*/ 785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</a:cxnLst>
                    <a:rect l="0" t="0" r="r" b="b"/>
                    <a:pathLst>
                      <a:path w="748" h="162">
                        <a:moveTo>
                          <a:pt x="747" y="56"/>
                        </a:moveTo>
                        <a:lnTo>
                          <a:pt x="653" y="66"/>
                        </a:lnTo>
                        <a:lnTo>
                          <a:pt x="560" y="73"/>
                        </a:lnTo>
                        <a:lnTo>
                          <a:pt x="467" y="77"/>
                        </a:lnTo>
                        <a:lnTo>
                          <a:pt x="374" y="79"/>
                        </a:lnTo>
                        <a:lnTo>
                          <a:pt x="721" y="79"/>
                        </a:lnTo>
                        <a:lnTo>
                          <a:pt x="749" y="76"/>
                        </a:lnTo>
                        <a:lnTo>
                          <a:pt x="747" y="56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48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6852 6826"/>
                      <a:gd name="T1" fmla="*/ T0 w 748"/>
                      <a:gd name="T2" fmla="+- 0 789 729"/>
                      <a:gd name="T3" fmla="*/ 789 h 162"/>
                      <a:gd name="T4" fmla="+- 0 6850 6826"/>
                      <a:gd name="T5" fmla="*/ T4 w 748"/>
                      <a:gd name="T6" fmla="+- 0 806 729"/>
                      <a:gd name="T7" fmla="*/ 806 h 162"/>
                      <a:gd name="T8" fmla="+- 0 6866 6826"/>
                      <a:gd name="T9" fmla="*/ T8 w 748"/>
                      <a:gd name="T10" fmla="+- 0 799 729"/>
                      <a:gd name="T11" fmla="*/ 799 h 162"/>
                      <a:gd name="T12" fmla="+- 0 6852 6826"/>
                      <a:gd name="T13" fmla="*/ T12 w 748"/>
                      <a:gd name="T14" fmla="+- 0 789 729"/>
                      <a:gd name="T15" fmla="*/ 789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748" h="162">
                        <a:moveTo>
                          <a:pt x="26" y="60"/>
                        </a:moveTo>
                        <a:lnTo>
                          <a:pt x="24" y="77"/>
                        </a:lnTo>
                        <a:lnTo>
                          <a:pt x="40" y="70"/>
                        </a:lnTo>
                        <a:lnTo>
                          <a:pt x="26" y="6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49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6866 6826"/>
                      <a:gd name="T1" fmla="*/ T0 w 748"/>
                      <a:gd name="T2" fmla="+- 0 799 729"/>
                      <a:gd name="T3" fmla="*/ 799 h 162"/>
                      <a:gd name="T4" fmla="+- 0 6850 6826"/>
                      <a:gd name="T5" fmla="*/ T4 w 748"/>
                      <a:gd name="T6" fmla="+- 0 806 729"/>
                      <a:gd name="T7" fmla="*/ 806 h 162"/>
                      <a:gd name="T8" fmla="+- 0 6875 6826"/>
                      <a:gd name="T9" fmla="*/ T8 w 748"/>
                      <a:gd name="T10" fmla="+- 0 806 729"/>
                      <a:gd name="T11" fmla="*/ 806 h 162"/>
                      <a:gd name="T12" fmla="+- 0 6866 6826"/>
                      <a:gd name="T13" fmla="*/ T12 w 748"/>
                      <a:gd name="T14" fmla="+- 0 799 729"/>
                      <a:gd name="T15" fmla="*/ 799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748" h="162">
                        <a:moveTo>
                          <a:pt x="40" y="70"/>
                        </a:moveTo>
                        <a:lnTo>
                          <a:pt x="24" y="77"/>
                        </a:lnTo>
                        <a:lnTo>
                          <a:pt x="49" y="77"/>
                        </a:lnTo>
                        <a:lnTo>
                          <a:pt x="40" y="7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50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6865 6826"/>
                      <a:gd name="T1" fmla="*/ T0 w 748"/>
                      <a:gd name="T2" fmla="+- 0 789 729"/>
                      <a:gd name="T3" fmla="*/ 789 h 162"/>
                      <a:gd name="T4" fmla="+- 0 6852 6826"/>
                      <a:gd name="T5" fmla="*/ T4 w 748"/>
                      <a:gd name="T6" fmla="+- 0 789 729"/>
                      <a:gd name="T7" fmla="*/ 789 h 162"/>
                      <a:gd name="T8" fmla="+- 0 6866 6826"/>
                      <a:gd name="T9" fmla="*/ T8 w 748"/>
                      <a:gd name="T10" fmla="+- 0 799 729"/>
                      <a:gd name="T11" fmla="*/ 799 h 162"/>
                      <a:gd name="T12" fmla="+- 0 6884 6826"/>
                      <a:gd name="T13" fmla="*/ T12 w 748"/>
                      <a:gd name="T14" fmla="+- 0 791 729"/>
                      <a:gd name="T15" fmla="*/ 791 h 162"/>
                      <a:gd name="T16" fmla="+- 0 6865 6826"/>
                      <a:gd name="T17" fmla="*/ T16 w 748"/>
                      <a:gd name="T18" fmla="+- 0 789 729"/>
                      <a:gd name="T19" fmla="*/ 789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748" h="162">
                        <a:moveTo>
                          <a:pt x="39" y="60"/>
                        </a:moveTo>
                        <a:lnTo>
                          <a:pt x="26" y="60"/>
                        </a:lnTo>
                        <a:lnTo>
                          <a:pt x="40" y="70"/>
                        </a:lnTo>
                        <a:lnTo>
                          <a:pt x="58" y="62"/>
                        </a:lnTo>
                        <a:lnTo>
                          <a:pt x="39" y="6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51"/>
                  <p:cNvSpPr>
                    <a:spLocks/>
                  </p:cNvSpPr>
                  <p:nvPr/>
                </p:nvSpPr>
                <p:spPr bwMode="auto">
                  <a:xfrm>
                    <a:off x="6826" y="729"/>
                    <a:ext cx="748" cy="162"/>
                  </a:xfrm>
                  <a:custGeom>
                    <a:avLst/>
                    <a:gdLst>
                      <a:gd name="T0" fmla="+- 0 6893 6826"/>
                      <a:gd name="T1" fmla="*/ T0 w 748"/>
                      <a:gd name="T2" fmla="+- 0 787 729"/>
                      <a:gd name="T3" fmla="*/ 787 h 162"/>
                      <a:gd name="T4" fmla="+- 0 6847 6826"/>
                      <a:gd name="T5" fmla="*/ T4 w 748"/>
                      <a:gd name="T6" fmla="+- 0 787 729"/>
                      <a:gd name="T7" fmla="*/ 787 h 162"/>
                      <a:gd name="T8" fmla="+- 0 6884 6826"/>
                      <a:gd name="T9" fmla="*/ T8 w 748"/>
                      <a:gd name="T10" fmla="+- 0 791 729"/>
                      <a:gd name="T11" fmla="*/ 791 h 162"/>
                      <a:gd name="T12" fmla="+- 0 6893 6826"/>
                      <a:gd name="T13" fmla="*/ T12 w 748"/>
                      <a:gd name="T14" fmla="+- 0 787 729"/>
                      <a:gd name="T15" fmla="*/ 787 h 162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748" h="162">
                        <a:moveTo>
                          <a:pt x="67" y="58"/>
                        </a:moveTo>
                        <a:lnTo>
                          <a:pt x="21" y="58"/>
                        </a:lnTo>
                        <a:lnTo>
                          <a:pt x="58" y="62"/>
                        </a:lnTo>
                        <a:lnTo>
                          <a:pt x="67" y="58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52"/>
                <p:cNvGrpSpPr>
                  <a:grpSpLocks/>
                </p:cNvGrpSpPr>
                <p:nvPr/>
              </p:nvGrpSpPr>
              <p:grpSpPr bwMode="auto">
                <a:xfrm>
                  <a:off x="4096" y="6536"/>
                  <a:ext cx="394" cy="1158"/>
                  <a:chOff x="4096" y="-2013"/>
                  <a:chExt cx="394" cy="1158"/>
                </a:xfrm>
              </p:grpSpPr>
              <p:sp>
                <p:nvSpPr>
                  <p:cNvPr id="23" name="Freeform 53"/>
                  <p:cNvSpPr>
                    <a:spLocks/>
                  </p:cNvSpPr>
                  <p:nvPr/>
                </p:nvSpPr>
                <p:spPr bwMode="auto">
                  <a:xfrm>
                    <a:off x="4096" y="-2013"/>
                    <a:ext cx="394" cy="1158"/>
                  </a:xfrm>
                  <a:custGeom>
                    <a:avLst/>
                    <a:gdLst>
                      <a:gd name="T0" fmla="+- 0 4169 4096"/>
                      <a:gd name="T1" fmla="*/ T0 w 394"/>
                      <a:gd name="T2" fmla="+- 0 -1974 -2013"/>
                      <a:gd name="T3" fmla="*/ -1974 h 1158"/>
                      <a:gd name="T4" fmla="+- 0 4160 4096"/>
                      <a:gd name="T5" fmla="*/ T4 w 394"/>
                      <a:gd name="T6" fmla="+- 0 -1956 -2013"/>
                      <a:gd name="T7" fmla="*/ -1956 h 1158"/>
                      <a:gd name="T8" fmla="+- 0 4162 4096"/>
                      <a:gd name="T9" fmla="*/ T8 w 394"/>
                      <a:gd name="T10" fmla="+- 0 -1937 -2013"/>
                      <a:gd name="T11" fmla="*/ -1937 h 1158"/>
                      <a:gd name="T12" fmla="+- 0 4170 4096"/>
                      <a:gd name="T13" fmla="*/ T12 w 394"/>
                      <a:gd name="T14" fmla="+- 0 -1862 -2013"/>
                      <a:gd name="T15" fmla="*/ -1862 h 1158"/>
                      <a:gd name="T16" fmla="+- 0 4180 4096"/>
                      <a:gd name="T17" fmla="*/ T16 w 394"/>
                      <a:gd name="T18" fmla="+- 0 -1787 -2013"/>
                      <a:gd name="T19" fmla="*/ -1787 h 1158"/>
                      <a:gd name="T20" fmla="+- 0 4192 4096"/>
                      <a:gd name="T21" fmla="*/ T20 w 394"/>
                      <a:gd name="T22" fmla="+- 0 -1713 -2013"/>
                      <a:gd name="T23" fmla="*/ -1713 h 1158"/>
                      <a:gd name="T24" fmla="+- 0 4205 4096"/>
                      <a:gd name="T25" fmla="*/ T24 w 394"/>
                      <a:gd name="T26" fmla="+- 0 -1639 -2013"/>
                      <a:gd name="T27" fmla="*/ -1639 h 1158"/>
                      <a:gd name="T28" fmla="+- 0 4220 4096"/>
                      <a:gd name="T29" fmla="*/ T28 w 394"/>
                      <a:gd name="T30" fmla="+- 0 -1565 -2013"/>
                      <a:gd name="T31" fmla="*/ -1565 h 1158"/>
                      <a:gd name="T32" fmla="+- 0 4238 4096"/>
                      <a:gd name="T33" fmla="*/ T32 w 394"/>
                      <a:gd name="T34" fmla="+- 0 -1491 -2013"/>
                      <a:gd name="T35" fmla="*/ -1491 h 1158"/>
                      <a:gd name="T36" fmla="+- 0 4257 4096"/>
                      <a:gd name="T37" fmla="*/ T36 w 394"/>
                      <a:gd name="T38" fmla="+- 0 -1418 -2013"/>
                      <a:gd name="T39" fmla="*/ -1418 h 1158"/>
                      <a:gd name="T40" fmla="+- 0 4277 4096"/>
                      <a:gd name="T41" fmla="*/ T40 w 394"/>
                      <a:gd name="T42" fmla="+- 0 -1346 -2013"/>
                      <a:gd name="T43" fmla="*/ -1346 h 1158"/>
                      <a:gd name="T44" fmla="+- 0 4300 4096"/>
                      <a:gd name="T45" fmla="*/ T44 w 394"/>
                      <a:gd name="T46" fmla="+- 0 -1274 -2013"/>
                      <a:gd name="T47" fmla="*/ -1274 h 1158"/>
                      <a:gd name="T48" fmla="+- 0 4324 4096"/>
                      <a:gd name="T49" fmla="*/ T48 w 394"/>
                      <a:gd name="T50" fmla="+- 0 -1203 -2013"/>
                      <a:gd name="T51" fmla="*/ -1203 h 1158"/>
                      <a:gd name="T52" fmla="+- 0 4350 4096"/>
                      <a:gd name="T53" fmla="*/ T52 w 394"/>
                      <a:gd name="T54" fmla="+- 0 -1132 -2013"/>
                      <a:gd name="T55" fmla="*/ -1132 h 1158"/>
                      <a:gd name="T56" fmla="+- 0 4378 4096"/>
                      <a:gd name="T57" fmla="*/ T56 w 394"/>
                      <a:gd name="T58" fmla="+- 0 -1062 -2013"/>
                      <a:gd name="T59" fmla="*/ -1062 h 1158"/>
                      <a:gd name="T60" fmla="+- 0 4408 4096"/>
                      <a:gd name="T61" fmla="*/ T60 w 394"/>
                      <a:gd name="T62" fmla="+- 0 -992 -2013"/>
                      <a:gd name="T63" fmla="*/ -992 h 1158"/>
                      <a:gd name="T64" fmla="+- 0 4439 4096"/>
                      <a:gd name="T65" fmla="*/ T64 w 394"/>
                      <a:gd name="T66" fmla="+- 0 -924 -2013"/>
                      <a:gd name="T67" fmla="*/ -924 h 1158"/>
                      <a:gd name="T68" fmla="+- 0 4472 4096"/>
                      <a:gd name="T69" fmla="*/ T68 w 394"/>
                      <a:gd name="T70" fmla="+- 0 -856 -2013"/>
                      <a:gd name="T71" fmla="*/ -856 h 1158"/>
                      <a:gd name="T72" fmla="+- 0 4490 4096"/>
                      <a:gd name="T73" fmla="*/ T72 w 394"/>
                      <a:gd name="T74" fmla="+- 0 -864 -2013"/>
                      <a:gd name="T75" fmla="*/ -864 h 1158"/>
                      <a:gd name="T76" fmla="+- 0 4457 4096"/>
                      <a:gd name="T77" fmla="*/ T76 w 394"/>
                      <a:gd name="T78" fmla="+- 0 -932 -2013"/>
                      <a:gd name="T79" fmla="*/ -932 h 1158"/>
                      <a:gd name="T80" fmla="+- 0 4426 4096"/>
                      <a:gd name="T81" fmla="*/ T80 w 394"/>
                      <a:gd name="T82" fmla="+- 0 -1001 -2013"/>
                      <a:gd name="T83" fmla="*/ -1001 h 1158"/>
                      <a:gd name="T84" fmla="+- 0 4397 4096"/>
                      <a:gd name="T85" fmla="*/ T84 w 394"/>
                      <a:gd name="T86" fmla="+- 0 -1070 -2013"/>
                      <a:gd name="T87" fmla="*/ -1070 h 1158"/>
                      <a:gd name="T88" fmla="+- 0 4369 4096"/>
                      <a:gd name="T89" fmla="*/ T88 w 394"/>
                      <a:gd name="T90" fmla="+- 0 -1139 -2013"/>
                      <a:gd name="T91" fmla="*/ -1139 h 1158"/>
                      <a:gd name="T92" fmla="+- 0 4343 4096"/>
                      <a:gd name="T93" fmla="*/ T92 w 394"/>
                      <a:gd name="T94" fmla="+- 0 -1210 -2013"/>
                      <a:gd name="T95" fmla="*/ -1210 h 1158"/>
                      <a:gd name="T96" fmla="+- 0 4319 4096"/>
                      <a:gd name="T97" fmla="*/ T96 w 394"/>
                      <a:gd name="T98" fmla="+- 0 -1280 -2013"/>
                      <a:gd name="T99" fmla="*/ -1280 h 1158"/>
                      <a:gd name="T100" fmla="+- 0 4297 4096"/>
                      <a:gd name="T101" fmla="*/ T100 w 394"/>
                      <a:gd name="T102" fmla="+- 0 -1352 -2013"/>
                      <a:gd name="T103" fmla="*/ -1352 h 1158"/>
                      <a:gd name="T104" fmla="+- 0 4276 4096"/>
                      <a:gd name="T105" fmla="*/ T104 w 394"/>
                      <a:gd name="T106" fmla="+- 0 -1424 -2013"/>
                      <a:gd name="T107" fmla="*/ -1424 h 1158"/>
                      <a:gd name="T108" fmla="+- 0 4257 4096"/>
                      <a:gd name="T109" fmla="*/ T108 w 394"/>
                      <a:gd name="T110" fmla="+- 0 -1496 -2013"/>
                      <a:gd name="T111" fmla="*/ -1496 h 1158"/>
                      <a:gd name="T112" fmla="+- 0 4240 4096"/>
                      <a:gd name="T113" fmla="*/ T112 w 394"/>
                      <a:gd name="T114" fmla="+- 0 -1569 -2013"/>
                      <a:gd name="T115" fmla="*/ -1569 h 1158"/>
                      <a:gd name="T116" fmla="+- 0 4225 4096"/>
                      <a:gd name="T117" fmla="*/ T116 w 394"/>
                      <a:gd name="T118" fmla="+- 0 -1643 -2013"/>
                      <a:gd name="T119" fmla="*/ -1643 h 1158"/>
                      <a:gd name="T120" fmla="+- 0 4211 4096"/>
                      <a:gd name="T121" fmla="*/ T120 w 394"/>
                      <a:gd name="T122" fmla="+- 0 -1716 -2013"/>
                      <a:gd name="T123" fmla="*/ -1716 h 1158"/>
                      <a:gd name="T124" fmla="+- 0 4200 4096"/>
                      <a:gd name="T125" fmla="*/ T124 w 394"/>
                      <a:gd name="T126" fmla="+- 0 -1790 -2013"/>
                      <a:gd name="T127" fmla="*/ -1790 h 1158"/>
                      <a:gd name="T128" fmla="+- 0 4190 4096"/>
                      <a:gd name="T129" fmla="*/ T128 w 394"/>
                      <a:gd name="T130" fmla="+- 0 -1865 -2013"/>
                      <a:gd name="T131" fmla="*/ -1865 h 1158"/>
                      <a:gd name="T132" fmla="+- 0 4182 4096"/>
                      <a:gd name="T133" fmla="*/ T132 w 394"/>
                      <a:gd name="T134" fmla="+- 0 -1939 -2013"/>
                      <a:gd name="T135" fmla="*/ -1939 h 1158"/>
                      <a:gd name="T136" fmla="+- 0 4180 4096"/>
                      <a:gd name="T137" fmla="*/ T136 w 394"/>
                      <a:gd name="T138" fmla="+- 0 -1958 -2013"/>
                      <a:gd name="T139" fmla="*/ -1958 h 1158"/>
                      <a:gd name="T140" fmla="+- 0 4169 4096"/>
                      <a:gd name="T141" fmla="*/ T140 w 394"/>
                      <a:gd name="T142" fmla="+- 0 -1974 -2013"/>
                      <a:gd name="T143" fmla="*/ -1974 h 11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</a:cxnLst>
                    <a:rect l="0" t="0" r="r" b="b"/>
                    <a:pathLst>
                      <a:path w="394" h="1158">
                        <a:moveTo>
                          <a:pt x="73" y="39"/>
                        </a:moveTo>
                        <a:lnTo>
                          <a:pt x="64" y="57"/>
                        </a:lnTo>
                        <a:lnTo>
                          <a:pt x="66" y="76"/>
                        </a:lnTo>
                        <a:lnTo>
                          <a:pt x="74" y="151"/>
                        </a:lnTo>
                        <a:lnTo>
                          <a:pt x="84" y="226"/>
                        </a:lnTo>
                        <a:lnTo>
                          <a:pt x="96" y="300"/>
                        </a:lnTo>
                        <a:lnTo>
                          <a:pt x="109" y="374"/>
                        </a:lnTo>
                        <a:lnTo>
                          <a:pt x="124" y="448"/>
                        </a:lnTo>
                        <a:lnTo>
                          <a:pt x="142" y="522"/>
                        </a:lnTo>
                        <a:lnTo>
                          <a:pt x="161" y="595"/>
                        </a:lnTo>
                        <a:lnTo>
                          <a:pt x="181" y="667"/>
                        </a:lnTo>
                        <a:lnTo>
                          <a:pt x="204" y="739"/>
                        </a:lnTo>
                        <a:lnTo>
                          <a:pt x="228" y="810"/>
                        </a:lnTo>
                        <a:lnTo>
                          <a:pt x="254" y="881"/>
                        </a:lnTo>
                        <a:lnTo>
                          <a:pt x="282" y="951"/>
                        </a:lnTo>
                        <a:lnTo>
                          <a:pt x="312" y="1021"/>
                        </a:lnTo>
                        <a:lnTo>
                          <a:pt x="343" y="1089"/>
                        </a:lnTo>
                        <a:lnTo>
                          <a:pt x="376" y="1157"/>
                        </a:lnTo>
                        <a:lnTo>
                          <a:pt x="394" y="1149"/>
                        </a:lnTo>
                        <a:lnTo>
                          <a:pt x="361" y="1081"/>
                        </a:lnTo>
                        <a:lnTo>
                          <a:pt x="330" y="1012"/>
                        </a:lnTo>
                        <a:lnTo>
                          <a:pt x="301" y="943"/>
                        </a:lnTo>
                        <a:lnTo>
                          <a:pt x="273" y="874"/>
                        </a:lnTo>
                        <a:lnTo>
                          <a:pt x="247" y="803"/>
                        </a:lnTo>
                        <a:lnTo>
                          <a:pt x="223" y="733"/>
                        </a:lnTo>
                        <a:lnTo>
                          <a:pt x="201" y="661"/>
                        </a:lnTo>
                        <a:lnTo>
                          <a:pt x="180" y="589"/>
                        </a:lnTo>
                        <a:lnTo>
                          <a:pt x="161" y="517"/>
                        </a:lnTo>
                        <a:lnTo>
                          <a:pt x="144" y="444"/>
                        </a:lnTo>
                        <a:lnTo>
                          <a:pt x="129" y="370"/>
                        </a:lnTo>
                        <a:lnTo>
                          <a:pt x="115" y="297"/>
                        </a:lnTo>
                        <a:lnTo>
                          <a:pt x="104" y="223"/>
                        </a:lnTo>
                        <a:lnTo>
                          <a:pt x="94" y="148"/>
                        </a:lnTo>
                        <a:lnTo>
                          <a:pt x="86" y="74"/>
                        </a:lnTo>
                        <a:lnTo>
                          <a:pt x="84" y="55"/>
                        </a:lnTo>
                        <a:lnTo>
                          <a:pt x="73" y="39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54"/>
                  <p:cNvSpPr>
                    <a:spLocks/>
                  </p:cNvSpPr>
                  <p:nvPr/>
                </p:nvSpPr>
                <p:spPr bwMode="auto">
                  <a:xfrm>
                    <a:off x="4096" y="-2013"/>
                    <a:ext cx="394" cy="1158"/>
                  </a:xfrm>
                  <a:custGeom>
                    <a:avLst/>
                    <a:gdLst>
                      <a:gd name="T0" fmla="+- 0 4166 4096"/>
                      <a:gd name="T1" fmla="*/ T0 w 394"/>
                      <a:gd name="T2" fmla="+- 0 -2013 -2013"/>
                      <a:gd name="T3" fmla="*/ -2013 h 1158"/>
                      <a:gd name="T4" fmla="+- 0 4096 4096"/>
                      <a:gd name="T5" fmla="*/ T4 w 394"/>
                      <a:gd name="T6" fmla="+- 0 -1868 -2013"/>
                      <a:gd name="T7" fmla="*/ -1868 h 1158"/>
                      <a:gd name="T8" fmla="+- 0 4098 4096"/>
                      <a:gd name="T9" fmla="*/ T8 w 394"/>
                      <a:gd name="T10" fmla="+- 0 -1862 -2013"/>
                      <a:gd name="T11" fmla="*/ -1862 h 1158"/>
                      <a:gd name="T12" fmla="+- 0 4108 4096"/>
                      <a:gd name="T13" fmla="*/ T12 w 394"/>
                      <a:gd name="T14" fmla="+- 0 -1857 -2013"/>
                      <a:gd name="T15" fmla="*/ -1857 h 1158"/>
                      <a:gd name="T16" fmla="+- 0 4114 4096"/>
                      <a:gd name="T17" fmla="*/ T16 w 394"/>
                      <a:gd name="T18" fmla="+- 0 -1859 -2013"/>
                      <a:gd name="T19" fmla="*/ -1859 h 1158"/>
                      <a:gd name="T20" fmla="+- 0 4116 4096"/>
                      <a:gd name="T21" fmla="*/ T20 w 394"/>
                      <a:gd name="T22" fmla="+- 0 -1864 -2013"/>
                      <a:gd name="T23" fmla="*/ -1864 h 1158"/>
                      <a:gd name="T24" fmla="+- 0 4160 4096"/>
                      <a:gd name="T25" fmla="*/ T24 w 394"/>
                      <a:gd name="T26" fmla="+- 0 -1956 -2013"/>
                      <a:gd name="T27" fmla="*/ -1956 h 1158"/>
                      <a:gd name="T28" fmla="+- 0 4157 4096"/>
                      <a:gd name="T29" fmla="*/ T28 w 394"/>
                      <a:gd name="T30" fmla="+- 0 -1993 -2013"/>
                      <a:gd name="T31" fmla="*/ -1993 h 1158"/>
                      <a:gd name="T32" fmla="+- 0 4177 4096"/>
                      <a:gd name="T33" fmla="*/ T32 w 394"/>
                      <a:gd name="T34" fmla="+- 0 -1995 -2013"/>
                      <a:gd name="T35" fmla="*/ -1995 h 1158"/>
                      <a:gd name="T36" fmla="+- 0 4179 4096"/>
                      <a:gd name="T37" fmla="*/ T36 w 394"/>
                      <a:gd name="T38" fmla="+- 0 -1995 -2013"/>
                      <a:gd name="T39" fmla="*/ -1995 h 1158"/>
                      <a:gd name="T40" fmla="+- 0 4166 4096"/>
                      <a:gd name="T41" fmla="*/ T40 w 394"/>
                      <a:gd name="T42" fmla="+- 0 -2013 -2013"/>
                      <a:gd name="T43" fmla="*/ -2013 h 11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394" h="1158">
                        <a:moveTo>
                          <a:pt x="70" y="0"/>
                        </a:moveTo>
                        <a:lnTo>
                          <a:pt x="0" y="145"/>
                        </a:lnTo>
                        <a:lnTo>
                          <a:pt x="2" y="151"/>
                        </a:lnTo>
                        <a:lnTo>
                          <a:pt x="12" y="156"/>
                        </a:lnTo>
                        <a:lnTo>
                          <a:pt x="18" y="154"/>
                        </a:lnTo>
                        <a:lnTo>
                          <a:pt x="20" y="149"/>
                        </a:lnTo>
                        <a:lnTo>
                          <a:pt x="64" y="57"/>
                        </a:lnTo>
                        <a:lnTo>
                          <a:pt x="61" y="20"/>
                        </a:lnTo>
                        <a:lnTo>
                          <a:pt x="81" y="18"/>
                        </a:lnTo>
                        <a:lnTo>
                          <a:pt x="83" y="18"/>
                        </a:lnTo>
                        <a:lnTo>
                          <a:pt x="70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55"/>
                  <p:cNvSpPr>
                    <a:spLocks/>
                  </p:cNvSpPr>
                  <p:nvPr/>
                </p:nvSpPr>
                <p:spPr bwMode="auto">
                  <a:xfrm>
                    <a:off x="4096" y="-2013"/>
                    <a:ext cx="394" cy="1158"/>
                  </a:xfrm>
                  <a:custGeom>
                    <a:avLst/>
                    <a:gdLst>
                      <a:gd name="T0" fmla="+- 0 4179 4096"/>
                      <a:gd name="T1" fmla="*/ T0 w 394"/>
                      <a:gd name="T2" fmla="+- 0 -1995 -2013"/>
                      <a:gd name="T3" fmla="*/ -1995 h 1158"/>
                      <a:gd name="T4" fmla="+- 0 4177 4096"/>
                      <a:gd name="T5" fmla="*/ T4 w 394"/>
                      <a:gd name="T6" fmla="+- 0 -1995 -2013"/>
                      <a:gd name="T7" fmla="*/ -1995 h 1158"/>
                      <a:gd name="T8" fmla="+- 0 4180 4096"/>
                      <a:gd name="T9" fmla="*/ T8 w 394"/>
                      <a:gd name="T10" fmla="+- 0 -1958 -2013"/>
                      <a:gd name="T11" fmla="*/ -1958 h 1158"/>
                      <a:gd name="T12" fmla="+- 0 4242 4096"/>
                      <a:gd name="T13" fmla="*/ T12 w 394"/>
                      <a:gd name="T14" fmla="+- 0 -1870 -2013"/>
                      <a:gd name="T15" fmla="*/ -1870 h 1158"/>
                      <a:gd name="T16" fmla="+- 0 4248 4096"/>
                      <a:gd name="T17" fmla="*/ T16 w 394"/>
                      <a:gd name="T18" fmla="+- 0 -1868 -2013"/>
                      <a:gd name="T19" fmla="*/ -1868 h 1158"/>
                      <a:gd name="T20" fmla="+- 0 4253 4096"/>
                      <a:gd name="T21" fmla="*/ T20 w 394"/>
                      <a:gd name="T22" fmla="+- 0 -1872 -2013"/>
                      <a:gd name="T23" fmla="*/ -1872 h 1158"/>
                      <a:gd name="T24" fmla="+- 0 4257 4096"/>
                      <a:gd name="T25" fmla="*/ T24 w 394"/>
                      <a:gd name="T26" fmla="+- 0 -1875 -2013"/>
                      <a:gd name="T27" fmla="*/ -1875 h 1158"/>
                      <a:gd name="T28" fmla="+- 0 4258 4096"/>
                      <a:gd name="T29" fmla="*/ T28 w 394"/>
                      <a:gd name="T30" fmla="+- 0 -1881 -2013"/>
                      <a:gd name="T31" fmla="*/ -1881 h 1158"/>
                      <a:gd name="T32" fmla="+- 0 4179 4096"/>
                      <a:gd name="T33" fmla="*/ T32 w 394"/>
                      <a:gd name="T34" fmla="+- 0 -1995 -2013"/>
                      <a:gd name="T35" fmla="*/ -1995 h 11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</a:cxnLst>
                    <a:rect l="0" t="0" r="r" b="b"/>
                    <a:pathLst>
                      <a:path w="394" h="1158">
                        <a:moveTo>
                          <a:pt x="83" y="18"/>
                        </a:moveTo>
                        <a:lnTo>
                          <a:pt x="81" y="18"/>
                        </a:lnTo>
                        <a:lnTo>
                          <a:pt x="84" y="55"/>
                        </a:lnTo>
                        <a:lnTo>
                          <a:pt x="146" y="143"/>
                        </a:lnTo>
                        <a:lnTo>
                          <a:pt x="152" y="145"/>
                        </a:lnTo>
                        <a:lnTo>
                          <a:pt x="157" y="141"/>
                        </a:lnTo>
                        <a:lnTo>
                          <a:pt x="161" y="138"/>
                        </a:lnTo>
                        <a:lnTo>
                          <a:pt x="162" y="132"/>
                        </a:lnTo>
                        <a:lnTo>
                          <a:pt x="83" y="18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56"/>
                  <p:cNvSpPr>
                    <a:spLocks/>
                  </p:cNvSpPr>
                  <p:nvPr/>
                </p:nvSpPr>
                <p:spPr bwMode="auto">
                  <a:xfrm>
                    <a:off x="4096" y="-2013"/>
                    <a:ext cx="394" cy="1158"/>
                  </a:xfrm>
                  <a:custGeom>
                    <a:avLst/>
                    <a:gdLst>
                      <a:gd name="T0" fmla="+- 0 4177 4096"/>
                      <a:gd name="T1" fmla="*/ T0 w 394"/>
                      <a:gd name="T2" fmla="+- 0 -1995 -2013"/>
                      <a:gd name="T3" fmla="*/ -1995 h 1158"/>
                      <a:gd name="T4" fmla="+- 0 4157 4096"/>
                      <a:gd name="T5" fmla="*/ T4 w 394"/>
                      <a:gd name="T6" fmla="+- 0 -1993 -2013"/>
                      <a:gd name="T7" fmla="*/ -1993 h 1158"/>
                      <a:gd name="T8" fmla="+- 0 4160 4096"/>
                      <a:gd name="T9" fmla="*/ T8 w 394"/>
                      <a:gd name="T10" fmla="+- 0 -1956 -2013"/>
                      <a:gd name="T11" fmla="*/ -1956 h 1158"/>
                      <a:gd name="T12" fmla="+- 0 4169 4096"/>
                      <a:gd name="T13" fmla="*/ T12 w 394"/>
                      <a:gd name="T14" fmla="+- 0 -1974 -2013"/>
                      <a:gd name="T15" fmla="*/ -1974 h 1158"/>
                      <a:gd name="T16" fmla="+- 0 4159 4096"/>
                      <a:gd name="T17" fmla="*/ T16 w 394"/>
                      <a:gd name="T18" fmla="+- 0 -1988 -2013"/>
                      <a:gd name="T19" fmla="*/ -1988 h 1158"/>
                      <a:gd name="T20" fmla="+- 0 4176 4096"/>
                      <a:gd name="T21" fmla="*/ T20 w 394"/>
                      <a:gd name="T22" fmla="+- 0 -1989 -2013"/>
                      <a:gd name="T23" fmla="*/ -1989 h 1158"/>
                      <a:gd name="T24" fmla="+- 0 4178 4096"/>
                      <a:gd name="T25" fmla="*/ T24 w 394"/>
                      <a:gd name="T26" fmla="+- 0 -1989 -2013"/>
                      <a:gd name="T27" fmla="*/ -1989 h 1158"/>
                      <a:gd name="T28" fmla="+- 0 4177 4096"/>
                      <a:gd name="T29" fmla="*/ T28 w 394"/>
                      <a:gd name="T30" fmla="+- 0 -1995 -2013"/>
                      <a:gd name="T31" fmla="*/ -1995 h 11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</a:cxnLst>
                    <a:rect l="0" t="0" r="r" b="b"/>
                    <a:pathLst>
                      <a:path w="394" h="1158">
                        <a:moveTo>
                          <a:pt x="81" y="18"/>
                        </a:moveTo>
                        <a:lnTo>
                          <a:pt x="61" y="20"/>
                        </a:lnTo>
                        <a:lnTo>
                          <a:pt x="64" y="57"/>
                        </a:lnTo>
                        <a:lnTo>
                          <a:pt x="73" y="39"/>
                        </a:lnTo>
                        <a:lnTo>
                          <a:pt x="63" y="25"/>
                        </a:lnTo>
                        <a:lnTo>
                          <a:pt x="80" y="24"/>
                        </a:lnTo>
                        <a:lnTo>
                          <a:pt x="82" y="24"/>
                        </a:lnTo>
                        <a:lnTo>
                          <a:pt x="81" y="18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57"/>
                  <p:cNvSpPr>
                    <a:spLocks/>
                  </p:cNvSpPr>
                  <p:nvPr/>
                </p:nvSpPr>
                <p:spPr bwMode="auto">
                  <a:xfrm>
                    <a:off x="4096" y="-2013"/>
                    <a:ext cx="394" cy="1158"/>
                  </a:xfrm>
                  <a:custGeom>
                    <a:avLst/>
                    <a:gdLst>
                      <a:gd name="T0" fmla="+- 0 4178 4096"/>
                      <a:gd name="T1" fmla="*/ T0 w 394"/>
                      <a:gd name="T2" fmla="+- 0 -1989 -2013"/>
                      <a:gd name="T3" fmla="*/ -1989 h 1158"/>
                      <a:gd name="T4" fmla="+- 0 4176 4096"/>
                      <a:gd name="T5" fmla="*/ T4 w 394"/>
                      <a:gd name="T6" fmla="+- 0 -1989 -2013"/>
                      <a:gd name="T7" fmla="*/ -1989 h 1158"/>
                      <a:gd name="T8" fmla="+- 0 4169 4096"/>
                      <a:gd name="T9" fmla="*/ T8 w 394"/>
                      <a:gd name="T10" fmla="+- 0 -1974 -2013"/>
                      <a:gd name="T11" fmla="*/ -1974 h 1158"/>
                      <a:gd name="T12" fmla="+- 0 4180 4096"/>
                      <a:gd name="T13" fmla="*/ T12 w 394"/>
                      <a:gd name="T14" fmla="+- 0 -1958 -2013"/>
                      <a:gd name="T15" fmla="*/ -1958 h 1158"/>
                      <a:gd name="T16" fmla="+- 0 4178 4096"/>
                      <a:gd name="T17" fmla="*/ T16 w 394"/>
                      <a:gd name="T18" fmla="+- 0 -1989 -2013"/>
                      <a:gd name="T19" fmla="*/ -1989 h 11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</a:cxnLst>
                    <a:rect l="0" t="0" r="r" b="b"/>
                    <a:pathLst>
                      <a:path w="394" h="1158">
                        <a:moveTo>
                          <a:pt x="82" y="24"/>
                        </a:moveTo>
                        <a:lnTo>
                          <a:pt x="80" y="24"/>
                        </a:lnTo>
                        <a:lnTo>
                          <a:pt x="73" y="39"/>
                        </a:lnTo>
                        <a:lnTo>
                          <a:pt x="84" y="55"/>
                        </a:lnTo>
                        <a:lnTo>
                          <a:pt x="82" y="24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58"/>
                  <p:cNvSpPr>
                    <a:spLocks/>
                  </p:cNvSpPr>
                  <p:nvPr/>
                </p:nvSpPr>
                <p:spPr bwMode="auto">
                  <a:xfrm>
                    <a:off x="4096" y="-2013"/>
                    <a:ext cx="394" cy="1158"/>
                  </a:xfrm>
                  <a:custGeom>
                    <a:avLst/>
                    <a:gdLst>
                      <a:gd name="T0" fmla="+- 0 4176 4096"/>
                      <a:gd name="T1" fmla="*/ T0 w 394"/>
                      <a:gd name="T2" fmla="+- 0 -1989 -2013"/>
                      <a:gd name="T3" fmla="*/ -1989 h 1158"/>
                      <a:gd name="T4" fmla="+- 0 4159 4096"/>
                      <a:gd name="T5" fmla="*/ T4 w 394"/>
                      <a:gd name="T6" fmla="+- 0 -1988 -2013"/>
                      <a:gd name="T7" fmla="*/ -1988 h 1158"/>
                      <a:gd name="T8" fmla="+- 0 4169 4096"/>
                      <a:gd name="T9" fmla="*/ T8 w 394"/>
                      <a:gd name="T10" fmla="+- 0 -1974 -2013"/>
                      <a:gd name="T11" fmla="*/ -1974 h 1158"/>
                      <a:gd name="T12" fmla="+- 0 4176 4096"/>
                      <a:gd name="T13" fmla="*/ T12 w 394"/>
                      <a:gd name="T14" fmla="+- 0 -1989 -2013"/>
                      <a:gd name="T15" fmla="*/ -1989 h 11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394" h="1158">
                        <a:moveTo>
                          <a:pt x="80" y="24"/>
                        </a:moveTo>
                        <a:lnTo>
                          <a:pt x="63" y="25"/>
                        </a:lnTo>
                        <a:lnTo>
                          <a:pt x="73" y="39"/>
                        </a:lnTo>
                        <a:lnTo>
                          <a:pt x="80" y="24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59"/>
                <p:cNvGrpSpPr>
                  <a:grpSpLocks/>
                </p:cNvGrpSpPr>
                <p:nvPr/>
              </p:nvGrpSpPr>
              <p:grpSpPr bwMode="auto">
                <a:xfrm>
                  <a:off x="4882" y="3669"/>
                  <a:ext cx="833" cy="684"/>
                  <a:chOff x="4882" y="624"/>
                  <a:chExt cx="833" cy="684"/>
                </a:xfrm>
              </p:grpSpPr>
              <p:sp>
                <p:nvSpPr>
                  <p:cNvPr id="17" name="Freeform 60"/>
                  <p:cNvSpPr>
                    <a:spLocks/>
                  </p:cNvSpPr>
                  <p:nvPr/>
                </p:nvSpPr>
                <p:spPr bwMode="auto">
                  <a:xfrm>
                    <a:off x="4882" y="624"/>
                    <a:ext cx="833" cy="684"/>
                  </a:xfrm>
                  <a:custGeom>
                    <a:avLst/>
                    <a:gdLst>
                      <a:gd name="T0" fmla="+- 0 5661 4882"/>
                      <a:gd name="T1" fmla="*/ T0 w 833"/>
                      <a:gd name="T2" fmla="+- 0 645 624"/>
                      <a:gd name="T3" fmla="*/ 645 h 684"/>
                      <a:gd name="T4" fmla="+- 0 5594 4882"/>
                      <a:gd name="T5" fmla="*/ T4 w 833"/>
                      <a:gd name="T6" fmla="+- 0 685 624"/>
                      <a:gd name="T7" fmla="*/ 685 h 684"/>
                      <a:gd name="T8" fmla="+- 0 5538 4882"/>
                      <a:gd name="T9" fmla="*/ T8 w 833"/>
                      <a:gd name="T10" fmla="+- 0 721 624"/>
                      <a:gd name="T11" fmla="*/ 721 h 684"/>
                      <a:gd name="T12" fmla="+- 0 5482 4882"/>
                      <a:gd name="T13" fmla="*/ T12 w 833"/>
                      <a:gd name="T14" fmla="+- 0 758 624"/>
                      <a:gd name="T15" fmla="*/ 758 h 684"/>
                      <a:gd name="T16" fmla="+- 0 5426 4882"/>
                      <a:gd name="T17" fmla="*/ T16 w 833"/>
                      <a:gd name="T18" fmla="+- 0 796 624"/>
                      <a:gd name="T19" fmla="*/ 796 h 684"/>
                      <a:gd name="T20" fmla="+- 0 5372 4882"/>
                      <a:gd name="T21" fmla="*/ T20 w 833"/>
                      <a:gd name="T22" fmla="+- 0 836 624"/>
                      <a:gd name="T23" fmla="*/ 836 h 684"/>
                      <a:gd name="T24" fmla="+- 0 5319 4882"/>
                      <a:gd name="T25" fmla="*/ T24 w 833"/>
                      <a:gd name="T26" fmla="+- 0 877 624"/>
                      <a:gd name="T27" fmla="*/ 877 h 684"/>
                      <a:gd name="T28" fmla="+- 0 5266 4882"/>
                      <a:gd name="T29" fmla="*/ T28 w 833"/>
                      <a:gd name="T30" fmla="+- 0 919 624"/>
                      <a:gd name="T31" fmla="*/ 919 h 684"/>
                      <a:gd name="T32" fmla="+- 0 5215 4882"/>
                      <a:gd name="T33" fmla="*/ T32 w 833"/>
                      <a:gd name="T34" fmla="+- 0 962 624"/>
                      <a:gd name="T35" fmla="*/ 962 h 684"/>
                      <a:gd name="T36" fmla="+- 0 5164 4882"/>
                      <a:gd name="T37" fmla="*/ T36 w 833"/>
                      <a:gd name="T38" fmla="+- 0 1006 624"/>
                      <a:gd name="T39" fmla="*/ 1006 h 684"/>
                      <a:gd name="T40" fmla="+- 0 5115 4882"/>
                      <a:gd name="T41" fmla="*/ T40 w 833"/>
                      <a:gd name="T42" fmla="+- 0 1052 624"/>
                      <a:gd name="T43" fmla="*/ 1052 h 684"/>
                      <a:gd name="T44" fmla="+- 0 5066 4882"/>
                      <a:gd name="T45" fmla="*/ T44 w 833"/>
                      <a:gd name="T46" fmla="+- 0 1098 624"/>
                      <a:gd name="T47" fmla="*/ 1098 h 684"/>
                      <a:gd name="T48" fmla="+- 0 5019 4882"/>
                      <a:gd name="T49" fmla="*/ T48 w 833"/>
                      <a:gd name="T50" fmla="+- 0 1146 624"/>
                      <a:gd name="T51" fmla="*/ 1146 h 684"/>
                      <a:gd name="T52" fmla="+- 0 4972 4882"/>
                      <a:gd name="T53" fmla="*/ T52 w 833"/>
                      <a:gd name="T54" fmla="+- 0 1194 624"/>
                      <a:gd name="T55" fmla="*/ 1194 h 684"/>
                      <a:gd name="T56" fmla="+- 0 4927 4882"/>
                      <a:gd name="T57" fmla="*/ T56 w 833"/>
                      <a:gd name="T58" fmla="+- 0 1244 624"/>
                      <a:gd name="T59" fmla="*/ 1244 h 684"/>
                      <a:gd name="T60" fmla="+- 0 4882 4882"/>
                      <a:gd name="T61" fmla="*/ T60 w 833"/>
                      <a:gd name="T62" fmla="+- 0 1295 624"/>
                      <a:gd name="T63" fmla="*/ 1295 h 684"/>
                      <a:gd name="T64" fmla="+- 0 4897 4882"/>
                      <a:gd name="T65" fmla="*/ T64 w 833"/>
                      <a:gd name="T66" fmla="+- 0 1308 624"/>
                      <a:gd name="T67" fmla="*/ 1308 h 684"/>
                      <a:gd name="T68" fmla="+- 0 4942 4882"/>
                      <a:gd name="T69" fmla="*/ T68 w 833"/>
                      <a:gd name="T70" fmla="+- 0 1257 624"/>
                      <a:gd name="T71" fmla="*/ 1257 h 684"/>
                      <a:gd name="T72" fmla="+- 0 4987 4882"/>
                      <a:gd name="T73" fmla="*/ T72 w 833"/>
                      <a:gd name="T74" fmla="+- 0 1208 624"/>
                      <a:gd name="T75" fmla="*/ 1208 h 684"/>
                      <a:gd name="T76" fmla="+- 0 5033 4882"/>
                      <a:gd name="T77" fmla="*/ T76 w 833"/>
                      <a:gd name="T78" fmla="+- 0 1160 624"/>
                      <a:gd name="T79" fmla="*/ 1160 h 684"/>
                      <a:gd name="T80" fmla="+- 0 5080 4882"/>
                      <a:gd name="T81" fmla="*/ T80 w 833"/>
                      <a:gd name="T82" fmla="+- 0 1112 624"/>
                      <a:gd name="T83" fmla="*/ 1112 h 684"/>
                      <a:gd name="T84" fmla="+- 0 5129 4882"/>
                      <a:gd name="T85" fmla="*/ T84 w 833"/>
                      <a:gd name="T86" fmla="+- 0 1066 624"/>
                      <a:gd name="T87" fmla="*/ 1066 h 684"/>
                      <a:gd name="T88" fmla="+- 0 5178 4882"/>
                      <a:gd name="T89" fmla="*/ T88 w 833"/>
                      <a:gd name="T90" fmla="+- 0 1021 624"/>
                      <a:gd name="T91" fmla="*/ 1021 h 684"/>
                      <a:gd name="T92" fmla="+- 0 5228 4882"/>
                      <a:gd name="T93" fmla="*/ T92 w 833"/>
                      <a:gd name="T94" fmla="+- 0 977 624"/>
                      <a:gd name="T95" fmla="*/ 977 h 684"/>
                      <a:gd name="T96" fmla="+- 0 5279 4882"/>
                      <a:gd name="T97" fmla="*/ T96 w 833"/>
                      <a:gd name="T98" fmla="+- 0 934 624"/>
                      <a:gd name="T99" fmla="*/ 934 h 684"/>
                      <a:gd name="T100" fmla="+- 0 5331 4882"/>
                      <a:gd name="T101" fmla="*/ T100 w 833"/>
                      <a:gd name="T102" fmla="+- 0 893 624"/>
                      <a:gd name="T103" fmla="*/ 893 h 684"/>
                      <a:gd name="T104" fmla="+- 0 5384 4882"/>
                      <a:gd name="T105" fmla="*/ T104 w 833"/>
                      <a:gd name="T106" fmla="+- 0 852 624"/>
                      <a:gd name="T107" fmla="*/ 852 h 684"/>
                      <a:gd name="T108" fmla="+- 0 5438 4882"/>
                      <a:gd name="T109" fmla="*/ T108 w 833"/>
                      <a:gd name="T110" fmla="+- 0 813 624"/>
                      <a:gd name="T111" fmla="*/ 813 h 684"/>
                      <a:gd name="T112" fmla="+- 0 5493 4882"/>
                      <a:gd name="T113" fmla="*/ T112 w 833"/>
                      <a:gd name="T114" fmla="+- 0 775 624"/>
                      <a:gd name="T115" fmla="*/ 775 h 684"/>
                      <a:gd name="T116" fmla="+- 0 5549 4882"/>
                      <a:gd name="T117" fmla="*/ T116 w 833"/>
                      <a:gd name="T118" fmla="+- 0 737 624"/>
                      <a:gd name="T119" fmla="*/ 737 h 684"/>
                      <a:gd name="T120" fmla="+- 0 5605 4882"/>
                      <a:gd name="T121" fmla="*/ T120 w 833"/>
                      <a:gd name="T122" fmla="+- 0 702 624"/>
                      <a:gd name="T123" fmla="*/ 702 h 684"/>
                      <a:gd name="T124" fmla="+- 0 5662 4882"/>
                      <a:gd name="T125" fmla="*/ T124 w 833"/>
                      <a:gd name="T126" fmla="+- 0 667 624"/>
                      <a:gd name="T127" fmla="*/ 667 h 684"/>
                      <a:gd name="T128" fmla="+- 0 5671 4882"/>
                      <a:gd name="T129" fmla="*/ T128 w 833"/>
                      <a:gd name="T130" fmla="+- 0 662 624"/>
                      <a:gd name="T131" fmla="*/ 662 h 684"/>
                      <a:gd name="T132" fmla="+- 0 5681 4882"/>
                      <a:gd name="T133" fmla="*/ T132 w 833"/>
                      <a:gd name="T134" fmla="+- 0 645 624"/>
                      <a:gd name="T135" fmla="*/ 645 h 684"/>
                      <a:gd name="T136" fmla="+- 0 5661 4882"/>
                      <a:gd name="T137" fmla="*/ T136 w 833"/>
                      <a:gd name="T138" fmla="+- 0 645 624"/>
                      <a:gd name="T139" fmla="*/ 645 h 6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</a:cxnLst>
                    <a:rect l="0" t="0" r="r" b="b"/>
                    <a:pathLst>
                      <a:path w="833" h="684">
                        <a:moveTo>
                          <a:pt x="779" y="21"/>
                        </a:moveTo>
                        <a:lnTo>
                          <a:pt x="712" y="61"/>
                        </a:lnTo>
                        <a:lnTo>
                          <a:pt x="656" y="97"/>
                        </a:lnTo>
                        <a:lnTo>
                          <a:pt x="600" y="134"/>
                        </a:lnTo>
                        <a:lnTo>
                          <a:pt x="544" y="172"/>
                        </a:lnTo>
                        <a:lnTo>
                          <a:pt x="490" y="212"/>
                        </a:lnTo>
                        <a:lnTo>
                          <a:pt x="437" y="253"/>
                        </a:lnTo>
                        <a:lnTo>
                          <a:pt x="384" y="295"/>
                        </a:lnTo>
                        <a:lnTo>
                          <a:pt x="333" y="338"/>
                        </a:lnTo>
                        <a:lnTo>
                          <a:pt x="282" y="382"/>
                        </a:lnTo>
                        <a:lnTo>
                          <a:pt x="233" y="428"/>
                        </a:lnTo>
                        <a:lnTo>
                          <a:pt x="184" y="474"/>
                        </a:lnTo>
                        <a:lnTo>
                          <a:pt x="137" y="522"/>
                        </a:lnTo>
                        <a:lnTo>
                          <a:pt x="90" y="570"/>
                        </a:lnTo>
                        <a:lnTo>
                          <a:pt x="45" y="620"/>
                        </a:lnTo>
                        <a:lnTo>
                          <a:pt x="0" y="671"/>
                        </a:lnTo>
                        <a:lnTo>
                          <a:pt x="15" y="684"/>
                        </a:lnTo>
                        <a:lnTo>
                          <a:pt x="60" y="633"/>
                        </a:lnTo>
                        <a:lnTo>
                          <a:pt x="105" y="584"/>
                        </a:lnTo>
                        <a:lnTo>
                          <a:pt x="151" y="536"/>
                        </a:lnTo>
                        <a:lnTo>
                          <a:pt x="198" y="488"/>
                        </a:lnTo>
                        <a:lnTo>
                          <a:pt x="247" y="442"/>
                        </a:lnTo>
                        <a:lnTo>
                          <a:pt x="296" y="397"/>
                        </a:lnTo>
                        <a:lnTo>
                          <a:pt x="346" y="353"/>
                        </a:lnTo>
                        <a:lnTo>
                          <a:pt x="397" y="310"/>
                        </a:lnTo>
                        <a:lnTo>
                          <a:pt x="449" y="269"/>
                        </a:lnTo>
                        <a:lnTo>
                          <a:pt x="502" y="228"/>
                        </a:lnTo>
                        <a:lnTo>
                          <a:pt x="556" y="189"/>
                        </a:lnTo>
                        <a:lnTo>
                          <a:pt x="611" y="151"/>
                        </a:lnTo>
                        <a:lnTo>
                          <a:pt x="667" y="113"/>
                        </a:lnTo>
                        <a:lnTo>
                          <a:pt x="723" y="78"/>
                        </a:lnTo>
                        <a:lnTo>
                          <a:pt x="780" y="43"/>
                        </a:lnTo>
                        <a:lnTo>
                          <a:pt x="789" y="38"/>
                        </a:lnTo>
                        <a:lnTo>
                          <a:pt x="799" y="21"/>
                        </a:lnTo>
                        <a:lnTo>
                          <a:pt x="779" y="21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61"/>
                  <p:cNvSpPr>
                    <a:spLocks/>
                  </p:cNvSpPr>
                  <p:nvPr/>
                </p:nvSpPr>
                <p:spPr bwMode="auto">
                  <a:xfrm>
                    <a:off x="4882" y="624"/>
                    <a:ext cx="833" cy="684"/>
                  </a:xfrm>
                  <a:custGeom>
                    <a:avLst/>
                    <a:gdLst>
                      <a:gd name="T0" fmla="+- 0 5715 4882"/>
                      <a:gd name="T1" fmla="*/ T0 w 833"/>
                      <a:gd name="T2" fmla="+- 0 626 624"/>
                      <a:gd name="T3" fmla="*/ 626 h 684"/>
                      <a:gd name="T4" fmla="+- 0 5693 4882"/>
                      <a:gd name="T5" fmla="*/ T4 w 833"/>
                      <a:gd name="T6" fmla="+- 0 626 624"/>
                      <a:gd name="T7" fmla="*/ 626 h 684"/>
                      <a:gd name="T8" fmla="+- 0 5703 4882"/>
                      <a:gd name="T9" fmla="*/ T8 w 833"/>
                      <a:gd name="T10" fmla="+- 0 644 624"/>
                      <a:gd name="T11" fmla="*/ 644 h 684"/>
                      <a:gd name="T12" fmla="+- 0 5671 4882"/>
                      <a:gd name="T13" fmla="*/ T12 w 833"/>
                      <a:gd name="T14" fmla="+- 0 662 624"/>
                      <a:gd name="T15" fmla="*/ 662 h 684"/>
                      <a:gd name="T16" fmla="+- 0 5620 4882"/>
                      <a:gd name="T17" fmla="*/ T16 w 833"/>
                      <a:gd name="T18" fmla="+- 0 751 624"/>
                      <a:gd name="T19" fmla="*/ 751 h 684"/>
                      <a:gd name="T20" fmla="+- 0 5618 4882"/>
                      <a:gd name="T21" fmla="*/ T20 w 833"/>
                      <a:gd name="T22" fmla="+- 0 755 624"/>
                      <a:gd name="T23" fmla="*/ 755 h 684"/>
                      <a:gd name="T24" fmla="+- 0 5619 4882"/>
                      <a:gd name="T25" fmla="*/ T24 w 833"/>
                      <a:gd name="T26" fmla="+- 0 761 624"/>
                      <a:gd name="T27" fmla="*/ 761 h 684"/>
                      <a:gd name="T28" fmla="+- 0 5629 4882"/>
                      <a:gd name="T29" fmla="*/ T28 w 833"/>
                      <a:gd name="T30" fmla="+- 0 767 624"/>
                      <a:gd name="T31" fmla="*/ 767 h 684"/>
                      <a:gd name="T32" fmla="+- 0 5635 4882"/>
                      <a:gd name="T33" fmla="*/ T32 w 833"/>
                      <a:gd name="T34" fmla="+- 0 765 624"/>
                      <a:gd name="T35" fmla="*/ 765 h 684"/>
                      <a:gd name="T36" fmla="+- 0 5638 4882"/>
                      <a:gd name="T37" fmla="*/ T36 w 833"/>
                      <a:gd name="T38" fmla="+- 0 760 624"/>
                      <a:gd name="T39" fmla="*/ 760 h 684"/>
                      <a:gd name="T40" fmla="+- 0 5715 4882"/>
                      <a:gd name="T41" fmla="*/ T40 w 833"/>
                      <a:gd name="T42" fmla="+- 0 626 624"/>
                      <a:gd name="T43" fmla="*/ 626 h 6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833" h="684">
                        <a:moveTo>
                          <a:pt x="833" y="2"/>
                        </a:moveTo>
                        <a:lnTo>
                          <a:pt x="811" y="2"/>
                        </a:lnTo>
                        <a:lnTo>
                          <a:pt x="821" y="20"/>
                        </a:lnTo>
                        <a:lnTo>
                          <a:pt x="789" y="38"/>
                        </a:lnTo>
                        <a:lnTo>
                          <a:pt x="738" y="127"/>
                        </a:lnTo>
                        <a:lnTo>
                          <a:pt x="736" y="131"/>
                        </a:lnTo>
                        <a:lnTo>
                          <a:pt x="737" y="137"/>
                        </a:lnTo>
                        <a:lnTo>
                          <a:pt x="747" y="143"/>
                        </a:lnTo>
                        <a:lnTo>
                          <a:pt x="753" y="141"/>
                        </a:lnTo>
                        <a:lnTo>
                          <a:pt x="756" y="136"/>
                        </a:lnTo>
                        <a:lnTo>
                          <a:pt x="833" y="2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62"/>
                  <p:cNvSpPr>
                    <a:spLocks/>
                  </p:cNvSpPr>
                  <p:nvPr/>
                </p:nvSpPr>
                <p:spPr bwMode="auto">
                  <a:xfrm>
                    <a:off x="4882" y="624"/>
                    <a:ext cx="833" cy="684"/>
                  </a:xfrm>
                  <a:custGeom>
                    <a:avLst/>
                    <a:gdLst>
                      <a:gd name="T0" fmla="+- 0 5695 4882"/>
                      <a:gd name="T1" fmla="*/ T0 w 833"/>
                      <a:gd name="T2" fmla="+- 0 630 624"/>
                      <a:gd name="T3" fmla="*/ 630 h 684"/>
                      <a:gd name="T4" fmla="+- 0 5690 4882"/>
                      <a:gd name="T5" fmla="*/ T4 w 833"/>
                      <a:gd name="T6" fmla="+- 0 630 624"/>
                      <a:gd name="T7" fmla="*/ 630 h 684"/>
                      <a:gd name="T8" fmla="+- 0 5698 4882"/>
                      <a:gd name="T9" fmla="*/ T8 w 833"/>
                      <a:gd name="T10" fmla="+- 0 645 624"/>
                      <a:gd name="T11" fmla="*/ 645 h 684"/>
                      <a:gd name="T12" fmla="+- 0 5681 4882"/>
                      <a:gd name="T13" fmla="*/ T12 w 833"/>
                      <a:gd name="T14" fmla="+- 0 645 624"/>
                      <a:gd name="T15" fmla="*/ 645 h 684"/>
                      <a:gd name="T16" fmla="+- 0 5671 4882"/>
                      <a:gd name="T17" fmla="*/ T16 w 833"/>
                      <a:gd name="T18" fmla="+- 0 662 624"/>
                      <a:gd name="T19" fmla="*/ 662 h 684"/>
                      <a:gd name="T20" fmla="+- 0 5701 4882"/>
                      <a:gd name="T21" fmla="*/ T20 w 833"/>
                      <a:gd name="T22" fmla="+- 0 645 624"/>
                      <a:gd name="T23" fmla="*/ 645 h 684"/>
                      <a:gd name="T24" fmla="+- 0 5698 4882"/>
                      <a:gd name="T25" fmla="*/ T24 w 833"/>
                      <a:gd name="T26" fmla="+- 0 645 624"/>
                      <a:gd name="T27" fmla="*/ 645 h 684"/>
                      <a:gd name="T28" fmla="+- 0 5701 4882"/>
                      <a:gd name="T29" fmla="*/ T28 w 833"/>
                      <a:gd name="T30" fmla="+- 0 645 624"/>
                      <a:gd name="T31" fmla="*/ 645 h 684"/>
                      <a:gd name="T32" fmla="+- 0 5703 4882"/>
                      <a:gd name="T33" fmla="*/ T32 w 833"/>
                      <a:gd name="T34" fmla="+- 0 644 624"/>
                      <a:gd name="T35" fmla="*/ 644 h 684"/>
                      <a:gd name="T36" fmla="+- 0 5695 4882"/>
                      <a:gd name="T37" fmla="*/ T36 w 833"/>
                      <a:gd name="T38" fmla="+- 0 630 624"/>
                      <a:gd name="T39" fmla="*/ 630 h 6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</a:cxnLst>
                    <a:rect l="0" t="0" r="r" b="b"/>
                    <a:pathLst>
                      <a:path w="833" h="684">
                        <a:moveTo>
                          <a:pt x="813" y="6"/>
                        </a:moveTo>
                        <a:lnTo>
                          <a:pt x="808" y="6"/>
                        </a:lnTo>
                        <a:lnTo>
                          <a:pt x="816" y="21"/>
                        </a:lnTo>
                        <a:lnTo>
                          <a:pt x="799" y="21"/>
                        </a:lnTo>
                        <a:lnTo>
                          <a:pt x="789" y="38"/>
                        </a:lnTo>
                        <a:lnTo>
                          <a:pt x="819" y="21"/>
                        </a:lnTo>
                        <a:lnTo>
                          <a:pt x="816" y="21"/>
                        </a:lnTo>
                        <a:lnTo>
                          <a:pt x="819" y="21"/>
                        </a:lnTo>
                        <a:lnTo>
                          <a:pt x="821" y="20"/>
                        </a:lnTo>
                        <a:lnTo>
                          <a:pt x="813" y="6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63"/>
                  <p:cNvSpPr>
                    <a:spLocks/>
                  </p:cNvSpPr>
                  <p:nvPr/>
                </p:nvSpPr>
                <p:spPr bwMode="auto">
                  <a:xfrm>
                    <a:off x="4882" y="624"/>
                    <a:ext cx="833" cy="684"/>
                  </a:xfrm>
                  <a:custGeom>
                    <a:avLst/>
                    <a:gdLst>
                      <a:gd name="T0" fmla="+- 0 5690 4882"/>
                      <a:gd name="T1" fmla="*/ T0 w 833"/>
                      <a:gd name="T2" fmla="+- 0 630 624"/>
                      <a:gd name="T3" fmla="*/ 630 h 684"/>
                      <a:gd name="T4" fmla="+- 0 5681 4882"/>
                      <a:gd name="T5" fmla="*/ T4 w 833"/>
                      <a:gd name="T6" fmla="+- 0 645 624"/>
                      <a:gd name="T7" fmla="*/ 645 h 684"/>
                      <a:gd name="T8" fmla="+- 0 5698 4882"/>
                      <a:gd name="T9" fmla="*/ T8 w 833"/>
                      <a:gd name="T10" fmla="+- 0 645 624"/>
                      <a:gd name="T11" fmla="*/ 645 h 684"/>
                      <a:gd name="T12" fmla="+- 0 5690 4882"/>
                      <a:gd name="T13" fmla="*/ T12 w 833"/>
                      <a:gd name="T14" fmla="+- 0 630 624"/>
                      <a:gd name="T15" fmla="*/ 630 h 6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833" h="684">
                        <a:moveTo>
                          <a:pt x="808" y="6"/>
                        </a:moveTo>
                        <a:lnTo>
                          <a:pt x="799" y="21"/>
                        </a:lnTo>
                        <a:lnTo>
                          <a:pt x="816" y="21"/>
                        </a:lnTo>
                        <a:lnTo>
                          <a:pt x="808" y="6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64"/>
                  <p:cNvSpPr>
                    <a:spLocks/>
                  </p:cNvSpPr>
                  <p:nvPr/>
                </p:nvSpPr>
                <p:spPr bwMode="auto">
                  <a:xfrm>
                    <a:off x="4882" y="624"/>
                    <a:ext cx="833" cy="684"/>
                  </a:xfrm>
                  <a:custGeom>
                    <a:avLst/>
                    <a:gdLst>
                      <a:gd name="T0" fmla="+- 0 5693 4882"/>
                      <a:gd name="T1" fmla="*/ T0 w 833"/>
                      <a:gd name="T2" fmla="+- 0 626 624"/>
                      <a:gd name="T3" fmla="*/ 626 h 684"/>
                      <a:gd name="T4" fmla="+- 0 5661 4882"/>
                      <a:gd name="T5" fmla="*/ T4 w 833"/>
                      <a:gd name="T6" fmla="+- 0 645 624"/>
                      <a:gd name="T7" fmla="*/ 645 h 684"/>
                      <a:gd name="T8" fmla="+- 0 5681 4882"/>
                      <a:gd name="T9" fmla="*/ T8 w 833"/>
                      <a:gd name="T10" fmla="+- 0 645 624"/>
                      <a:gd name="T11" fmla="*/ 645 h 684"/>
                      <a:gd name="T12" fmla="+- 0 5690 4882"/>
                      <a:gd name="T13" fmla="*/ T12 w 833"/>
                      <a:gd name="T14" fmla="+- 0 630 624"/>
                      <a:gd name="T15" fmla="*/ 630 h 684"/>
                      <a:gd name="T16" fmla="+- 0 5695 4882"/>
                      <a:gd name="T17" fmla="*/ T16 w 833"/>
                      <a:gd name="T18" fmla="+- 0 630 624"/>
                      <a:gd name="T19" fmla="*/ 630 h 684"/>
                      <a:gd name="T20" fmla="+- 0 5693 4882"/>
                      <a:gd name="T21" fmla="*/ T20 w 833"/>
                      <a:gd name="T22" fmla="+- 0 626 624"/>
                      <a:gd name="T23" fmla="*/ 626 h 6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</a:cxnLst>
                    <a:rect l="0" t="0" r="r" b="b"/>
                    <a:pathLst>
                      <a:path w="833" h="684">
                        <a:moveTo>
                          <a:pt x="811" y="2"/>
                        </a:moveTo>
                        <a:lnTo>
                          <a:pt x="779" y="21"/>
                        </a:lnTo>
                        <a:lnTo>
                          <a:pt x="799" y="21"/>
                        </a:lnTo>
                        <a:lnTo>
                          <a:pt x="808" y="6"/>
                        </a:lnTo>
                        <a:lnTo>
                          <a:pt x="813" y="6"/>
                        </a:lnTo>
                        <a:lnTo>
                          <a:pt x="811" y="2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65"/>
                  <p:cNvSpPr>
                    <a:spLocks/>
                  </p:cNvSpPr>
                  <p:nvPr/>
                </p:nvSpPr>
                <p:spPr bwMode="auto">
                  <a:xfrm>
                    <a:off x="4882" y="624"/>
                    <a:ext cx="833" cy="684"/>
                  </a:xfrm>
                  <a:custGeom>
                    <a:avLst/>
                    <a:gdLst>
                      <a:gd name="T0" fmla="+- 0 5554 4882"/>
                      <a:gd name="T1" fmla="*/ T0 w 833"/>
                      <a:gd name="T2" fmla="+- 0 624 624"/>
                      <a:gd name="T3" fmla="*/ 624 h 684"/>
                      <a:gd name="T4" fmla="+- 0 5549 4882"/>
                      <a:gd name="T5" fmla="*/ T4 w 833"/>
                      <a:gd name="T6" fmla="+- 0 629 624"/>
                      <a:gd name="T7" fmla="*/ 629 h 684"/>
                      <a:gd name="T8" fmla="+- 0 5549 4882"/>
                      <a:gd name="T9" fmla="*/ T8 w 833"/>
                      <a:gd name="T10" fmla="+- 0 640 624"/>
                      <a:gd name="T11" fmla="*/ 640 h 684"/>
                      <a:gd name="T12" fmla="+- 0 5554 4882"/>
                      <a:gd name="T13" fmla="*/ T12 w 833"/>
                      <a:gd name="T14" fmla="+- 0 644 624"/>
                      <a:gd name="T15" fmla="*/ 644 h 684"/>
                      <a:gd name="T16" fmla="+- 0 5559 4882"/>
                      <a:gd name="T17" fmla="*/ T16 w 833"/>
                      <a:gd name="T18" fmla="+- 0 644 624"/>
                      <a:gd name="T19" fmla="*/ 644 h 684"/>
                      <a:gd name="T20" fmla="+- 0 5661 4882"/>
                      <a:gd name="T21" fmla="*/ T20 w 833"/>
                      <a:gd name="T22" fmla="+- 0 645 624"/>
                      <a:gd name="T23" fmla="*/ 645 h 684"/>
                      <a:gd name="T24" fmla="+- 0 5693 4882"/>
                      <a:gd name="T25" fmla="*/ T24 w 833"/>
                      <a:gd name="T26" fmla="+- 0 626 624"/>
                      <a:gd name="T27" fmla="*/ 626 h 684"/>
                      <a:gd name="T28" fmla="+- 0 5715 4882"/>
                      <a:gd name="T29" fmla="*/ T28 w 833"/>
                      <a:gd name="T30" fmla="+- 0 626 624"/>
                      <a:gd name="T31" fmla="*/ 626 h 684"/>
                      <a:gd name="T32" fmla="+- 0 5715 4882"/>
                      <a:gd name="T33" fmla="*/ T32 w 833"/>
                      <a:gd name="T34" fmla="+- 0 625 624"/>
                      <a:gd name="T35" fmla="*/ 625 h 684"/>
                      <a:gd name="T36" fmla="+- 0 5559 4882"/>
                      <a:gd name="T37" fmla="*/ T36 w 833"/>
                      <a:gd name="T38" fmla="+- 0 624 624"/>
                      <a:gd name="T39" fmla="*/ 624 h 684"/>
                      <a:gd name="T40" fmla="+- 0 5554 4882"/>
                      <a:gd name="T41" fmla="*/ T40 w 833"/>
                      <a:gd name="T42" fmla="+- 0 624 624"/>
                      <a:gd name="T43" fmla="*/ 624 h 68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</a:cxnLst>
                    <a:rect l="0" t="0" r="r" b="b"/>
                    <a:pathLst>
                      <a:path w="833" h="684">
                        <a:moveTo>
                          <a:pt x="672" y="0"/>
                        </a:moveTo>
                        <a:lnTo>
                          <a:pt x="667" y="5"/>
                        </a:lnTo>
                        <a:lnTo>
                          <a:pt x="667" y="16"/>
                        </a:lnTo>
                        <a:lnTo>
                          <a:pt x="672" y="20"/>
                        </a:lnTo>
                        <a:lnTo>
                          <a:pt x="677" y="20"/>
                        </a:lnTo>
                        <a:lnTo>
                          <a:pt x="779" y="21"/>
                        </a:lnTo>
                        <a:lnTo>
                          <a:pt x="811" y="2"/>
                        </a:lnTo>
                        <a:lnTo>
                          <a:pt x="833" y="2"/>
                        </a:lnTo>
                        <a:lnTo>
                          <a:pt x="833" y="1"/>
                        </a:lnTo>
                        <a:lnTo>
                          <a:pt x="677" y="0"/>
                        </a:lnTo>
                        <a:lnTo>
                          <a:pt x="672" y="0"/>
                        </a:lnTo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9" name="TextBox 68"/>
            <p:cNvSpPr txBox="1"/>
            <p:nvPr/>
          </p:nvSpPr>
          <p:spPr>
            <a:xfrm>
              <a:off x="3708514" y="1905000"/>
              <a:ext cx="177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TRANSITION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11686" y="3234564"/>
              <a:ext cx="177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APPETITE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46544" y="3234564"/>
              <a:ext cx="177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INTEREST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56654" y="5394657"/>
              <a:ext cx="177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BEHAVIOR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00600" y="5394657"/>
              <a:ext cx="1777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SLEEP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6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Coordination and Management of Care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51037"/>
            <a:ext cx="4876800" cy="4525963"/>
          </a:xfrm>
        </p:spPr>
        <p:txBody>
          <a:bodyPr/>
          <a:lstStyle/>
          <a:p>
            <a:r>
              <a:rPr lang="en-US" dirty="0"/>
              <a:t>Atypical Presentation of Mood Disorders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800" dirty="0"/>
              <a:t>Baseline functioning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800" dirty="0"/>
              <a:t>Time Frame of change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800" dirty="0"/>
              <a:t>Client perception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800" dirty="0"/>
              <a:t>Family perception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800" dirty="0"/>
              <a:t>Examiner’s perception</a:t>
            </a:r>
          </a:p>
        </p:txBody>
      </p:sp>
      <p:pic>
        <p:nvPicPr>
          <p:cNvPr id="15362" name="Picture 2" descr="An older man with a must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400300"/>
            <a:ext cx="43148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</p:txBody>
      </p:sp>
      <p:sp>
        <p:nvSpPr>
          <p:cNvPr id="8" name="Freeform 23" descr="blue arrow downward"/>
          <p:cNvSpPr>
            <a:spLocks/>
          </p:cNvSpPr>
          <p:nvPr/>
        </p:nvSpPr>
        <p:spPr bwMode="auto">
          <a:xfrm>
            <a:off x="2431639" y="2384425"/>
            <a:ext cx="3477035" cy="3080385"/>
          </a:xfrm>
          <a:custGeom>
            <a:avLst/>
            <a:gdLst>
              <a:gd name="T0" fmla="+- 0 3829 3829"/>
              <a:gd name="T1" fmla="*/ T0 w 5475"/>
              <a:gd name="T2" fmla="+- 0 3755 3755"/>
              <a:gd name="T3" fmla="*/ 3755 h 4851"/>
              <a:gd name="T4" fmla="+- 0 4127 3829"/>
              <a:gd name="T5" fmla="*/ T4 w 5475"/>
              <a:gd name="T6" fmla="+- 0 3831 3755"/>
              <a:gd name="T7" fmla="*/ 3831 h 4851"/>
              <a:gd name="T8" fmla="+- 0 4417 3829"/>
              <a:gd name="T9" fmla="*/ T8 w 5475"/>
              <a:gd name="T10" fmla="+- 0 3918 3755"/>
              <a:gd name="T11" fmla="*/ 3918 h 4851"/>
              <a:gd name="T12" fmla="+- 0 4698 3829"/>
              <a:gd name="T13" fmla="*/ T12 w 5475"/>
              <a:gd name="T14" fmla="+- 0 4018 3755"/>
              <a:gd name="T15" fmla="*/ 4018 h 4851"/>
              <a:gd name="T16" fmla="+- 0 4970 3829"/>
              <a:gd name="T17" fmla="*/ T16 w 5475"/>
              <a:gd name="T18" fmla="+- 0 4130 3755"/>
              <a:gd name="T19" fmla="*/ 4130 h 4851"/>
              <a:gd name="T20" fmla="+- 0 5234 3829"/>
              <a:gd name="T21" fmla="*/ T20 w 5475"/>
              <a:gd name="T22" fmla="+- 0 4254 3755"/>
              <a:gd name="T23" fmla="*/ 4254 h 4851"/>
              <a:gd name="T24" fmla="+- 0 5489 3829"/>
              <a:gd name="T25" fmla="*/ T24 w 5475"/>
              <a:gd name="T26" fmla="+- 0 4390 3755"/>
              <a:gd name="T27" fmla="*/ 4390 h 4851"/>
              <a:gd name="T28" fmla="+- 0 5736 3829"/>
              <a:gd name="T29" fmla="*/ T28 w 5475"/>
              <a:gd name="T30" fmla="+- 0 4538 3755"/>
              <a:gd name="T31" fmla="*/ 4538 h 4851"/>
              <a:gd name="T32" fmla="+- 0 5974 3829"/>
              <a:gd name="T33" fmla="*/ T32 w 5475"/>
              <a:gd name="T34" fmla="+- 0 4697 3755"/>
              <a:gd name="T35" fmla="*/ 4697 h 4851"/>
              <a:gd name="T36" fmla="+- 0 6203 3829"/>
              <a:gd name="T37" fmla="*/ T36 w 5475"/>
              <a:gd name="T38" fmla="+- 0 4869 3755"/>
              <a:gd name="T39" fmla="*/ 4869 h 4851"/>
              <a:gd name="T40" fmla="+- 0 6424 3829"/>
              <a:gd name="T41" fmla="*/ T40 w 5475"/>
              <a:gd name="T42" fmla="+- 0 5053 3755"/>
              <a:gd name="T43" fmla="*/ 5053 h 4851"/>
              <a:gd name="T44" fmla="+- 0 6637 3829"/>
              <a:gd name="T45" fmla="*/ T44 w 5475"/>
              <a:gd name="T46" fmla="+- 0 5249 3755"/>
              <a:gd name="T47" fmla="*/ 5249 h 4851"/>
              <a:gd name="T48" fmla="+- 0 6840 3829"/>
              <a:gd name="T49" fmla="*/ T48 w 5475"/>
              <a:gd name="T50" fmla="+- 0 5457 3755"/>
              <a:gd name="T51" fmla="*/ 5457 h 4851"/>
              <a:gd name="T52" fmla="+- 0 7035 3829"/>
              <a:gd name="T53" fmla="*/ T52 w 5475"/>
              <a:gd name="T54" fmla="+- 0 5678 3755"/>
              <a:gd name="T55" fmla="*/ 5678 h 4851"/>
              <a:gd name="T56" fmla="+- 0 7222 3829"/>
              <a:gd name="T57" fmla="*/ T56 w 5475"/>
              <a:gd name="T58" fmla="+- 0 5910 3755"/>
              <a:gd name="T59" fmla="*/ 5910 h 4851"/>
              <a:gd name="T60" fmla="+- 0 7400 3829"/>
              <a:gd name="T61" fmla="*/ T60 w 5475"/>
              <a:gd name="T62" fmla="+- 0 6154 3755"/>
              <a:gd name="T63" fmla="*/ 6154 h 4851"/>
              <a:gd name="T64" fmla="+- 0 7569 3829"/>
              <a:gd name="T65" fmla="*/ T64 w 5475"/>
              <a:gd name="T66" fmla="+- 0 6410 3755"/>
              <a:gd name="T67" fmla="*/ 6410 h 4851"/>
              <a:gd name="T68" fmla="+- 0 7730 3829"/>
              <a:gd name="T69" fmla="*/ T68 w 5475"/>
              <a:gd name="T70" fmla="+- 0 6678 3755"/>
              <a:gd name="T71" fmla="*/ 6678 h 4851"/>
              <a:gd name="T72" fmla="+- 0 7882 3829"/>
              <a:gd name="T73" fmla="*/ T72 w 5475"/>
              <a:gd name="T74" fmla="+- 0 6958 3755"/>
              <a:gd name="T75" fmla="*/ 6958 h 4851"/>
              <a:gd name="T76" fmla="+- 0 8025 3829"/>
              <a:gd name="T77" fmla="*/ T76 w 5475"/>
              <a:gd name="T78" fmla="+- 0 7251 3755"/>
              <a:gd name="T79" fmla="*/ 7251 h 4851"/>
              <a:gd name="T80" fmla="+- 0 8160 3829"/>
              <a:gd name="T81" fmla="*/ T80 w 5475"/>
              <a:gd name="T82" fmla="+- 0 7555 3755"/>
              <a:gd name="T83" fmla="*/ 7555 h 4851"/>
              <a:gd name="T84" fmla="+- 0 7664 3829"/>
              <a:gd name="T85" fmla="*/ T84 w 5475"/>
              <a:gd name="T86" fmla="+- 0 7767 3755"/>
              <a:gd name="T87" fmla="*/ 7767 h 4851"/>
              <a:gd name="T88" fmla="+- 0 9066 3829"/>
              <a:gd name="T89" fmla="*/ T88 w 5475"/>
              <a:gd name="T90" fmla="+- 0 8606 3755"/>
              <a:gd name="T91" fmla="*/ 8606 h 4851"/>
              <a:gd name="T92" fmla="+- 0 9271 3829"/>
              <a:gd name="T93" fmla="*/ T92 w 5475"/>
              <a:gd name="T94" fmla="+- 0 7278 3755"/>
              <a:gd name="T95" fmla="*/ 7278 h 4851"/>
              <a:gd name="T96" fmla="+- 0 8808 3829"/>
              <a:gd name="T97" fmla="*/ T96 w 5475"/>
              <a:gd name="T98" fmla="+- 0 7278 3755"/>
              <a:gd name="T99" fmla="*/ 7278 h 4851"/>
              <a:gd name="T100" fmla="+- 0 8611 3829"/>
              <a:gd name="T101" fmla="*/ T100 w 5475"/>
              <a:gd name="T102" fmla="+- 0 6949 3755"/>
              <a:gd name="T103" fmla="*/ 6949 h 4851"/>
              <a:gd name="T104" fmla="+- 0 8408 3829"/>
              <a:gd name="T105" fmla="*/ T104 w 5475"/>
              <a:gd name="T106" fmla="+- 0 6637 3755"/>
              <a:gd name="T107" fmla="*/ 6637 h 4851"/>
              <a:gd name="T108" fmla="+- 0 8200 3829"/>
              <a:gd name="T109" fmla="*/ T108 w 5475"/>
              <a:gd name="T110" fmla="+- 0 6341 3755"/>
              <a:gd name="T111" fmla="*/ 6341 h 4851"/>
              <a:gd name="T112" fmla="+- 0 7986 3829"/>
              <a:gd name="T113" fmla="*/ T112 w 5475"/>
              <a:gd name="T114" fmla="+- 0 6060 3755"/>
              <a:gd name="T115" fmla="*/ 6060 h 4851"/>
              <a:gd name="T116" fmla="+- 0 7767 3829"/>
              <a:gd name="T117" fmla="*/ T116 w 5475"/>
              <a:gd name="T118" fmla="+- 0 5796 3755"/>
              <a:gd name="T119" fmla="*/ 5796 h 4851"/>
              <a:gd name="T120" fmla="+- 0 7543 3829"/>
              <a:gd name="T121" fmla="*/ T120 w 5475"/>
              <a:gd name="T122" fmla="+- 0 5548 3755"/>
              <a:gd name="T123" fmla="*/ 5548 h 4851"/>
              <a:gd name="T124" fmla="+- 0 7313 3829"/>
              <a:gd name="T125" fmla="*/ T124 w 5475"/>
              <a:gd name="T126" fmla="+- 0 5316 3755"/>
              <a:gd name="T127" fmla="*/ 5316 h 4851"/>
              <a:gd name="T128" fmla="+- 0 7078 3829"/>
              <a:gd name="T129" fmla="*/ T128 w 5475"/>
              <a:gd name="T130" fmla="+- 0 5099 3755"/>
              <a:gd name="T131" fmla="*/ 5099 h 4851"/>
              <a:gd name="T132" fmla="+- 0 6837 3829"/>
              <a:gd name="T133" fmla="*/ T132 w 5475"/>
              <a:gd name="T134" fmla="+- 0 4899 3755"/>
              <a:gd name="T135" fmla="*/ 4899 h 4851"/>
              <a:gd name="T136" fmla="+- 0 6591 3829"/>
              <a:gd name="T137" fmla="*/ T136 w 5475"/>
              <a:gd name="T138" fmla="+- 0 4715 3755"/>
              <a:gd name="T139" fmla="*/ 4715 h 4851"/>
              <a:gd name="T140" fmla="+- 0 6339 3829"/>
              <a:gd name="T141" fmla="*/ T140 w 5475"/>
              <a:gd name="T142" fmla="+- 0 4547 3755"/>
              <a:gd name="T143" fmla="*/ 4547 h 4851"/>
              <a:gd name="T144" fmla="+- 0 6082 3829"/>
              <a:gd name="T145" fmla="*/ T144 w 5475"/>
              <a:gd name="T146" fmla="+- 0 4395 3755"/>
              <a:gd name="T147" fmla="*/ 4395 h 4851"/>
              <a:gd name="T148" fmla="+- 0 5819 3829"/>
              <a:gd name="T149" fmla="*/ T148 w 5475"/>
              <a:gd name="T150" fmla="+- 0 4259 3755"/>
              <a:gd name="T151" fmla="*/ 4259 h 4851"/>
              <a:gd name="T152" fmla="+- 0 5551 3829"/>
              <a:gd name="T153" fmla="*/ T152 w 5475"/>
              <a:gd name="T154" fmla="+- 0 4139 3755"/>
              <a:gd name="T155" fmla="*/ 4139 h 4851"/>
              <a:gd name="T156" fmla="+- 0 5278 3829"/>
              <a:gd name="T157" fmla="*/ T156 w 5475"/>
              <a:gd name="T158" fmla="+- 0 4035 3755"/>
              <a:gd name="T159" fmla="*/ 4035 h 4851"/>
              <a:gd name="T160" fmla="+- 0 4999 3829"/>
              <a:gd name="T161" fmla="*/ T160 w 5475"/>
              <a:gd name="T162" fmla="+- 0 3947 3755"/>
              <a:gd name="T163" fmla="*/ 3947 h 4851"/>
              <a:gd name="T164" fmla="+- 0 4715 3829"/>
              <a:gd name="T165" fmla="*/ T164 w 5475"/>
              <a:gd name="T166" fmla="+- 0 3875 3755"/>
              <a:gd name="T167" fmla="*/ 3875 h 4851"/>
              <a:gd name="T168" fmla="+- 0 4425 3829"/>
              <a:gd name="T169" fmla="*/ T168 w 5475"/>
              <a:gd name="T170" fmla="+- 0 3819 3755"/>
              <a:gd name="T171" fmla="*/ 3819 h 4851"/>
              <a:gd name="T172" fmla="+- 0 4129 3829"/>
              <a:gd name="T173" fmla="*/ T172 w 5475"/>
              <a:gd name="T174" fmla="+- 0 3779 3755"/>
              <a:gd name="T175" fmla="*/ 3779 h 4851"/>
              <a:gd name="T176" fmla="+- 0 3829 3829"/>
              <a:gd name="T177" fmla="*/ T176 w 5475"/>
              <a:gd name="T178" fmla="+- 0 3755 3755"/>
              <a:gd name="T179" fmla="*/ 3755 h 48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5475" h="4851">
                <a:moveTo>
                  <a:pt x="0" y="0"/>
                </a:moveTo>
                <a:lnTo>
                  <a:pt x="298" y="76"/>
                </a:lnTo>
                <a:lnTo>
                  <a:pt x="588" y="163"/>
                </a:lnTo>
                <a:lnTo>
                  <a:pt x="869" y="263"/>
                </a:lnTo>
                <a:lnTo>
                  <a:pt x="1141" y="375"/>
                </a:lnTo>
                <a:lnTo>
                  <a:pt x="1405" y="499"/>
                </a:lnTo>
                <a:lnTo>
                  <a:pt x="1660" y="635"/>
                </a:lnTo>
                <a:lnTo>
                  <a:pt x="1907" y="783"/>
                </a:lnTo>
                <a:lnTo>
                  <a:pt x="2145" y="942"/>
                </a:lnTo>
                <a:lnTo>
                  <a:pt x="2374" y="1114"/>
                </a:lnTo>
                <a:lnTo>
                  <a:pt x="2595" y="1298"/>
                </a:lnTo>
                <a:lnTo>
                  <a:pt x="2808" y="1494"/>
                </a:lnTo>
                <a:lnTo>
                  <a:pt x="3011" y="1702"/>
                </a:lnTo>
                <a:lnTo>
                  <a:pt x="3206" y="1923"/>
                </a:lnTo>
                <a:lnTo>
                  <a:pt x="3393" y="2155"/>
                </a:lnTo>
                <a:lnTo>
                  <a:pt x="3571" y="2399"/>
                </a:lnTo>
                <a:lnTo>
                  <a:pt x="3740" y="2655"/>
                </a:lnTo>
                <a:lnTo>
                  <a:pt x="3901" y="2923"/>
                </a:lnTo>
                <a:lnTo>
                  <a:pt x="4053" y="3203"/>
                </a:lnTo>
                <a:lnTo>
                  <a:pt x="4196" y="3496"/>
                </a:lnTo>
                <a:lnTo>
                  <a:pt x="4331" y="3800"/>
                </a:lnTo>
                <a:lnTo>
                  <a:pt x="3835" y="4012"/>
                </a:lnTo>
                <a:lnTo>
                  <a:pt x="5237" y="4851"/>
                </a:lnTo>
                <a:lnTo>
                  <a:pt x="5442" y="3523"/>
                </a:lnTo>
                <a:lnTo>
                  <a:pt x="4979" y="3523"/>
                </a:lnTo>
                <a:lnTo>
                  <a:pt x="4782" y="3194"/>
                </a:lnTo>
                <a:lnTo>
                  <a:pt x="4579" y="2882"/>
                </a:lnTo>
                <a:lnTo>
                  <a:pt x="4371" y="2586"/>
                </a:lnTo>
                <a:lnTo>
                  <a:pt x="4157" y="2305"/>
                </a:lnTo>
                <a:lnTo>
                  <a:pt x="3938" y="2041"/>
                </a:lnTo>
                <a:lnTo>
                  <a:pt x="3714" y="1793"/>
                </a:lnTo>
                <a:lnTo>
                  <a:pt x="3484" y="1561"/>
                </a:lnTo>
                <a:lnTo>
                  <a:pt x="3249" y="1344"/>
                </a:lnTo>
                <a:lnTo>
                  <a:pt x="3008" y="1144"/>
                </a:lnTo>
                <a:lnTo>
                  <a:pt x="2762" y="960"/>
                </a:lnTo>
                <a:lnTo>
                  <a:pt x="2510" y="792"/>
                </a:lnTo>
                <a:lnTo>
                  <a:pt x="2253" y="640"/>
                </a:lnTo>
                <a:lnTo>
                  <a:pt x="1990" y="504"/>
                </a:lnTo>
                <a:lnTo>
                  <a:pt x="1722" y="384"/>
                </a:lnTo>
                <a:lnTo>
                  <a:pt x="1449" y="280"/>
                </a:lnTo>
                <a:lnTo>
                  <a:pt x="1170" y="192"/>
                </a:lnTo>
                <a:lnTo>
                  <a:pt x="886" y="120"/>
                </a:lnTo>
                <a:lnTo>
                  <a:pt x="596" y="64"/>
                </a:lnTo>
                <a:lnTo>
                  <a:pt x="300" y="24"/>
                </a:lnTo>
                <a:lnTo>
                  <a:pt x="0" y="0"/>
                </a:lnTo>
              </a:path>
            </a:pathLst>
          </a:cu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3808481" y="2856865"/>
            <a:ext cx="97166" cy="97790"/>
          </a:xfrm>
          <a:custGeom>
            <a:avLst/>
            <a:gdLst>
              <a:gd name="T0" fmla="+- 0 5997 5997"/>
              <a:gd name="T1" fmla="*/ T0 w 153"/>
              <a:gd name="T2" fmla="+- 0 4576 4499"/>
              <a:gd name="T3" fmla="*/ 4576 h 154"/>
              <a:gd name="T4" fmla="+- 0 6024 5997"/>
              <a:gd name="T5" fmla="*/ T4 w 153"/>
              <a:gd name="T6" fmla="+- 0 4518 4499"/>
              <a:gd name="T7" fmla="*/ 4518 h 154"/>
              <a:gd name="T8" fmla="+- 0 6064 5997"/>
              <a:gd name="T9" fmla="*/ T8 w 153"/>
              <a:gd name="T10" fmla="+- 0 4499 4499"/>
              <a:gd name="T11" fmla="*/ 4499 h 154"/>
              <a:gd name="T12" fmla="+- 0 6089 5997"/>
              <a:gd name="T13" fmla="*/ T12 w 153"/>
              <a:gd name="T14" fmla="+- 0 4502 4499"/>
              <a:gd name="T15" fmla="*/ 4502 h 154"/>
              <a:gd name="T16" fmla="+- 0 6111 5997"/>
              <a:gd name="T17" fmla="*/ T16 w 153"/>
              <a:gd name="T18" fmla="+- 0 4510 4499"/>
              <a:gd name="T19" fmla="*/ 4510 h 154"/>
              <a:gd name="T20" fmla="+- 0 6129 5997"/>
              <a:gd name="T21" fmla="*/ T20 w 153"/>
              <a:gd name="T22" fmla="+- 0 4522 4499"/>
              <a:gd name="T23" fmla="*/ 4522 h 154"/>
              <a:gd name="T24" fmla="+- 0 6142 5997"/>
              <a:gd name="T25" fmla="*/ T24 w 153"/>
              <a:gd name="T26" fmla="+- 0 4538 4499"/>
              <a:gd name="T27" fmla="*/ 4538 h 154"/>
              <a:gd name="T28" fmla="+- 0 6150 5997"/>
              <a:gd name="T29" fmla="*/ T28 w 153"/>
              <a:gd name="T30" fmla="+- 0 4557 4499"/>
              <a:gd name="T31" fmla="*/ 4557 h 154"/>
              <a:gd name="T32" fmla="+- 0 6149 5997"/>
              <a:gd name="T33" fmla="*/ T32 w 153"/>
              <a:gd name="T34" fmla="+- 0 4584 4499"/>
              <a:gd name="T35" fmla="*/ 4584 h 154"/>
              <a:gd name="T36" fmla="+- 0 6117 5997"/>
              <a:gd name="T37" fmla="*/ T36 w 153"/>
              <a:gd name="T38" fmla="+- 0 4640 4499"/>
              <a:gd name="T39" fmla="*/ 4640 h 154"/>
              <a:gd name="T40" fmla="+- 0 6081 5997"/>
              <a:gd name="T41" fmla="*/ T40 w 153"/>
              <a:gd name="T42" fmla="+- 0 4654 4499"/>
              <a:gd name="T43" fmla="*/ 4654 h 154"/>
              <a:gd name="T44" fmla="+- 0 6057 5997"/>
              <a:gd name="T45" fmla="*/ T44 w 153"/>
              <a:gd name="T46" fmla="+- 0 4651 4499"/>
              <a:gd name="T47" fmla="*/ 4651 h 154"/>
              <a:gd name="T48" fmla="+- 0 6006 5997"/>
              <a:gd name="T49" fmla="*/ T48 w 153"/>
              <a:gd name="T50" fmla="+- 0 4612 4499"/>
              <a:gd name="T51" fmla="*/ 4612 h 154"/>
              <a:gd name="T52" fmla="+- 0 5997 5997"/>
              <a:gd name="T53" fmla="*/ T52 w 153"/>
              <a:gd name="T54" fmla="+- 0 4576 4499"/>
              <a:gd name="T55" fmla="*/ 4576 h 1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153" h="154">
                <a:moveTo>
                  <a:pt x="0" y="77"/>
                </a:moveTo>
                <a:lnTo>
                  <a:pt x="27" y="19"/>
                </a:lnTo>
                <a:lnTo>
                  <a:pt x="67" y="0"/>
                </a:lnTo>
                <a:lnTo>
                  <a:pt x="92" y="3"/>
                </a:lnTo>
                <a:lnTo>
                  <a:pt x="114" y="11"/>
                </a:lnTo>
                <a:lnTo>
                  <a:pt x="132" y="23"/>
                </a:lnTo>
                <a:lnTo>
                  <a:pt x="145" y="39"/>
                </a:lnTo>
                <a:lnTo>
                  <a:pt x="153" y="58"/>
                </a:lnTo>
                <a:lnTo>
                  <a:pt x="152" y="85"/>
                </a:lnTo>
                <a:lnTo>
                  <a:pt x="120" y="141"/>
                </a:lnTo>
                <a:lnTo>
                  <a:pt x="84" y="155"/>
                </a:lnTo>
                <a:lnTo>
                  <a:pt x="60" y="152"/>
                </a:lnTo>
                <a:lnTo>
                  <a:pt x="9" y="113"/>
                </a:lnTo>
                <a:lnTo>
                  <a:pt x="0" y="7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4"/>
          <p:cNvSpPr>
            <a:spLocks/>
          </p:cNvSpPr>
          <p:nvPr/>
        </p:nvSpPr>
        <p:spPr bwMode="auto">
          <a:xfrm>
            <a:off x="4484201" y="3402330"/>
            <a:ext cx="97166" cy="97790"/>
          </a:xfrm>
          <a:custGeom>
            <a:avLst/>
            <a:gdLst>
              <a:gd name="T0" fmla="+- 0 7061 7061"/>
              <a:gd name="T1" fmla="*/ T0 w 153"/>
              <a:gd name="T2" fmla="+- 0 5434 5358"/>
              <a:gd name="T3" fmla="*/ 5434 h 154"/>
              <a:gd name="T4" fmla="+- 0 7088 7061"/>
              <a:gd name="T5" fmla="*/ T4 w 153"/>
              <a:gd name="T6" fmla="+- 0 5376 5358"/>
              <a:gd name="T7" fmla="*/ 5376 h 154"/>
              <a:gd name="T8" fmla="+- 0 7128 7061"/>
              <a:gd name="T9" fmla="*/ T8 w 153"/>
              <a:gd name="T10" fmla="+- 0 5358 5358"/>
              <a:gd name="T11" fmla="*/ 5358 h 154"/>
              <a:gd name="T12" fmla="+- 0 7153 7061"/>
              <a:gd name="T13" fmla="*/ T12 w 153"/>
              <a:gd name="T14" fmla="+- 0 5360 5358"/>
              <a:gd name="T15" fmla="*/ 5360 h 154"/>
              <a:gd name="T16" fmla="+- 0 7175 7061"/>
              <a:gd name="T17" fmla="*/ T16 w 153"/>
              <a:gd name="T18" fmla="+- 0 5368 5358"/>
              <a:gd name="T19" fmla="*/ 5368 h 154"/>
              <a:gd name="T20" fmla="+- 0 7193 7061"/>
              <a:gd name="T21" fmla="*/ T20 w 153"/>
              <a:gd name="T22" fmla="+- 0 5380 5358"/>
              <a:gd name="T23" fmla="*/ 5380 h 154"/>
              <a:gd name="T24" fmla="+- 0 7206 7061"/>
              <a:gd name="T25" fmla="*/ T24 w 153"/>
              <a:gd name="T26" fmla="+- 0 5396 5358"/>
              <a:gd name="T27" fmla="*/ 5396 h 154"/>
              <a:gd name="T28" fmla="+- 0 7214 7061"/>
              <a:gd name="T29" fmla="*/ T28 w 153"/>
              <a:gd name="T30" fmla="+- 0 5415 5358"/>
              <a:gd name="T31" fmla="*/ 5415 h 154"/>
              <a:gd name="T32" fmla="+- 0 7213 7061"/>
              <a:gd name="T33" fmla="*/ T32 w 153"/>
              <a:gd name="T34" fmla="+- 0 5443 5358"/>
              <a:gd name="T35" fmla="*/ 5443 h 154"/>
              <a:gd name="T36" fmla="+- 0 7181 7061"/>
              <a:gd name="T37" fmla="*/ T36 w 153"/>
              <a:gd name="T38" fmla="+- 0 5499 5358"/>
              <a:gd name="T39" fmla="*/ 5499 h 154"/>
              <a:gd name="T40" fmla="+- 0 7145 7061"/>
              <a:gd name="T41" fmla="*/ T40 w 153"/>
              <a:gd name="T42" fmla="+- 0 5512 5358"/>
              <a:gd name="T43" fmla="*/ 5512 h 154"/>
              <a:gd name="T44" fmla="+- 0 7121 7061"/>
              <a:gd name="T45" fmla="*/ T44 w 153"/>
              <a:gd name="T46" fmla="+- 0 5509 5358"/>
              <a:gd name="T47" fmla="*/ 5509 h 154"/>
              <a:gd name="T48" fmla="+- 0 7070 7061"/>
              <a:gd name="T49" fmla="*/ T48 w 153"/>
              <a:gd name="T50" fmla="+- 0 5470 5358"/>
              <a:gd name="T51" fmla="*/ 5470 h 154"/>
              <a:gd name="T52" fmla="+- 0 7061 7061"/>
              <a:gd name="T53" fmla="*/ T52 w 153"/>
              <a:gd name="T54" fmla="+- 0 5434 5358"/>
              <a:gd name="T55" fmla="*/ 5434 h 1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153" h="154">
                <a:moveTo>
                  <a:pt x="0" y="76"/>
                </a:moveTo>
                <a:lnTo>
                  <a:pt x="27" y="18"/>
                </a:lnTo>
                <a:lnTo>
                  <a:pt x="67" y="0"/>
                </a:lnTo>
                <a:lnTo>
                  <a:pt x="92" y="2"/>
                </a:lnTo>
                <a:lnTo>
                  <a:pt x="114" y="10"/>
                </a:lnTo>
                <a:lnTo>
                  <a:pt x="132" y="22"/>
                </a:lnTo>
                <a:lnTo>
                  <a:pt x="145" y="38"/>
                </a:lnTo>
                <a:lnTo>
                  <a:pt x="153" y="57"/>
                </a:lnTo>
                <a:lnTo>
                  <a:pt x="152" y="85"/>
                </a:lnTo>
                <a:lnTo>
                  <a:pt x="120" y="141"/>
                </a:lnTo>
                <a:lnTo>
                  <a:pt x="84" y="154"/>
                </a:lnTo>
                <a:lnTo>
                  <a:pt x="60" y="151"/>
                </a:lnTo>
                <a:lnTo>
                  <a:pt x="9" y="112"/>
                </a:lnTo>
                <a:lnTo>
                  <a:pt x="0" y="76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38"/>
          <p:cNvSpPr>
            <a:spLocks/>
          </p:cNvSpPr>
          <p:nvPr/>
        </p:nvSpPr>
        <p:spPr bwMode="auto">
          <a:xfrm>
            <a:off x="4990991" y="4039235"/>
            <a:ext cx="97166" cy="97790"/>
          </a:xfrm>
          <a:custGeom>
            <a:avLst/>
            <a:gdLst>
              <a:gd name="T0" fmla="+- 0 7859 7859"/>
              <a:gd name="T1" fmla="*/ T0 w 153"/>
              <a:gd name="T2" fmla="+- 0 6438 6361"/>
              <a:gd name="T3" fmla="*/ 6438 h 154"/>
              <a:gd name="T4" fmla="+- 0 7885 7859"/>
              <a:gd name="T5" fmla="*/ T4 w 153"/>
              <a:gd name="T6" fmla="+- 0 6379 6361"/>
              <a:gd name="T7" fmla="*/ 6379 h 154"/>
              <a:gd name="T8" fmla="+- 0 7925 7859"/>
              <a:gd name="T9" fmla="*/ T8 w 153"/>
              <a:gd name="T10" fmla="+- 0 6361 6361"/>
              <a:gd name="T11" fmla="*/ 6361 h 154"/>
              <a:gd name="T12" fmla="+- 0 7951 7859"/>
              <a:gd name="T13" fmla="*/ T12 w 153"/>
              <a:gd name="T14" fmla="+- 0 6364 6361"/>
              <a:gd name="T15" fmla="*/ 6364 h 154"/>
              <a:gd name="T16" fmla="+- 0 7972 7859"/>
              <a:gd name="T17" fmla="*/ T16 w 153"/>
              <a:gd name="T18" fmla="+- 0 6371 6361"/>
              <a:gd name="T19" fmla="*/ 6371 h 154"/>
              <a:gd name="T20" fmla="+- 0 7990 7859"/>
              <a:gd name="T21" fmla="*/ T20 w 153"/>
              <a:gd name="T22" fmla="+- 0 6384 6361"/>
              <a:gd name="T23" fmla="*/ 6384 h 154"/>
              <a:gd name="T24" fmla="+- 0 8003 7859"/>
              <a:gd name="T25" fmla="*/ T24 w 153"/>
              <a:gd name="T26" fmla="+- 0 6399 6361"/>
              <a:gd name="T27" fmla="*/ 6399 h 154"/>
              <a:gd name="T28" fmla="+- 0 8011 7859"/>
              <a:gd name="T29" fmla="*/ T28 w 153"/>
              <a:gd name="T30" fmla="+- 0 6418 6361"/>
              <a:gd name="T31" fmla="*/ 6418 h 154"/>
              <a:gd name="T32" fmla="+- 0 8010 7859"/>
              <a:gd name="T33" fmla="*/ T32 w 153"/>
              <a:gd name="T34" fmla="+- 0 6446 6361"/>
              <a:gd name="T35" fmla="*/ 6446 h 154"/>
              <a:gd name="T36" fmla="+- 0 7979 7859"/>
              <a:gd name="T37" fmla="*/ T36 w 153"/>
              <a:gd name="T38" fmla="+- 0 6502 6361"/>
              <a:gd name="T39" fmla="*/ 6502 h 154"/>
              <a:gd name="T40" fmla="+- 0 7942 7859"/>
              <a:gd name="T41" fmla="*/ T40 w 153"/>
              <a:gd name="T42" fmla="+- 0 6515 6361"/>
              <a:gd name="T43" fmla="*/ 6515 h 154"/>
              <a:gd name="T44" fmla="+- 0 7918 7859"/>
              <a:gd name="T45" fmla="*/ T44 w 153"/>
              <a:gd name="T46" fmla="+- 0 6512 6361"/>
              <a:gd name="T47" fmla="*/ 6512 h 154"/>
              <a:gd name="T48" fmla="+- 0 7867 7859"/>
              <a:gd name="T49" fmla="*/ T48 w 153"/>
              <a:gd name="T50" fmla="+- 0 6474 6361"/>
              <a:gd name="T51" fmla="*/ 6474 h 154"/>
              <a:gd name="T52" fmla="+- 0 7859 7859"/>
              <a:gd name="T53" fmla="*/ T52 w 153"/>
              <a:gd name="T54" fmla="+- 0 6438 6361"/>
              <a:gd name="T55" fmla="*/ 6438 h 15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153" h="154">
                <a:moveTo>
                  <a:pt x="0" y="77"/>
                </a:moveTo>
                <a:lnTo>
                  <a:pt x="26" y="18"/>
                </a:lnTo>
                <a:lnTo>
                  <a:pt x="66" y="0"/>
                </a:lnTo>
                <a:lnTo>
                  <a:pt x="92" y="3"/>
                </a:lnTo>
                <a:lnTo>
                  <a:pt x="113" y="10"/>
                </a:lnTo>
                <a:lnTo>
                  <a:pt x="131" y="23"/>
                </a:lnTo>
                <a:lnTo>
                  <a:pt x="144" y="38"/>
                </a:lnTo>
                <a:lnTo>
                  <a:pt x="152" y="57"/>
                </a:lnTo>
                <a:lnTo>
                  <a:pt x="151" y="85"/>
                </a:lnTo>
                <a:lnTo>
                  <a:pt x="120" y="141"/>
                </a:lnTo>
                <a:lnTo>
                  <a:pt x="83" y="154"/>
                </a:lnTo>
                <a:lnTo>
                  <a:pt x="59" y="151"/>
                </a:lnTo>
                <a:lnTo>
                  <a:pt x="8" y="113"/>
                </a:lnTo>
                <a:lnTo>
                  <a:pt x="0" y="77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2008257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TRANSITION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3225358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BEHAVIORS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4375" y="5486400"/>
            <a:ext cx="1676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BASELINE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2514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SYMPTOM OF DEPRESSION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3924617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SYMPTOM OF DEMENTIA</a:t>
            </a:r>
          </a:p>
        </p:txBody>
      </p:sp>
    </p:spTree>
    <p:extLst>
      <p:ext uri="{BB962C8B-B14F-4D97-AF65-F5344CB8AC3E}">
        <p14:creationId xmlns:p14="http://schemas.microsoft.com/office/powerpoint/2010/main" val="248175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04800" y="1905000"/>
            <a:ext cx="8290348" cy="3999267"/>
            <a:chOff x="304800" y="1905000"/>
            <a:chExt cx="8290348" cy="3999267"/>
          </a:xfrm>
        </p:grpSpPr>
        <p:grpSp>
          <p:nvGrpSpPr>
            <p:cNvPr id="2" name="Group 1"/>
            <p:cNvGrpSpPr>
              <a:grpSpLocks noChangeAspect="1"/>
            </p:cNvGrpSpPr>
            <p:nvPr/>
          </p:nvGrpSpPr>
          <p:grpSpPr bwMode="auto">
            <a:xfrm>
              <a:off x="304800" y="1905000"/>
              <a:ext cx="8290348" cy="3999267"/>
              <a:chOff x="821" y="2892"/>
              <a:chExt cx="12998" cy="6270"/>
            </a:xfrm>
          </p:grpSpPr>
          <p:grpSp>
            <p:nvGrpSpPr>
              <p:cNvPr id="3" name="Group 26"/>
              <p:cNvGrpSpPr>
                <a:grpSpLocks/>
              </p:cNvGrpSpPr>
              <p:nvPr/>
            </p:nvGrpSpPr>
            <p:grpSpPr bwMode="auto">
              <a:xfrm>
                <a:off x="841" y="4615"/>
                <a:ext cx="3560" cy="2937"/>
                <a:chOff x="841" y="4615"/>
                <a:chExt cx="3560" cy="2937"/>
              </a:xfrm>
            </p:grpSpPr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841" y="4615"/>
                  <a:ext cx="3560" cy="2937"/>
                </a:xfrm>
                <a:custGeom>
                  <a:avLst/>
                  <a:gdLst>
                    <a:gd name="T0" fmla="+- 0 841 841"/>
                    <a:gd name="T1" fmla="*/ T0 w 3560"/>
                    <a:gd name="T2" fmla="+- 0 4909 4615"/>
                    <a:gd name="T3" fmla="*/ 4909 h 2937"/>
                    <a:gd name="T4" fmla="+- 0 850 841"/>
                    <a:gd name="T5" fmla="*/ T4 w 3560"/>
                    <a:gd name="T6" fmla="+- 0 4839 4615"/>
                    <a:gd name="T7" fmla="*/ 4839 h 2937"/>
                    <a:gd name="T8" fmla="+- 0 874 841"/>
                    <a:gd name="T9" fmla="*/ T8 w 3560"/>
                    <a:gd name="T10" fmla="+- 0 4774 4615"/>
                    <a:gd name="T11" fmla="*/ 4774 h 2937"/>
                    <a:gd name="T12" fmla="+- 0 912 841"/>
                    <a:gd name="T13" fmla="*/ T12 w 3560"/>
                    <a:gd name="T14" fmla="+- 0 4718 4615"/>
                    <a:gd name="T15" fmla="*/ 4718 h 2937"/>
                    <a:gd name="T16" fmla="+- 0 961 841"/>
                    <a:gd name="T17" fmla="*/ T16 w 3560"/>
                    <a:gd name="T18" fmla="+- 0 4672 4615"/>
                    <a:gd name="T19" fmla="*/ 4672 h 2937"/>
                    <a:gd name="T20" fmla="+- 0 1021 841"/>
                    <a:gd name="T21" fmla="*/ T20 w 3560"/>
                    <a:gd name="T22" fmla="+- 0 4638 4615"/>
                    <a:gd name="T23" fmla="*/ 4638 h 2937"/>
                    <a:gd name="T24" fmla="+- 0 1087 841"/>
                    <a:gd name="T25" fmla="*/ T24 w 3560"/>
                    <a:gd name="T26" fmla="+- 0 4619 4615"/>
                    <a:gd name="T27" fmla="*/ 4619 h 2937"/>
                    <a:gd name="T28" fmla="+- 0 1135 841"/>
                    <a:gd name="T29" fmla="*/ T28 w 3560"/>
                    <a:gd name="T30" fmla="+- 0 4615 4615"/>
                    <a:gd name="T31" fmla="*/ 4615 h 2937"/>
                    <a:gd name="T32" fmla="+- 0 4108 841"/>
                    <a:gd name="T33" fmla="*/ T32 w 3560"/>
                    <a:gd name="T34" fmla="+- 0 4615 4615"/>
                    <a:gd name="T35" fmla="*/ 4615 h 2937"/>
                    <a:gd name="T36" fmla="+- 0 4179 841"/>
                    <a:gd name="T37" fmla="*/ T36 w 3560"/>
                    <a:gd name="T38" fmla="+- 0 4624 4615"/>
                    <a:gd name="T39" fmla="*/ 4624 h 2937"/>
                    <a:gd name="T40" fmla="+- 0 4243 841"/>
                    <a:gd name="T41" fmla="*/ T40 w 3560"/>
                    <a:gd name="T42" fmla="+- 0 4648 4615"/>
                    <a:gd name="T43" fmla="*/ 4648 h 2937"/>
                    <a:gd name="T44" fmla="+- 0 4299 841"/>
                    <a:gd name="T45" fmla="*/ T44 w 3560"/>
                    <a:gd name="T46" fmla="+- 0 4686 4615"/>
                    <a:gd name="T47" fmla="*/ 4686 h 2937"/>
                    <a:gd name="T48" fmla="+- 0 4345 841"/>
                    <a:gd name="T49" fmla="*/ T48 w 3560"/>
                    <a:gd name="T50" fmla="+- 0 4736 4615"/>
                    <a:gd name="T51" fmla="*/ 4736 h 2937"/>
                    <a:gd name="T52" fmla="+- 0 4379 841"/>
                    <a:gd name="T53" fmla="*/ T52 w 3560"/>
                    <a:gd name="T54" fmla="+- 0 4795 4615"/>
                    <a:gd name="T55" fmla="*/ 4795 h 2937"/>
                    <a:gd name="T56" fmla="+- 0 4398 841"/>
                    <a:gd name="T57" fmla="*/ T56 w 3560"/>
                    <a:gd name="T58" fmla="+- 0 4862 4615"/>
                    <a:gd name="T59" fmla="*/ 4862 h 2937"/>
                    <a:gd name="T60" fmla="+- 0 4402 841"/>
                    <a:gd name="T61" fmla="*/ T60 w 3560"/>
                    <a:gd name="T62" fmla="+- 0 4909 4615"/>
                    <a:gd name="T63" fmla="*/ 4909 h 2937"/>
                    <a:gd name="T64" fmla="+- 0 4402 841"/>
                    <a:gd name="T65" fmla="*/ T64 w 3560"/>
                    <a:gd name="T66" fmla="+- 0 7258 4615"/>
                    <a:gd name="T67" fmla="*/ 7258 h 2937"/>
                    <a:gd name="T68" fmla="+- 0 4393 841"/>
                    <a:gd name="T69" fmla="*/ T68 w 3560"/>
                    <a:gd name="T70" fmla="+- 0 7329 4615"/>
                    <a:gd name="T71" fmla="*/ 7329 h 2937"/>
                    <a:gd name="T72" fmla="+- 0 4369 841"/>
                    <a:gd name="T73" fmla="*/ T72 w 3560"/>
                    <a:gd name="T74" fmla="+- 0 7393 4615"/>
                    <a:gd name="T75" fmla="*/ 7393 h 2937"/>
                    <a:gd name="T76" fmla="+- 0 4331 841"/>
                    <a:gd name="T77" fmla="*/ T76 w 3560"/>
                    <a:gd name="T78" fmla="+- 0 7449 4615"/>
                    <a:gd name="T79" fmla="*/ 7449 h 2937"/>
                    <a:gd name="T80" fmla="+- 0 4281 841"/>
                    <a:gd name="T81" fmla="*/ T80 w 3560"/>
                    <a:gd name="T82" fmla="+- 0 7495 4615"/>
                    <a:gd name="T83" fmla="*/ 7495 h 2937"/>
                    <a:gd name="T84" fmla="+- 0 4222 841"/>
                    <a:gd name="T85" fmla="*/ T84 w 3560"/>
                    <a:gd name="T86" fmla="+- 0 7529 4615"/>
                    <a:gd name="T87" fmla="*/ 7529 h 2937"/>
                    <a:gd name="T88" fmla="+- 0 4156 841"/>
                    <a:gd name="T89" fmla="*/ T88 w 3560"/>
                    <a:gd name="T90" fmla="+- 0 7548 4615"/>
                    <a:gd name="T91" fmla="*/ 7548 h 2937"/>
                    <a:gd name="T92" fmla="+- 0 4108 841"/>
                    <a:gd name="T93" fmla="*/ T92 w 3560"/>
                    <a:gd name="T94" fmla="+- 0 7552 4615"/>
                    <a:gd name="T95" fmla="*/ 7552 h 2937"/>
                    <a:gd name="T96" fmla="+- 0 1135 841"/>
                    <a:gd name="T97" fmla="*/ T96 w 3560"/>
                    <a:gd name="T98" fmla="+- 0 7552 4615"/>
                    <a:gd name="T99" fmla="*/ 7552 h 2937"/>
                    <a:gd name="T100" fmla="+- 0 1064 841"/>
                    <a:gd name="T101" fmla="*/ T100 w 3560"/>
                    <a:gd name="T102" fmla="+- 0 7543 4615"/>
                    <a:gd name="T103" fmla="*/ 7543 h 2937"/>
                    <a:gd name="T104" fmla="+- 0 1000 841"/>
                    <a:gd name="T105" fmla="*/ T104 w 3560"/>
                    <a:gd name="T106" fmla="+- 0 7519 4615"/>
                    <a:gd name="T107" fmla="*/ 7519 h 2937"/>
                    <a:gd name="T108" fmla="+- 0 944 841"/>
                    <a:gd name="T109" fmla="*/ T108 w 3560"/>
                    <a:gd name="T110" fmla="+- 0 7481 4615"/>
                    <a:gd name="T111" fmla="*/ 7481 h 2937"/>
                    <a:gd name="T112" fmla="+- 0 898 841"/>
                    <a:gd name="T113" fmla="*/ T112 w 3560"/>
                    <a:gd name="T114" fmla="+- 0 7432 4615"/>
                    <a:gd name="T115" fmla="*/ 7432 h 2937"/>
                    <a:gd name="T116" fmla="+- 0 864 841"/>
                    <a:gd name="T117" fmla="*/ T116 w 3560"/>
                    <a:gd name="T118" fmla="+- 0 7373 4615"/>
                    <a:gd name="T119" fmla="*/ 7373 h 2937"/>
                    <a:gd name="T120" fmla="+- 0 845 841"/>
                    <a:gd name="T121" fmla="*/ T120 w 3560"/>
                    <a:gd name="T122" fmla="+- 0 7306 4615"/>
                    <a:gd name="T123" fmla="*/ 7306 h 2937"/>
                    <a:gd name="T124" fmla="+- 0 841 841"/>
                    <a:gd name="T125" fmla="*/ T124 w 3560"/>
                    <a:gd name="T126" fmla="+- 0 7258 4615"/>
                    <a:gd name="T127" fmla="*/ 7258 h 2937"/>
                    <a:gd name="T128" fmla="+- 0 841 841"/>
                    <a:gd name="T129" fmla="*/ T128 w 3560"/>
                    <a:gd name="T130" fmla="+- 0 4909 4615"/>
                    <a:gd name="T131" fmla="*/ 4909 h 293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3560" h="2937">
                      <a:moveTo>
                        <a:pt x="0" y="294"/>
                      </a:moveTo>
                      <a:lnTo>
                        <a:pt x="9" y="224"/>
                      </a:lnTo>
                      <a:lnTo>
                        <a:pt x="33" y="159"/>
                      </a:lnTo>
                      <a:lnTo>
                        <a:pt x="71" y="103"/>
                      </a:lnTo>
                      <a:lnTo>
                        <a:pt x="120" y="57"/>
                      </a:lnTo>
                      <a:lnTo>
                        <a:pt x="180" y="23"/>
                      </a:lnTo>
                      <a:lnTo>
                        <a:pt x="246" y="4"/>
                      </a:lnTo>
                      <a:lnTo>
                        <a:pt x="294" y="0"/>
                      </a:lnTo>
                      <a:lnTo>
                        <a:pt x="3267" y="0"/>
                      </a:lnTo>
                      <a:lnTo>
                        <a:pt x="3338" y="9"/>
                      </a:lnTo>
                      <a:lnTo>
                        <a:pt x="3402" y="33"/>
                      </a:lnTo>
                      <a:lnTo>
                        <a:pt x="3458" y="71"/>
                      </a:lnTo>
                      <a:lnTo>
                        <a:pt x="3504" y="121"/>
                      </a:lnTo>
                      <a:lnTo>
                        <a:pt x="3538" y="180"/>
                      </a:lnTo>
                      <a:lnTo>
                        <a:pt x="3557" y="247"/>
                      </a:lnTo>
                      <a:lnTo>
                        <a:pt x="3561" y="294"/>
                      </a:lnTo>
                      <a:lnTo>
                        <a:pt x="3561" y="2643"/>
                      </a:lnTo>
                      <a:lnTo>
                        <a:pt x="3552" y="2714"/>
                      </a:lnTo>
                      <a:lnTo>
                        <a:pt x="3528" y="2778"/>
                      </a:lnTo>
                      <a:lnTo>
                        <a:pt x="3490" y="2834"/>
                      </a:lnTo>
                      <a:lnTo>
                        <a:pt x="3440" y="2880"/>
                      </a:lnTo>
                      <a:lnTo>
                        <a:pt x="3381" y="2914"/>
                      </a:lnTo>
                      <a:lnTo>
                        <a:pt x="3315" y="2933"/>
                      </a:lnTo>
                      <a:lnTo>
                        <a:pt x="3267" y="2937"/>
                      </a:lnTo>
                      <a:lnTo>
                        <a:pt x="294" y="2937"/>
                      </a:lnTo>
                      <a:lnTo>
                        <a:pt x="223" y="2928"/>
                      </a:lnTo>
                      <a:lnTo>
                        <a:pt x="159" y="2904"/>
                      </a:lnTo>
                      <a:lnTo>
                        <a:pt x="103" y="2866"/>
                      </a:lnTo>
                      <a:lnTo>
                        <a:pt x="57" y="2817"/>
                      </a:lnTo>
                      <a:lnTo>
                        <a:pt x="23" y="2758"/>
                      </a:lnTo>
                      <a:lnTo>
                        <a:pt x="4" y="2691"/>
                      </a:lnTo>
                      <a:lnTo>
                        <a:pt x="0" y="2643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4F81B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3173" y="8148"/>
                <a:ext cx="3183" cy="993"/>
                <a:chOff x="3173" y="8148"/>
                <a:chExt cx="3183" cy="993"/>
              </a:xfrm>
            </p:grpSpPr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173" y="8148"/>
                  <a:ext cx="3183" cy="993"/>
                </a:xfrm>
                <a:custGeom>
                  <a:avLst/>
                  <a:gdLst>
                    <a:gd name="T0" fmla="+- 0 3273 3173"/>
                    <a:gd name="T1" fmla="*/ T0 w 3183"/>
                    <a:gd name="T2" fmla="+- 0 8148 8148"/>
                    <a:gd name="T3" fmla="*/ 8148 h 993"/>
                    <a:gd name="T4" fmla="+- 0 3173 3173"/>
                    <a:gd name="T5" fmla="*/ T4 w 3183"/>
                    <a:gd name="T6" fmla="+- 0 8205 8148"/>
                    <a:gd name="T7" fmla="*/ 8205 h 993"/>
                    <a:gd name="T8" fmla="+- 0 3194 3173"/>
                    <a:gd name="T9" fmla="*/ T8 w 3183"/>
                    <a:gd name="T10" fmla="+- 0 8240 8148"/>
                    <a:gd name="T11" fmla="*/ 8240 h 993"/>
                    <a:gd name="T12" fmla="+- 0 3215 3173"/>
                    <a:gd name="T13" fmla="*/ T12 w 3183"/>
                    <a:gd name="T14" fmla="+- 0 8274 8148"/>
                    <a:gd name="T15" fmla="*/ 8274 h 993"/>
                    <a:gd name="T16" fmla="+- 0 3259 3173"/>
                    <a:gd name="T17" fmla="*/ T16 w 3183"/>
                    <a:gd name="T18" fmla="+- 0 8342 8148"/>
                    <a:gd name="T19" fmla="*/ 8342 h 993"/>
                    <a:gd name="T20" fmla="+- 0 3306 3173"/>
                    <a:gd name="T21" fmla="*/ T20 w 3183"/>
                    <a:gd name="T22" fmla="+- 0 8407 8148"/>
                    <a:gd name="T23" fmla="*/ 8407 h 993"/>
                    <a:gd name="T24" fmla="+- 0 3356 3173"/>
                    <a:gd name="T25" fmla="*/ T24 w 3183"/>
                    <a:gd name="T26" fmla="+- 0 8470 8148"/>
                    <a:gd name="T27" fmla="*/ 8470 h 993"/>
                    <a:gd name="T28" fmla="+- 0 3409 3173"/>
                    <a:gd name="T29" fmla="*/ T28 w 3183"/>
                    <a:gd name="T30" fmla="+- 0 8531 8148"/>
                    <a:gd name="T31" fmla="*/ 8531 h 993"/>
                    <a:gd name="T32" fmla="+- 0 3464 3173"/>
                    <a:gd name="T33" fmla="*/ T32 w 3183"/>
                    <a:gd name="T34" fmla="+- 0 8589 8148"/>
                    <a:gd name="T35" fmla="*/ 8589 h 993"/>
                    <a:gd name="T36" fmla="+- 0 3521 3173"/>
                    <a:gd name="T37" fmla="*/ T36 w 3183"/>
                    <a:gd name="T38" fmla="+- 0 8645 8148"/>
                    <a:gd name="T39" fmla="*/ 8645 h 993"/>
                    <a:gd name="T40" fmla="+- 0 3582 3173"/>
                    <a:gd name="T41" fmla="*/ T40 w 3183"/>
                    <a:gd name="T42" fmla="+- 0 8699 8148"/>
                    <a:gd name="T43" fmla="*/ 8699 h 993"/>
                    <a:gd name="T44" fmla="+- 0 3644 3173"/>
                    <a:gd name="T45" fmla="*/ T44 w 3183"/>
                    <a:gd name="T46" fmla="+- 0 8750 8148"/>
                    <a:gd name="T47" fmla="*/ 8750 h 993"/>
                    <a:gd name="T48" fmla="+- 0 3709 3173"/>
                    <a:gd name="T49" fmla="*/ T48 w 3183"/>
                    <a:gd name="T50" fmla="+- 0 8798 8148"/>
                    <a:gd name="T51" fmla="*/ 8798 h 993"/>
                    <a:gd name="T52" fmla="+- 0 3836 3173"/>
                    <a:gd name="T53" fmla="*/ T52 w 3183"/>
                    <a:gd name="T54" fmla="+- 0 8881 8148"/>
                    <a:gd name="T55" fmla="*/ 8881 h 993"/>
                    <a:gd name="T56" fmla="+- 0 3967 3173"/>
                    <a:gd name="T57" fmla="*/ T56 w 3183"/>
                    <a:gd name="T58" fmla="+- 0 8953 8148"/>
                    <a:gd name="T59" fmla="*/ 8953 h 993"/>
                    <a:gd name="T60" fmla="+- 0 4102 3173"/>
                    <a:gd name="T61" fmla="*/ T60 w 3183"/>
                    <a:gd name="T62" fmla="+- 0 9013 8148"/>
                    <a:gd name="T63" fmla="*/ 9013 h 993"/>
                    <a:gd name="T64" fmla="+- 0 4240 3173"/>
                    <a:gd name="T65" fmla="*/ T64 w 3183"/>
                    <a:gd name="T66" fmla="+- 0 9061 8148"/>
                    <a:gd name="T67" fmla="*/ 9061 h 993"/>
                    <a:gd name="T68" fmla="+- 0 4380 3173"/>
                    <a:gd name="T69" fmla="*/ T68 w 3183"/>
                    <a:gd name="T70" fmla="+- 0 9098 8148"/>
                    <a:gd name="T71" fmla="*/ 9098 h 993"/>
                    <a:gd name="T72" fmla="+- 0 4521 3173"/>
                    <a:gd name="T73" fmla="*/ T72 w 3183"/>
                    <a:gd name="T74" fmla="+- 0 9124 8148"/>
                    <a:gd name="T75" fmla="*/ 9124 h 993"/>
                    <a:gd name="T76" fmla="+- 0 4664 3173"/>
                    <a:gd name="T77" fmla="*/ T76 w 3183"/>
                    <a:gd name="T78" fmla="+- 0 9138 8148"/>
                    <a:gd name="T79" fmla="*/ 9138 h 993"/>
                    <a:gd name="T80" fmla="+- 0 4806 3173"/>
                    <a:gd name="T81" fmla="*/ T80 w 3183"/>
                    <a:gd name="T82" fmla="+- 0 9142 8148"/>
                    <a:gd name="T83" fmla="*/ 9142 h 993"/>
                    <a:gd name="T84" fmla="+- 0 4948 3173"/>
                    <a:gd name="T85" fmla="*/ T84 w 3183"/>
                    <a:gd name="T86" fmla="+- 0 9134 8148"/>
                    <a:gd name="T87" fmla="*/ 9134 h 993"/>
                    <a:gd name="T88" fmla="+- 0 5089 3173"/>
                    <a:gd name="T89" fmla="*/ T88 w 3183"/>
                    <a:gd name="T90" fmla="+- 0 9116 8148"/>
                    <a:gd name="T91" fmla="*/ 9116 h 993"/>
                    <a:gd name="T92" fmla="+- 0 5228 3173"/>
                    <a:gd name="T93" fmla="*/ T92 w 3183"/>
                    <a:gd name="T94" fmla="+- 0 9087 8148"/>
                    <a:gd name="T95" fmla="*/ 9087 h 993"/>
                    <a:gd name="T96" fmla="+- 0 5365 3173"/>
                    <a:gd name="T97" fmla="*/ T96 w 3183"/>
                    <a:gd name="T98" fmla="+- 0 9048 8148"/>
                    <a:gd name="T99" fmla="*/ 9048 h 993"/>
                    <a:gd name="T100" fmla="+- 0 5423 3173"/>
                    <a:gd name="T101" fmla="*/ T100 w 3183"/>
                    <a:gd name="T102" fmla="+- 0 9026 8148"/>
                    <a:gd name="T103" fmla="*/ 9026 h 993"/>
                    <a:gd name="T104" fmla="+- 0 4851 3173"/>
                    <a:gd name="T105" fmla="*/ T104 w 3183"/>
                    <a:gd name="T106" fmla="+- 0 9026 8148"/>
                    <a:gd name="T107" fmla="*/ 9026 h 993"/>
                    <a:gd name="T108" fmla="+- 0 4716 3173"/>
                    <a:gd name="T109" fmla="*/ T108 w 3183"/>
                    <a:gd name="T110" fmla="+- 0 9026 8148"/>
                    <a:gd name="T111" fmla="*/ 9026 h 993"/>
                    <a:gd name="T112" fmla="+- 0 4583 3173"/>
                    <a:gd name="T113" fmla="*/ T112 w 3183"/>
                    <a:gd name="T114" fmla="+- 0 9016 8148"/>
                    <a:gd name="T115" fmla="*/ 9016 h 993"/>
                    <a:gd name="T116" fmla="+- 0 4451 3173"/>
                    <a:gd name="T117" fmla="*/ T116 w 3183"/>
                    <a:gd name="T118" fmla="+- 0 8995 8148"/>
                    <a:gd name="T119" fmla="*/ 8995 h 993"/>
                    <a:gd name="T120" fmla="+- 0 4321 3173"/>
                    <a:gd name="T121" fmla="*/ T120 w 3183"/>
                    <a:gd name="T122" fmla="+- 0 8965 8148"/>
                    <a:gd name="T123" fmla="*/ 8965 h 993"/>
                    <a:gd name="T124" fmla="+- 0 4194 3173"/>
                    <a:gd name="T125" fmla="*/ T124 w 3183"/>
                    <a:gd name="T126" fmla="+- 0 8925 8148"/>
                    <a:gd name="T127" fmla="*/ 8925 h 993"/>
                    <a:gd name="T128" fmla="+- 0 4071 3173"/>
                    <a:gd name="T129" fmla="*/ T128 w 3183"/>
                    <a:gd name="T130" fmla="+- 0 8875 8148"/>
                    <a:gd name="T131" fmla="*/ 8875 h 993"/>
                    <a:gd name="T132" fmla="+- 0 3951 3173"/>
                    <a:gd name="T133" fmla="*/ T132 w 3183"/>
                    <a:gd name="T134" fmla="+- 0 8815 8148"/>
                    <a:gd name="T135" fmla="*/ 8815 h 993"/>
                    <a:gd name="T136" fmla="+- 0 3835 3173"/>
                    <a:gd name="T137" fmla="*/ T136 w 3183"/>
                    <a:gd name="T138" fmla="+- 0 8747 8148"/>
                    <a:gd name="T139" fmla="*/ 8747 h 993"/>
                    <a:gd name="T140" fmla="+- 0 3725 3173"/>
                    <a:gd name="T141" fmla="*/ T140 w 3183"/>
                    <a:gd name="T142" fmla="+- 0 8669 8148"/>
                    <a:gd name="T143" fmla="*/ 8669 h 993"/>
                    <a:gd name="T144" fmla="+- 0 3621 3173"/>
                    <a:gd name="T145" fmla="*/ T144 w 3183"/>
                    <a:gd name="T146" fmla="+- 0 8582 8148"/>
                    <a:gd name="T147" fmla="*/ 8582 h 993"/>
                    <a:gd name="T148" fmla="+- 0 3523 3173"/>
                    <a:gd name="T149" fmla="*/ T148 w 3183"/>
                    <a:gd name="T150" fmla="+- 0 8486 8148"/>
                    <a:gd name="T151" fmla="*/ 8486 h 993"/>
                    <a:gd name="T152" fmla="+- 0 3432 3173"/>
                    <a:gd name="T153" fmla="*/ T152 w 3183"/>
                    <a:gd name="T154" fmla="+- 0 8382 8148"/>
                    <a:gd name="T155" fmla="*/ 8382 h 993"/>
                    <a:gd name="T156" fmla="+- 0 3348 3173"/>
                    <a:gd name="T157" fmla="*/ T156 w 3183"/>
                    <a:gd name="T158" fmla="+- 0 8269 8148"/>
                    <a:gd name="T159" fmla="*/ 8269 h 993"/>
                    <a:gd name="T160" fmla="+- 0 3273 3173"/>
                    <a:gd name="T161" fmla="*/ T160 w 3183"/>
                    <a:gd name="T162" fmla="+- 0 8148 8148"/>
                    <a:gd name="T163" fmla="*/ 8148 h 9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</a:cxnLst>
                  <a:rect l="0" t="0" r="r" b="b"/>
                  <a:pathLst>
                    <a:path w="3183" h="993">
                      <a:moveTo>
                        <a:pt x="100" y="0"/>
                      </a:moveTo>
                      <a:lnTo>
                        <a:pt x="0" y="57"/>
                      </a:lnTo>
                      <a:lnTo>
                        <a:pt x="21" y="92"/>
                      </a:lnTo>
                      <a:lnTo>
                        <a:pt x="42" y="126"/>
                      </a:lnTo>
                      <a:lnTo>
                        <a:pt x="86" y="194"/>
                      </a:lnTo>
                      <a:lnTo>
                        <a:pt x="133" y="259"/>
                      </a:lnTo>
                      <a:lnTo>
                        <a:pt x="183" y="322"/>
                      </a:lnTo>
                      <a:lnTo>
                        <a:pt x="236" y="383"/>
                      </a:lnTo>
                      <a:lnTo>
                        <a:pt x="291" y="441"/>
                      </a:lnTo>
                      <a:lnTo>
                        <a:pt x="348" y="497"/>
                      </a:lnTo>
                      <a:lnTo>
                        <a:pt x="409" y="551"/>
                      </a:lnTo>
                      <a:lnTo>
                        <a:pt x="471" y="602"/>
                      </a:lnTo>
                      <a:lnTo>
                        <a:pt x="536" y="650"/>
                      </a:lnTo>
                      <a:lnTo>
                        <a:pt x="663" y="733"/>
                      </a:lnTo>
                      <a:lnTo>
                        <a:pt x="794" y="805"/>
                      </a:lnTo>
                      <a:lnTo>
                        <a:pt x="929" y="865"/>
                      </a:lnTo>
                      <a:lnTo>
                        <a:pt x="1067" y="913"/>
                      </a:lnTo>
                      <a:lnTo>
                        <a:pt x="1207" y="950"/>
                      </a:lnTo>
                      <a:lnTo>
                        <a:pt x="1348" y="976"/>
                      </a:lnTo>
                      <a:lnTo>
                        <a:pt x="1491" y="990"/>
                      </a:lnTo>
                      <a:lnTo>
                        <a:pt x="1633" y="994"/>
                      </a:lnTo>
                      <a:lnTo>
                        <a:pt x="1775" y="986"/>
                      </a:lnTo>
                      <a:lnTo>
                        <a:pt x="1916" y="968"/>
                      </a:lnTo>
                      <a:lnTo>
                        <a:pt x="2055" y="939"/>
                      </a:lnTo>
                      <a:lnTo>
                        <a:pt x="2192" y="900"/>
                      </a:lnTo>
                      <a:lnTo>
                        <a:pt x="2250" y="878"/>
                      </a:lnTo>
                      <a:lnTo>
                        <a:pt x="1678" y="878"/>
                      </a:lnTo>
                      <a:lnTo>
                        <a:pt x="1543" y="878"/>
                      </a:lnTo>
                      <a:lnTo>
                        <a:pt x="1410" y="868"/>
                      </a:lnTo>
                      <a:lnTo>
                        <a:pt x="1278" y="847"/>
                      </a:lnTo>
                      <a:lnTo>
                        <a:pt x="1148" y="817"/>
                      </a:lnTo>
                      <a:lnTo>
                        <a:pt x="1021" y="777"/>
                      </a:lnTo>
                      <a:lnTo>
                        <a:pt x="898" y="727"/>
                      </a:lnTo>
                      <a:lnTo>
                        <a:pt x="778" y="667"/>
                      </a:lnTo>
                      <a:lnTo>
                        <a:pt x="662" y="599"/>
                      </a:lnTo>
                      <a:lnTo>
                        <a:pt x="552" y="521"/>
                      </a:lnTo>
                      <a:lnTo>
                        <a:pt x="448" y="434"/>
                      </a:lnTo>
                      <a:lnTo>
                        <a:pt x="350" y="338"/>
                      </a:lnTo>
                      <a:lnTo>
                        <a:pt x="259" y="234"/>
                      </a:lnTo>
                      <a:lnTo>
                        <a:pt x="175" y="121"/>
                      </a:lnTo>
                      <a:lnTo>
                        <a:pt x="100" y="0"/>
                      </a:lnTo>
                    </a:path>
                  </a:pathLst>
                </a:custGeom>
                <a:solidFill>
                  <a:srgbClr val="B2C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4" descr="arrow to the right"/>
                <p:cNvSpPr>
                  <a:spLocks/>
                </p:cNvSpPr>
                <p:nvPr/>
              </p:nvSpPr>
              <p:spPr bwMode="auto">
                <a:xfrm>
                  <a:off x="3173" y="8148"/>
                  <a:ext cx="3183" cy="993"/>
                </a:xfrm>
                <a:custGeom>
                  <a:avLst/>
                  <a:gdLst>
                    <a:gd name="T0" fmla="+- 0 6343 3173"/>
                    <a:gd name="T1" fmla="*/ T0 w 3183"/>
                    <a:gd name="T2" fmla="+- 0 8177 8148"/>
                    <a:gd name="T3" fmla="*/ 8177 h 993"/>
                    <a:gd name="T4" fmla="+- 0 6124 3173"/>
                    <a:gd name="T5" fmla="*/ T4 w 3183"/>
                    <a:gd name="T6" fmla="+- 0 8270 8148"/>
                    <a:gd name="T7" fmla="*/ 8270 h 993"/>
                    <a:gd name="T8" fmla="+- 0 6190 3173"/>
                    <a:gd name="T9" fmla="*/ T8 w 3183"/>
                    <a:gd name="T10" fmla="+- 0 8308 8148"/>
                    <a:gd name="T11" fmla="*/ 8308 h 993"/>
                    <a:gd name="T12" fmla="+- 0 6168 3173"/>
                    <a:gd name="T13" fmla="*/ T12 w 3183"/>
                    <a:gd name="T14" fmla="+- 0 8338 8148"/>
                    <a:gd name="T15" fmla="*/ 8338 h 993"/>
                    <a:gd name="T16" fmla="+- 0 6122 3173"/>
                    <a:gd name="T17" fmla="*/ T16 w 3183"/>
                    <a:gd name="T18" fmla="+- 0 8396 8148"/>
                    <a:gd name="T19" fmla="*/ 8396 h 993"/>
                    <a:gd name="T20" fmla="+- 0 6073 3173"/>
                    <a:gd name="T21" fmla="*/ T20 w 3183"/>
                    <a:gd name="T22" fmla="+- 0 8453 8148"/>
                    <a:gd name="T23" fmla="*/ 8453 h 993"/>
                    <a:gd name="T24" fmla="+- 0 6022 3173"/>
                    <a:gd name="T25" fmla="*/ T24 w 3183"/>
                    <a:gd name="T26" fmla="+- 0 8507 8148"/>
                    <a:gd name="T27" fmla="*/ 8507 h 993"/>
                    <a:gd name="T28" fmla="+- 0 5969 3173"/>
                    <a:gd name="T29" fmla="*/ T28 w 3183"/>
                    <a:gd name="T30" fmla="+- 0 8559 8148"/>
                    <a:gd name="T31" fmla="*/ 8559 h 993"/>
                    <a:gd name="T32" fmla="+- 0 5914 3173"/>
                    <a:gd name="T33" fmla="*/ T32 w 3183"/>
                    <a:gd name="T34" fmla="+- 0 8608 8148"/>
                    <a:gd name="T35" fmla="*/ 8608 h 993"/>
                    <a:gd name="T36" fmla="+- 0 5856 3173"/>
                    <a:gd name="T37" fmla="*/ T36 w 3183"/>
                    <a:gd name="T38" fmla="+- 0 8656 8148"/>
                    <a:gd name="T39" fmla="*/ 8656 h 993"/>
                    <a:gd name="T40" fmla="+- 0 5797 3173"/>
                    <a:gd name="T41" fmla="*/ T40 w 3183"/>
                    <a:gd name="T42" fmla="+- 0 8700 8148"/>
                    <a:gd name="T43" fmla="*/ 8700 h 993"/>
                    <a:gd name="T44" fmla="+- 0 5736 3173"/>
                    <a:gd name="T45" fmla="*/ T44 w 3183"/>
                    <a:gd name="T46" fmla="+- 0 8742 8148"/>
                    <a:gd name="T47" fmla="*/ 8742 h 993"/>
                    <a:gd name="T48" fmla="+- 0 5672 3173"/>
                    <a:gd name="T49" fmla="*/ T48 w 3183"/>
                    <a:gd name="T50" fmla="+- 0 8782 8148"/>
                    <a:gd name="T51" fmla="*/ 8782 h 993"/>
                    <a:gd name="T52" fmla="+- 0 5514 3173"/>
                    <a:gd name="T53" fmla="*/ T52 w 3183"/>
                    <a:gd name="T54" fmla="+- 0 8866 8148"/>
                    <a:gd name="T55" fmla="*/ 8866 h 993"/>
                    <a:gd name="T56" fmla="+- 0 5384 3173"/>
                    <a:gd name="T57" fmla="*/ T56 w 3183"/>
                    <a:gd name="T58" fmla="+- 0 8920 8148"/>
                    <a:gd name="T59" fmla="*/ 8920 h 993"/>
                    <a:gd name="T60" fmla="+- 0 5252 3173"/>
                    <a:gd name="T61" fmla="*/ T60 w 3183"/>
                    <a:gd name="T62" fmla="+- 0 8963 8148"/>
                    <a:gd name="T63" fmla="*/ 8963 h 993"/>
                    <a:gd name="T64" fmla="+- 0 5119 3173"/>
                    <a:gd name="T65" fmla="*/ T64 w 3183"/>
                    <a:gd name="T66" fmla="+- 0 8995 8148"/>
                    <a:gd name="T67" fmla="*/ 8995 h 993"/>
                    <a:gd name="T68" fmla="+- 0 4985 3173"/>
                    <a:gd name="T69" fmla="*/ T68 w 3183"/>
                    <a:gd name="T70" fmla="+- 0 9016 8148"/>
                    <a:gd name="T71" fmla="*/ 9016 h 993"/>
                    <a:gd name="T72" fmla="+- 0 4851 3173"/>
                    <a:gd name="T73" fmla="*/ T72 w 3183"/>
                    <a:gd name="T74" fmla="+- 0 9026 8148"/>
                    <a:gd name="T75" fmla="*/ 9026 h 993"/>
                    <a:gd name="T76" fmla="+- 0 5423 3173"/>
                    <a:gd name="T77" fmla="*/ T76 w 3183"/>
                    <a:gd name="T78" fmla="+- 0 9026 8148"/>
                    <a:gd name="T79" fmla="*/ 9026 h 993"/>
                    <a:gd name="T80" fmla="+- 0 5499 3173"/>
                    <a:gd name="T81" fmla="*/ T80 w 3183"/>
                    <a:gd name="T82" fmla="+- 0 8998 8148"/>
                    <a:gd name="T83" fmla="*/ 8998 h 993"/>
                    <a:gd name="T84" fmla="+- 0 5628 3173"/>
                    <a:gd name="T85" fmla="*/ T84 w 3183"/>
                    <a:gd name="T86" fmla="+- 0 8938 8148"/>
                    <a:gd name="T87" fmla="*/ 8938 h 993"/>
                    <a:gd name="T88" fmla="+- 0 5754 3173"/>
                    <a:gd name="T89" fmla="*/ T88 w 3183"/>
                    <a:gd name="T90" fmla="+- 0 8867 8148"/>
                    <a:gd name="T91" fmla="*/ 8867 h 993"/>
                    <a:gd name="T92" fmla="+- 0 5874 3173"/>
                    <a:gd name="T93" fmla="*/ T92 w 3183"/>
                    <a:gd name="T94" fmla="+- 0 8787 8148"/>
                    <a:gd name="T95" fmla="*/ 8787 h 993"/>
                    <a:gd name="T96" fmla="+- 0 5988 3173"/>
                    <a:gd name="T97" fmla="*/ T96 w 3183"/>
                    <a:gd name="T98" fmla="+- 0 8696 8148"/>
                    <a:gd name="T99" fmla="*/ 8696 h 993"/>
                    <a:gd name="T100" fmla="+- 0 6096 3173"/>
                    <a:gd name="T101" fmla="*/ T100 w 3183"/>
                    <a:gd name="T102" fmla="+- 0 8595 8148"/>
                    <a:gd name="T103" fmla="*/ 8595 h 993"/>
                    <a:gd name="T104" fmla="+- 0 6197 3173"/>
                    <a:gd name="T105" fmla="*/ T104 w 3183"/>
                    <a:gd name="T106" fmla="+- 0 8485 8148"/>
                    <a:gd name="T107" fmla="*/ 8485 h 993"/>
                    <a:gd name="T108" fmla="+- 0 6290 3173"/>
                    <a:gd name="T109" fmla="*/ T108 w 3183"/>
                    <a:gd name="T110" fmla="+- 0 8365 8148"/>
                    <a:gd name="T111" fmla="*/ 8365 h 993"/>
                    <a:gd name="T112" fmla="+- 0 6354 3173"/>
                    <a:gd name="T113" fmla="*/ T112 w 3183"/>
                    <a:gd name="T114" fmla="+- 0 8365 8148"/>
                    <a:gd name="T115" fmla="*/ 8365 h 993"/>
                    <a:gd name="T116" fmla="+- 0 6343 3173"/>
                    <a:gd name="T117" fmla="*/ T116 w 3183"/>
                    <a:gd name="T118" fmla="+- 0 8177 8148"/>
                    <a:gd name="T119" fmla="*/ 8177 h 9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</a:cxnLst>
                  <a:rect l="0" t="0" r="r" b="b"/>
                  <a:pathLst>
                    <a:path w="3183" h="993">
                      <a:moveTo>
                        <a:pt x="3170" y="29"/>
                      </a:moveTo>
                      <a:lnTo>
                        <a:pt x="2951" y="122"/>
                      </a:lnTo>
                      <a:lnTo>
                        <a:pt x="3017" y="160"/>
                      </a:lnTo>
                      <a:lnTo>
                        <a:pt x="2995" y="190"/>
                      </a:lnTo>
                      <a:lnTo>
                        <a:pt x="2949" y="248"/>
                      </a:lnTo>
                      <a:lnTo>
                        <a:pt x="2900" y="305"/>
                      </a:lnTo>
                      <a:lnTo>
                        <a:pt x="2849" y="359"/>
                      </a:lnTo>
                      <a:lnTo>
                        <a:pt x="2796" y="411"/>
                      </a:lnTo>
                      <a:lnTo>
                        <a:pt x="2741" y="460"/>
                      </a:lnTo>
                      <a:lnTo>
                        <a:pt x="2683" y="508"/>
                      </a:lnTo>
                      <a:lnTo>
                        <a:pt x="2624" y="552"/>
                      </a:lnTo>
                      <a:lnTo>
                        <a:pt x="2563" y="594"/>
                      </a:lnTo>
                      <a:lnTo>
                        <a:pt x="2499" y="634"/>
                      </a:lnTo>
                      <a:lnTo>
                        <a:pt x="2341" y="718"/>
                      </a:lnTo>
                      <a:lnTo>
                        <a:pt x="2211" y="772"/>
                      </a:lnTo>
                      <a:lnTo>
                        <a:pt x="2079" y="815"/>
                      </a:lnTo>
                      <a:lnTo>
                        <a:pt x="1946" y="847"/>
                      </a:lnTo>
                      <a:lnTo>
                        <a:pt x="1812" y="868"/>
                      </a:lnTo>
                      <a:lnTo>
                        <a:pt x="1678" y="878"/>
                      </a:lnTo>
                      <a:lnTo>
                        <a:pt x="2250" y="878"/>
                      </a:lnTo>
                      <a:lnTo>
                        <a:pt x="2326" y="850"/>
                      </a:lnTo>
                      <a:lnTo>
                        <a:pt x="2455" y="790"/>
                      </a:lnTo>
                      <a:lnTo>
                        <a:pt x="2581" y="719"/>
                      </a:lnTo>
                      <a:lnTo>
                        <a:pt x="2701" y="639"/>
                      </a:lnTo>
                      <a:lnTo>
                        <a:pt x="2815" y="548"/>
                      </a:lnTo>
                      <a:lnTo>
                        <a:pt x="2923" y="447"/>
                      </a:lnTo>
                      <a:lnTo>
                        <a:pt x="3024" y="337"/>
                      </a:lnTo>
                      <a:lnTo>
                        <a:pt x="3117" y="217"/>
                      </a:lnTo>
                      <a:lnTo>
                        <a:pt x="3181" y="217"/>
                      </a:lnTo>
                      <a:lnTo>
                        <a:pt x="3170" y="29"/>
                      </a:lnTo>
                    </a:path>
                  </a:pathLst>
                </a:custGeom>
                <a:solidFill>
                  <a:srgbClr val="B2C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/>
                <p:cNvSpPr>
                  <a:spLocks/>
                </p:cNvSpPr>
                <p:nvPr/>
              </p:nvSpPr>
              <p:spPr bwMode="auto">
                <a:xfrm>
                  <a:off x="3173" y="8148"/>
                  <a:ext cx="3183" cy="993"/>
                </a:xfrm>
                <a:custGeom>
                  <a:avLst/>
                  <a:gdLst>
                    <a:gd name="T0" fmla="+- 0 6354 3173"/>
                    <a:gd name="T1" fmla="*/ T0 w 3183"/>
                    <a:gd name="T2" fmla="+- 0 8365 8148"/>
                    <a:gd name="T3" fmla="*/ 8365 h 993"/>
                    <a:gd name="T4" fmla="+- 0 6290 3173"/>
                    <a:gd name="T5" fmla="*/ T4 w 3183"/>
                    <a:gd name="T6" fmla="+- 0 8365 8148"/>
                    <a:gd name="T7" fmla="*/ 8365 h 993"/>
                    <a:gd name="T8" fmla="+- 0 6356 3173"/>
                    <a:gd name="T9" fmla="*/ T8 w 3183"/>
                    <a:gd name="T10" fmla="+- 0 8402 8148"/>
                    <a:gd name="T11" fmla="*/ 8402 h 993"/>
                    <a:gd name="T12" fmla="+- 0 6354 3173"/>
                    <a:gd name="T13" fmla="*/ T12 w 3183"/>
                    <a:gd name="T14" fmla="+- 0 8365 8148"/>
                    <a:gd name="T15" fmla="*/ 8365 h 99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3183" h="993">
                      <a:moveTo>
                        <a:pt x="3181" y="217"/>
                      </a:moveTo>
                      <a:lnTo>
                        <a:pt x="3117" y="217"/>
                      </a:lnTo>
                      <a:lnTo>
                        <a:pt x="3183" y="254"/>
                      </a:lnTo>
                      <a:lnTo>
                        <a:pt x="3181" y="217"/>
                      </a:lnTo>
                    </a:path>
                  </a:pathLst>
                </a:custGeom>
                <a:solidFill>
                  <a:srgbClr val="B2C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632" y="6923"/>
                <a:ext cx="3165" cy="1258"/>
                <a:chOff x="1632" y="6923"/>
                <a:chExt cx="3165" cy="1258"/>
              </a:xfrm>
            </p:grpSpPr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1632" y="6923"/>
                  <a:ext cx="3165" cy="1258"/>
                </a:xfrm>
                <a:custGeom>
                  <a:avLst/>
                  <a:gdLst>
                    <a:gd name="T0" fmla="+- 0 4671 1632"/>
                    <a:gd name="T1" fmla="*/ T0 w 3165"/>
                    <a:gd name="T2" fmla="+- 0 6923 6923"/>
                    <a:gd name="T3" fmla="*/ 6923 h 1258"/>
                    <a:gd name="T4" fmla="+- 0 1738 1632"/>
                    <a:gd name="T5" fmla="*/ T4 w 3165"/>
                    <a:gd name="T6" fmla="+- 0 6924 6923"/>
                    <a:gd name="T7" fmla="*/ 6924 h 1258"/>
                    <a:gd name="T8" fmla="+- 0 1678 1632"/>
                    <a:gd name="T9" fmla="*/ T8 w 3165"/>
                    <a:gd name="T10" fmla="+- 0 6952 6923"/>
                    <a:gd name="T11" fmla="*/ 6952 h 1258"/>
                    <a:gd name="T12" fmla="+- 0 1640 1632"/>
                    <a:gd name="T13" fmla="*/ T12 w 3165"/>
                    <a:gd name="T14" fmla="+- 0 7004 6923"/>
                    <a:gd name="T15" fmla="*/ 7004 h 1258"/>
                    <a:gd name="T16" fmla="+- 0 1632 1632"/>
                    <a:gd name="T17" fmla="*/ T16 w 3165"/>
                    <a:gd name="T18" fmla="+- 0 7049 6923"/>
                    <a:gd name="T19" fmla="*/ 7049 h 1258"/>
                    <a:gd name="T20" fmla="+- 0 1634 1632"/>
                    <a:gd name="T21" fmla="*/ T20 w 3165"/>
                    <a:gd name="T22" fmla="+- 0 8076 6923"/>
                    <a:gd name="T23" fmla="*/ 8076 h 1258"/>
                    <a:gd name="T24" fmla="+- 0 1661 1632"/>
                    <a:gd name="T25" fmla="*/ T24 w 3165"/>
                    <a:gd name="T26" fmla="+- 0 8136 6923"/>
                    <a:gd name="T27" fmla="*/ 8136 h 1258"/>
                    <a:gd name="T28" fmla="+- 0 1714 1632"/>
                    <a:gd name="T29" fmla="*/ T28 w 3165"/>
                    <a:gd name="T30" fmla="+- 0 8173 6923"/>
                    <a:gd name="T31" fmla="*/ 8173 h 1258"/>
                    <a:gd name="T32" fmla="+- 0 1758 1632"/>
                    <a:gd name="T33" fmla="*/ T32 w 3165"/>
                    <a:gd name="T34" fmla="+- 0 8181 6923"/>
                    <a:gd name="T35" fmla="*/ 8181 h 1258"/>
                    <a:gd name="T36" fmla="+- 0 4692 1632"/>
                    <a:gd name="T37" fmla="*/ T36 w 3165"/>
                    <a:gd name="T38" fmla="+- 0 8180 6923"/>
                    <a:gd name="T39" fmla="*/ 8180 h 1258"/>
                    <a:gd name="T40" fmla="+- 0 4751 1632"/>
                    <a:gd name="T41" fmla="*/ T40 w 3165"/>
                    <a:gd name="T42" fmla="+- 0 8152 6923"/>
                    <a:gd name="T43" fmla="*/ 8152 h 1258"/>
                    <a:gd name="T44" fmla="+- 0 4789 1632"/>
                    <a:gd name="T45" fmla="*/ T44 w 3165"/>
                    <a:gd name="T46" fmla="+- 0 8100 6923"/>
                    <a:gd name="T47" fmla="*/ 8100 h 1258"/>
                    <a:gd name="T48" fmla="+- 0 4797 1632"/>
                    <a:gd name="T49" fmla="*/ T48 w 3165"/>
                    <a:gd name="T50" fmla="+- 0 8055 6923"/>
                    <a:gd name="T51" fmla="*/ 8055 h 1258"/>
                    <a:gd name="T52" fmla="+- 0 4796 1632"/>
                    <a:gd name="T53" fmla="*/ T52 w 3165"/>
                    <a:gd name="T54" fmla="+- 0 7028 6923"/>
                    <a:gd name="T55" fmla="*/ 7028 h 1258"/>
                    <a:gd name="T56" fmla="+- 0 4768 1632"/>
                    <a:gd name="T57" fmla="*/ T56 w 3165"/>
                    <a:gd name="T58" fmla="+- 0 6969 6923"/>
                    <a:gd name="T59" fmla="*/ 6969 h 1258"/>
                    <a:gd name="T60" fmla="+- 0 4716 1632"/>
                    <a:gd name="T61" fmla="*/ T60 w 3165"/>
                    <a:gd name="T62" fmla="+- 0 6931 6923"/>
                    <a:gd name="T63" fmla="*/ 6931 h 1258"/>
                    <a:gd name="T64" fmla="+- 0 4671 1632"/>
                    <a:gd name="T65" fmla="*/ T64 w 3165"/>
                    <a:gd name="T66" fmla="+- 0 6923 6923"/>
                    <a:gd name="T67" fmla="*/ 6923 h 12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</a:cxnLst>
                  <a:rect l="0" t="0" r="r" b="b"/>
                  <a:pathLst>
                    <a:path w="3165" h="1258">
                      <a:moveTo>
                        <a:pt x="3039" y="0"/>
                      </a:moveTo>
                      <a:lnTo>
                        <a:pt x="106" y="1"/>
                      </a:lnTo>
                      <a:lnTo>
                        <a:pt x="46" y="29"/>
                      </a:lnTo>
                      <a:lnTo>
                        <a:pt x="8" y="81"/>
                      </a:lnTo>
                      <a:lnTo>
                        <a:pt x="0" y="126"/>
                      </a:lnTo>
                      <a:lnTo>
                        <a:pt x="2" y="1153"/>
                      </a:lnTo>
                      <a:lnTo>
                        <a:pt x="29" y="1213"/>
                      </a:lnTo>
                      <a:lnTo>
                        <a:pt x="82" y="1250"/>
                      </a:lnTo>
                      <a:lnTo>
                        <a:pt x="126" y="1258"/>
                      </a:lnTo>
                      <a:lnTo>
                        <a:pt x="3060" y="1257"/>
                      </a:lnTo>
                      <a:lnTo>
                        <a:pt x="3119" y="1229"/>
                      </a:lnTo>
                      <a:lnTo>
                        <a:pt x="3157" y="1177"/>
                      </a:lnTo>
                      <a:lnTo>
                        <a:pt x="3165" y="1132"/>
                      </a:lnTo>
                      <a:lnTo>
                        <a:pt x="3164" y="105"/>
                      </a:lnTo>
                      <a:lnTo>
                        <a:pt x="3136" y="46"/>
                      </a:lnTo>
                      <a:lnTo>
                        <a:pt x="3084" y="8"/>
                      </a:lnTo>
                      <a:lnTo>
                        <a:pt x="3039" y="0"/>
                      </a:lnTo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1632" y="6923"/>
                <a:ext cx="3165" cy="1258"/>
                <a:chOff x="1632" y="6923"/>
                <a:chExt cx="3165" cy="1258"/>
              </a:xfrm>
            </p:grpSpPr>
            <p:sp>
              <p:nvSpPr>
                <p:cNvPr id="23" name="Freeform 19"/>
                <p:cNvSpPr>
                  <a:spLocks/>
                </p:cNvSpPr>
                <p:nvPr/>
              </p:nvSpPr>
              <p:spPr bwMode="auto">
                <a:xfrm>
                  <a:off x="1632" y="6923"/>
                  <a:ext cx="3165" cy="1258"/>
                </a:xfrm>
                <a:custGeom>
                  <a:avLst/>
                  <a:gdLst>
                    <a:gd name="T0" fmla="+- 0 1632 1632"/>
                    <a:gd name="T1" fmla="*/ T0 w 3165"/>
                    <a:gd name="T2" fmla="+- 0 7049 6923"/>
                    <a:gd name="T3" fmla="*/ 7049 h 1258"/>
                    <a:gd name="T4" fmla="+- 0 1650 1632"/>
                    <a:gd name="T5" fmla="*/ T4 w 3165"/>
                    <a:gd name="T6" fmla="+- 0 6984 6923"/>
                    <a:gd name="T7" fmla="*/ 6984 h 1258"/>
                    <a:gd name="T8" fmla="+- 0 1696 1632"/>
                    <a:gd name="T9" fmla="*/ T8 w 3165"/>
                    <a:gd name="T10" fmla="+- 0 6939 6923"/>
                    <a:gd name="T11" fmla="*/ 6939 h 1258"/>
                    <a:gd name="T12" fmla="+- 0 4671 1632"/>
                    <a:gd name="T13" fmla="*/ T12 w 3165"/>
                    <a:gd name="T14" fmla="+- 0 6923 6923"/>
                    <a:gd name="T15" fmla="*/ 6923 h 1258"/>
                    <a:gd name="T16" fmla="+- 0 4694 1632"/>
                    <a:gd name="T17" fmla="*/ T16 w 3165"/>
                    <a:gd name="T18" fmla="+- 0 6925 6923"/>
                    <a:gd name="T19" fmla="*/ 6925 h 1258"/>
                    <a:gd name="T20" fmla="+- 0 4753 1632"/>
                    <a:gd name="T21" fmla="*/ T20 w 3165"/>
                    <a:gd name="T22" fmla="+- 0 6953 6923"/>
                    <a:gd name="T23" fmla="*/ 6953 h 1258"/>
                    <a:gd name="T24" fmla="+- 0 4790 1632"/>
                    <a:gd name="T25" fmla="*/ T24 w 3165"/>
                    <a:gd name="T26" fmla="+- 0 7006 6923"/>
                    <a:gd name="T27" fmla="*/ 7006 h 1258"/>
                    <a:gd name="T28" fmla="+- 0 4797 1632"/>
                    <a:gd name="T29" fmla="*/ T28 w 3165"/>
                    <a:gd name="T30" fmla="+- 0 8055 6923"/>
                    <a:gd name="T31" fmla="*/ 8055 h 1258"/>
                    <a:gd name="T32" fmla="+- 0 4795 1632"/>
                    <a:gd name="T33" fmla="*/ T32 w 3165"/>
                    <a:gd name="T34" fmla="+- 0 8078 6923"/>
                    <a:gd name="T35" fmla="*/ 8078 h 1258"/>
                    <a:gd name="T36" fmla="+- 0 4767 1632"/>
                    <a:gd name="T37" fmla="*/ T36 w 3165"/>
                    <a:gd name="T38" fmla="+- 0 8137 6923"/>
                    <a:gd name="T39" fmla="*/ 8137 h 1258"/>
                    <a:gd name="T40" fmla="+- 0 4714 1632"/>
                    <a:gd name="T41" fmla="*/ T40 w 3165"/>
                    <a:gd name="T42" fmla="+- 0 8174 6923"/>
                    <a:gd name="T43" fmla="*/ 8174 h 1258"/>
                    <a:gd name="T44" fmla="+- 0 1758 1632"/>
                    <a:gd name="T45" fmla="*/ T44 w 3165"/>
                    <a:gd name="T46" fmla="+- 0 8181 6923"/>
                    <a:gd name="T47" fmla="*/ 8181 h 1258"/>
                    <a:gd name="T48" fmla="+- 0 1735 1632"/>
                    <a:gd name="T49" fmla="*/ T48 w 3165"/>
                    <a:gd name="T50" fmla="+- 0 8179 6923"/>
                    <a:gd name="T51" fmla="*/ 8179 h 1258"/>
                    <a:gd name="T52" fmla="+- 0 1676 1632"/>
                    <a:gd name="T53" fmla="*/ T52 w 3165"/>
                    <a:gd name="T54" fmla="+- 0 8151 6923"/>
                    <a:gd name="T55" fmla="*/ 8151 h 1258"/>
                    <a:gd name="T56" fmla="+- 0 1640 1632"/>
                    <a:gd name="T57" fmla="*/ T56 w 3165"/>
                    <a:gd name="T58" fmla="+- 0 8098 6923"/>
                    <a:gd name="T59" fmla="*/ 8098 h 1258"/>
                    <a:gd name="T60" fmla="+- 0 1632 1632"/>
                    <a:gd name="T61" fmla="*/ T60 w 3165"/>
                    <a:gd name="T62" fmla="+- 0 7049 6923"/>
                    <a:gd name="T63" fmla="*/ 7049 h 12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3165" h="1258">
                      <a:moveTo>
                        <a:pt x="0" y="126"/>
                      </a:moveTo>
                      <a:lnTo>
                        <a:pt x="18" y="61"/>
                      </a:lnTo>
                      <a:lnTo>
                        <a:pt x="64" y="16"/>
                      </a:lnTo>
                      <a:lnTo>
                        <a:pt x="3039" y="0"/>
                      </a:lnTo>
                      <a:lnTo>
                        <a:pt x="3062" y="2"/>
                      </a:lnTo>
                      <a:lnTo>
                        <a:pt x="3121" y="30"/>
                      </a:lnTo>
                      <a:lnTo>
                        <a:pt x="3158" y="83"/>
                      </a:lnTo>
                      <a:lnTo>
                        <a:pt x="3165" y="1132"/>
                      </a:lnTo>
                      <a:lnTo>
                        <a:pt x="3163" y="1155"/>
                      </a:lnTo>
                      <a:lnTo>
                        <a:pt x="3135" y="1214"/>
                      </a:lnTo>
                      <a:lnTo>
                        <a:pt x="3082" y="1251"/>
                      </a:lnTo>
                      <a:lnTo>
                        <a:pt x="126" y="1258"/>
                      </a:lnTo>
                      <a:lnTo>
                        <a:pt x="103" y="1256"/>
                      </a:lnTo>
                      <a:lnTo>
                        <a:pt x="44" y="1228"/>
                      </a:lnTo>
                      <a:lnTo>
                        <a:pt x="8" y="117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5342" y="4615"/>
                <a:ext cx="3560" cy="2937"/>
                <a:chOff x="5342" y="4615"/>
                <a:chExt cx="3560" cy="2937"/>
              </a:xfrm>
            </p:grpSpPr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5342" y="4615"/>
                  <a:ext cx="3560" cy="2937"/>
                </a:xfrm>
                <a:custGeom>
                  <a:avLst/>
                  <a:gdLst>
                    <a:gd name="T0" fmla="+- 0 5342 5342"/>
                    <a:gd name="T1" fmla="*/ T0 w 3560"/>
                    <a:gd name="T2" fmla="+- 0 4909 4615"/>
                    <a:gd name="T3" fmla="*/ 4909 h 2937"/>
                    <a:gd name="T4" fmla="+- 0 5351 5342"/>
                    <a:gd name="T5" fmla="*/ T4 w 3560"/>
                    <a:gd name="T6" fmla="+- 0 4839 4615"/>
                    <a:gd name="T7" fmla="*/ 4839 h 2937"/>
                    <a:gd name="T8" fmla="+- 0 5375 5342"/>
                    <a:gd name="T9" fmla="*/ T8 w 3560"/>
                    <a:gd name="T10" fmla="+- 0 4774 4615"/>
                    <a:gd name="T11" fmla="*/ 4774 h 2937"/>
                    <a:gd name="T12" fmla="+- 0 5413 5342"/>
                    <a:gd name="T13" fmla="*/ T12 w 3560"/>
                    <a:gd name="T14" fmla="+- 0 4718 4615"/>
                    <a:gd name="T15" fmla="*/ 4718 h 2937"/>
                    <a:gd name="T16" fmla="+- 0 5462 5342"/>
                    <a:gd name="T17" fmla="*/ T16 w 3560"/>
                    <a:gd name="T18" fmla="+- 0 4672 4615"/>
                    <a:gd name="T19" fmla="*/ 4672 h 2937"/>
                    <a:gd name="T20" fmla="+- 0 5521 5342"/>
                    <a:gd name="T21" fmla="*/ T20 w 3560"/>
                    <a:gd name="T22" fmla="+- 0 4638 4615"/>
                    <a:gd name="T23" fmla="*/ 4638 h 2937"/>
                    <a:gd name="T24" fmla="+- 0 5588 5342"/>
                    <a:gd name="T25" fmla="*/ T24 w 3560"/>
                    <a:gd name="T26" fmla="+- 0 4619 4615"/>
                    <a:gd name="T27" fmla="*/ 4619 h 2937"/>
                    <a:gd name="T28" fmla="+- 0 5636 5342"/>
                    <a:gd name="T29" fmla="*/ T28 w 3560"/>
                    <a:gd name="T30" fmla="+- 0 4615 4615"/>
                    <a:gd name="T31" fmla="*/ 4615 h 2937"/>
                    <a:gd name="T32" fmla="+- 0 8609 5342"/>
                    <a:gd name="T33" fmla="*/ T32 w 3560"/>
                    <a:gd name="T34" fmla="+- 0 4615 4615"/>
                    <a:gd name="T35" fmla="*/ 4615 h 2937"/>
                    <a:gd name="T36" fmla="+- 0 8679 5342"/>
                    <a:gd name="T37" fmla="*/ T36 w 3560"/>
                    <a:gd name="T38" fmla="+- 0 4624 4615"/>
                    <a:gd name="T39" fmla="*/ 4624 h 2937"/>
                    <a:gd name="T40" fmla="+- 0 8744 5342"/>
                    <a:gd name="T41" fmla="*/ T40 w 3560"/>
                    <a:gd name="T42" fmla="+- 0 4648 4615"/>
                    <a:gd name="T43" fmla="*/ 4648 h 2937"/>
                    <a:gd name="T44" fmla="+- 0 8800 5342"/>
                    <a:gd name="T45" fmla="*/ T44 w 3560"/>
                    <a:gd name="T46" fmla="+- 0 4686 4615"/>
                    <a:gd name="T47" fmla="*/ 4686 h 2937"/>
                    <a:gd name="T48" fmla="+- 0 8846 5342"/>
                    <a:gd name="T49" fmla="*/ T48 w 3560"/>
                    <a:gd name="T50" fmla="+- 0 4736 4615"/>
                    <a:gd name="T51" fmla="*/ 4736 h 2937"/>
                    <a:gd name="T52" fmla="+- 0 8879 5342"/>
                    <a:gd name="T53" fmla="*/ T52 w 3560"/>
                    <a:gd name="T54" fmla="+- 0 4795 4615"/>
                    <a:gd name="T55" fmla="*/ 4795 h 2937"/>
                    <a:gd name="T56" fmla="+- 0 8899 5342"/>
                    <a:gd name="T57" fmla="*/ T56 w 3560"/>
                    <a:gd name="T58" fmla="+- 0 4862 4615"/>
                    <a:gd name="T59" fmla="*/ 4862 h 2937"/>
                    <a:gd name="T60" fmla="+- 0 8902 5342"/>
                    <a:gd name="T61" fmla="*/ T60 w 3560"/>
                    <a:gd name="T62" fmla="+- 0 4909 4615"/>
                    <a:gd name="T63" fmla="*/ 4909 h 2937"/>
                    <a:gd name="T64" fmla="+- 0 8902 5342"/>
                    <a:gd name="T65" fmla="*/ T64 w 3560"/>
                    <a:gd name="T66" fmla="+- 0 7258 4615"/>
                    <a:gd name="T67" fmla="*/ 7258 h 2937"/>
                    <a:gd name="T68" fmla="+- 0 8894 5342"/>
                    <a:gd name="T69" fmla="*/ T68 w 3560"/>
                    <a:gd name="T70" fmla="+- 0 7329 4615"/>
                    <a:gd name="T71" fmla="*/ 7329 h 2937"/>
                    <a:gd name="T72" fmla="+- 0 8870 5342"/>
                    <a:gd name="T73" fmla="*/ T72 w 3560"/>
                    <a:gd name="T74" fmla="+- 0 7393 4615"/>
                    <a:gd name="T75" fmla="*/ 7393 h 2937"/>
                    <a:gd name="T76" fmla="+- 0 8832 5342"/>
                    <a:gd name="T77" fmla="*/ T76 w 3560"/>
                    <a:gd name="T78" fmla="+- 0 7449 4615"/>
                    <a:gd name="T79" fmla="*/ 7449 h 2937"/>
                    <a:gd name="T80" fmla="+- 0 8782 5342"/>
                    <a:gd name="T81" fmla="*/ T80 w 3560"/>
                    <a:gd name="T82" fmla="+- 0 7495 4615"/>
                    <a:gd name="T83" fmla="*/ 7495 h 2937"/>
                    <a:gd name="T84" fmla="+- 0 8723 5342"/>
                    <a:gd name="T85" fmla="*/ T84 w 3560"/>
                    <a:gd name="T86" fmla="+- 0 7529 4615"/>
                    <a:gd name="T87" fmla="*/ 7529 h 2937"/>
                    <a:gd name="T88" fmla="+- 0 8656 5342"/>
                    <a:gd name="T89" fmla="*/ T88 w 3560"/>
                    <a:gd name="T90" fmla="+- 0 7548 4615"/>
                    <a:gd name="T91" fmla="*/ 7548 h 2937"/>
                    <a:gd name="T92" fmla="+- 0 8609 5342"/>
                    <a:gd name="T93" fmla="*/ T92 w 3560"/>
                    <a:gd name="T94" fmla="+- 0 7552 4615"/>
                    <a:gd name="T95" fmla="*/ 7552 h 2937"/>
                    <a:gd name="T96" fmla="+- 0 5636 5342"/>
                    <a:gd name="T97" fmla="*/ T96 w 3560"/>
                    <a:gd name="T98" fmla="+- 0 7552 4615"/>
                    <a:gd name="T99" fmla="*/ 7552 h 2937"/>
                    <a:gd name="T100" fmla="+- 0 5565 5342"/>
                    <a:gd name="T101" fmla="*/ T100 w 3560"/>
                    <a:gd name="T102" fmla="+- 0 7543 4615"/>
                    <a:gd name="T103" fmla="*/ 7543 h 2937"/>
                    <a:gd name="T104" fmla="+- 0 5501 5342"/>
                    <a:gd name="T105" fmla="*/ T104 w 3560"/>
                    <a:gd name="T106" fmla="+- 0 7519 4615"/>
                    <a:gd name="T107" fmla="*/ 7519 h 2937"/>
                    <a:gd name="T108" fmla="+- 0 5445 5342"/>
                    <a:gd name="T109" fmla="*/ T108 w 3560"/>
                    <a:gd name="T110" fmla="+- 0 7481 4615"/>
                    <a:gd name="T111" fmla="*/ 7481 h 2937"/>
                    <a:gd name="T112" fmla="+- 0 5399 5342"/>
                    <a:gd name="T113" fmla="*/ T112 w 3560"/>
                    <a:gd name="T114" fmla="+- 0 7432 4615"/>
                    <a:gd name="T115" fmla="*/ 7432 h 2937"/>
                    <a:gd name="T116" fmla="+- 0 5365 5342"/>
                    <a:gd name="T117" fmla="*/ T116 w 3560"/>
                    <a:gd name="T118" fmla="+- 0 7373 4615"/>
                    <a:gd name="T119" fmla="*/ 7373 h 2937"/>
                    <a:gd name="T120" fmla="+- 0 5346 5342"/>
                    <a:gd name="T121" fmla="*/ T120 w 3560"/>
                    <a:gd name="T122" fmla="+- 0 7306 4615"/>
                    <a:gd name="T123" fmla="*/ 7306 h 2937"/>
                    <a:gd name="T124" fmla="+- 0 5342 5342"/>
                    <a:gd name="T125" fmla="*/ T124 w 3560"/>
                    <a:gd name="T126" fmla="+- 0 7258 4615"/>
                    <a:gd name="T127" fmla="*/ 7258 h 2937"/>
                    <a:gd name="T128" fmla="+- 0 5342 5342"/>
                    <a:gd name="T129" fmla="*/ T128 w 3560"/>
                    <a:gd name="T130" fmla="+- 0 4909 4615"/>
                    <a:gd name="T131" fmla="*/ 4909 h 293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3560" h="2937">
                      <a:moveTo>
                        <a:pt x="0" y="294"/>
                      </a:moveTo>
                      <a:lnTo>
                        <a:pt x="9" y="224"/>
                      </a:lnTo>
                      <a:lnTo>
                        <a:pt x="33" y="159"/>
                      </a:lnTo>
                      <a:lnTo>
                        <a:pt x="71" y="103"/>
                      </a:lnTo>
                      <a:lnTo>
                        <a:pt x="120" y="57"/>
                      </a:lnTo>
                      <a:lnTo>
                        <a:pt x="179" y="23"/>
                      </a:lnTo>
                      <a:lnTo>
                        <a:pt x="246" y="4"/>
                      </a:lnTo>
                      <a:lnTo>
                        <a:pt x="294" y="0"/>
                      </a:lnTo>
                      <a:lnTo>
                        <a:pt x="3267" y="0"/>
                      </a:lnTo>
                      <a:lnTo>
                        <a:pt x="3337" y="9"/>
                      </a:lnTo>
                      <a:lnTo>
                        <a:pt x="3402" y="33"/>
                      </a:lnTo>
                      <a:lnTo>
                        <a:pt x="3458" y="71"/>
                      </a:lnTo>
                      <a:lnTo>
                        <a:pt x="3504" y="121"/>
                      </a:lnTo>
                      <a:lnTo>
                        <a:pt x="3537" y="180"/>
                      </a:lnTo>
                      <a:lnTo>
                        <a:pt x="3557" y="247"/>
                      </a:lnTo>
                      <a:lnTo>
                        <a:pt x="3560" y="294"/>
                      </a:lnTo>
                      <a:lnTo>
                        <a:pt x="3560" y="2643"/>
                      </a:lnTo>
                      <a:lnTo>
                        <a:pt x="3552" y="2714"/>
                      </a:lnTo>
                      <a:lnTo>
                        <a:pt x="3528" y="2778"/>
                      </a:lnTo>
                      <a:lnTo>
                        <a:pt x="3490" y="2834"/>
                      </a:lnTo>
                      <a:lnTo>
                        <a:pt x="3440" y="2880"/>
                      </a:lnTo>
                      <a:lnTo>
                        <a:pt x="3381" y="2914"/>
                      </a:lnTo>
                      <a:lnTo>
                        <a:pt x="3314" y="2933"/>
                      </a:lnTo>
                      <a:lnTo>
                        <a:pt x="3267" y="2937"/>
                      </a:lnTo>
                      <a:lnTo>
                        <a:pt x="294" y="2937"/>
                      </a:lnTo>
                      <a:lnTo>
                        <a:pt x="223" y="2928"/>
                      </a:lnTo>
                      <a:lnTo>
                        <a:pt x="159" y="2904"/>
                      </a:lnTo>
                      <a:lnTo>
                        <a:pt x="103" y="2866"/>
                      </a:lnTo>
                      <a:lnTo>
                        <a:pt x="57" y="2817"/>
                      </a:lnTo>
                      <a:lnTo>
                        <a:pt x="23" y="2758"/>
                      </a:lnTo>
                      <a:lnTo>
                        <a:pt x="4" y="2691"/>
                      </a:lnTo>
                      <a:lnTo>
                        <a:pt x="0" y="2643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4F81B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7674" y="2912"/>
                <a:ext cx="3579" cy="1107"/>
                <a:chOff x="7674" y="2912"/>
                <a:chExt cx="3579" cy="1107"/>
              </a:xfrm>
            </p:grpSpPr>
            <p:sp>
              <p:nvSpPr>
                <p:cNvPr id="19" name="Freeform 15" descr="arrow to the right"/>
                <p:cNvSpPr>
                  <a:spLocks/>
                </p:cNvSpPr>
                <p:nvPr/>
              </p:nvSpPr>
              <p:spPr bwMode="auto">
                <a:xfrm>
                  <a:off x="7674" y="2912"/>
                  <a:ext cx="3579" cy="1107"/>
                </a:xfrm>
                <a:custGeom>
                  <a:avLst/>
                  <a:gdLst>
                    <a:gd name="T0" fmla="+- 0 9563 7674"/>
                    <a:gd name="T1" fmla="*/ T0 w 3579"/>
                    <a:gd name="T2" fmla="+- 0 2912 2912"/>
                    <a:gd name="T3" fmla="*/ 2912 h 1107"/>
                    <a:gd name="T4" fmla="+- 0 9402 7674"/>
                    <a:gd name="T5" fmla="*/ T4 w 3579"/>
                    <a:gd name="T6" fmla="+- 0 2912 2912"/>
                    <a:gd name="T7" fmla="*/ 2912 h 1107"/>
                    <a:gd name="T8" fmla="+- 0 9242 7674"/>
                    <a:gd name="T9" fmla="*/ T8 w 3579"/>
                    <a:gd name="T10" fmla="+- 0 2924 2912"/>
                    <a:gd name="T11" fmla="*/ 2924 h 1107"/>
                    <a:gd name="T12" fmla="+- 0 9085 7674"/>
                    <a:gd name="T13" fmla="*/ T12 w 3579"/>
                    <a:gd name="T14" fmla="+- 0 2949 2912"/>
                    <a:gd name="T15" fmla="*/ 2949 h 1107"/>
                    <a:gd name="T16" fmla="+- 0 8929 7674"/>
                    <a:gd name="T17" fmla="*/ T16 w 3579"/>
                    <a:gd name="T18" fmla="+- 0 2985 2912"/>
                    <a:gd name="T19" fmla="*/ 2985 h 1107"/>
                    <a:gd name="T20" fmla="+- 0 8777 7674"/>
                    <a:gd name="T21" fmla="*/ T20 w 3579"/>
                    <a:gd name="T22" fmla="+- 0 3034 2912"/>
                    <a:gd name="T23" fmla="*/ 3034 h 1107"/>
                    <a:gd name="T24" fmla="+- 0 8629 7674"/>
                    <a:gd name="T25" fmla="*/ T24 w 3579"/>
                    <a:gd name="T26" fmla="+- 0 3093 2912"/>
                    <a:gd name="T27" fmla="*/ 3093 h 1107"/>
                    <a:gd name="T28" fmla="+- 0 8486 7674"/>
                    <a:gd name="T29" fmla="*/ T28 w 3579"/>
                    <a:gd name="T30" fmla="+- 0 3164 2912"/>
                    <a:gd name="T31" fmla="*/ 3164 h 1107"/>
                    <a:gd name="T32" fmla="+- 0 8347 7674"/>
                    <a:gd name="T33" fmla="*/ T32 w 3579"/>
                    <a:gd name="T34" fmla="+- 0 3247 2912"/>
                    <a:gd name="T35" fmla="*/ 3247 h 1107"/>
                    <a:gd name="T36" fmla="+- 0 8216 7674"/>
                    <a:gd name="T37" fmla="*/ T36 w 3579"/>
                    <a:gd name="T38" fmla="+- 0 3340 2912"/>
                    <a:gd name="T39" fmla="*/ 3340 h 1107"/>
                    <a:gd name="T40" fmla="+- 0 8091 7674"/>
                    <a:gd name="T41" fmla="*/ T40 w 3579"/>
                    <a:gd name="T42" fmla="+- 0 3444 2912"/>
                    <a:gd name="T43" fmla="*/ 3444 h 1107"/>
                    <a:gd name="T44" fmla="+- 0 7973 7674"/>
                    <a:gd name="T45" fmla="*/ T44 w 3579"/>
                    <a:gd name="T46" fmla="+- 0 3558 2912"/>
                    <a:gd name="T47" fmla="*/ 3558 h 1107"/>
                    <a:gd name="T48" fmla="+- 0 7864 7674"/>
                    <a:gd name="T49" fmla="*/ T48 w 3579"/>
                    <a:gd name="T50" fmla="+- 0 3683 2912"/>
                    <a:gd name="T51" fmla="*/ 3683 h 1107"/>
                    <a:gd name="T52" fmla="+- 0 7764 7674"/>
                    <a:gd name="T53" fmla="*/ T52 w 3579"/>
                    <a:gd name="T54" fmla="+- 0 3818 2912"/>
                    <a:gd name="T55" fmla="*/ 3818 h 1107"/>
                    <a:gd name="T56" fmla="+- 0 7674 7674"/>
                    <a:gd name="T57" fmla="*/ T56 w 3579"/>
                    <a:gd name="T58" fmla="+- 0 3963 2912"/>
                    <a:gd name="T59" fmla="*/ 3963 h 1107"/>
                    <a:gd name="T60" fmla="+- 0 7774 7674"/>
                    <a:gd name="T61" fmla="*/ T60 w 3579"/>
                    <a:gd name="T62" fmla="+- 0 4019 2912"/>
                    <a:gd name="T63" fmla="*/ 4019 h 1107"/>
                    <a:gd name="T64" fmla="+- 0 7795 7674"/>
                    <a:gd name="T65" fmla="*/ T64 w 3579"/>
                    <a:gd name="T66" fmla="+- 0 3982 2912"/>
                    <a:gd name="T67" fmla="*/ 3982 h 1107"/>
                    <a:gd name="T68" fmla="+- 0 7818 7674"/>
                    <a:gd name="T69" fmla="*/ T68 w 3579"/>
                    <a:gd name="T70" fmla="+- 0 3945 2912"/>
                    <a:gd name="T71" fmla="*/ 3945 h 1107"/>
                    <a:gd name="T72" fmla="+- 0 7866 7674"/>
                    <a:gd name="T73" fmla="*/ T72 w 3579"/>
                    <a:gd name="T74" fmla="+- 0 3872 2912"/>
                    <a:gd name="T75" fmla="*/ 3872 h 1107"/>
                    <a:gd name="T76" fmla="+- 0 7917 7674"/>
                    <a:gd name="T77" fmla="*/ T76 w 3579"/>
                    <a:gd name="T78" fmla="+- 0 3802 2912"/>
                    <a:gd name="T79" fmla="*/ 3802 h 1107"/>
                    <a:gd name="T80" fmla="+- 0 7970 7674"/>
                    <a:gd name="T81" fmla="*/ T80 w 3579"/>
                    <a:gd name="T82" fmla="+- 0 3734 2912"/>
                    <a:gd name="T83" fmla="*/ 3734 h 1107"/>
                    <a:gd name="T84" fmla="+- 0 8027 7674"/>
                    <a:gd name="T85" fmla="*/ T84 w 3579"/>
                    <a:gd name="T86" fmla="+- 0 3669 2912"/>
                    <a:gd name="T87" fmla="*/ 3669 h 1107"/>
                    <a:gd name="T88" fmla="+- 0 8087 7674"/>
                    <a:gd name="T89" fmla="*/ T88 w 3579"/>
                    <a:gd name="T90" fmla="+- 0 3606 2912"/>
                    <a:gd name="T91" fmla="*/ 3606 h 1107"/>
                    <a:gd name="T92" fmla="+- 0 8149 7674"/>
                    <a:gd name="T93" fmla="*/ T92 w 3579"/>
                    <a:gd name="T94" fmla="+- 0 3546 2912"/>
                    <a:gd name="T95" fmla="*/ 3546 h 1107"/>
                    <a:gd name="T96" fmla="+- 0 8214 7674"/>
                    <a:gd name="T97" fmla="*/ T96 w 3579"/>
                    <a:gd name="T98" fmla="+- 0 3489 2912"/>
                    <a:gd name="T99" fmla="*/ 3489 h 1107"/>
                    <a:gd name="T100" fmla="+- 0 8281 7674"/>
                    <a:gd name="T101" fmla="*/ T100 w 3579"/>
                    <a:gd name="T102" fmla="+- 0 3434 2912"/>
                    <a:gd name="T103" fmla="*/ 3434 h 1107"/>
                    <a:gd name="T104" fmla="+- 0 8351 7674"/>
                    <a:gd name="T105" fmla="*/ T104 w 3579"/>
                    <a:gd name="T106" fmla="+- 0 3383 2912"/>
                    <a:gd name="T107" fmla="*/ 3383 h 1107"/>
                    <a:gd name="T108" fmla="+- 0 8487 7674"/>
                    <a:gd name="T109" fmla="*/ T108 w 3579"/>
                    <a:gd name="T110" fmla="+- 0 3295 2912"/>
                    <a:gd name="T111" fmla="*/ 3295 h 1107"/>
                    <a:gd name="T112" fmla="+- 0 8627 7674"/>
                    <a:gd name="T113" fmla="*/ T112 w 3579"/>
                    <a:gd name="T114" fmla="+- 0 3220 2912"/>
                    <a:gd name="T115" fmla="*/ 3220 h 1107"/>
                    <a:gd name="T116" fmla="+- 0 8770 7674"/>
                    <a:gd name="T117" fmla="*/ T116 w 3579"/>
                    <a:gd name="T118" fmla="+- 0 3158 2912"/>
                    <a:gd name="T119" fmla="*/ 3158 h 1107"/>
                    <a:gd name="T120" fmla="+- 0 8916 7674"/>
                    <a:gd name="T121" fmla="*/ T120 w 3579"/>
                    <a:gd name="T122" fmla="+- 0 3107 2912"/>
                    <a:gd name="T123" fmla="*/ 3107 h 1107"/>
                    <a:gd name="T124" fmla="+- 0 9065 7674"/>
                    <a:gd name="T125" fmla="*/ T124 w 3579"/>
                    <a:gd name="T126" fmla="+- 0 3069 2912"/>
                    <a:gd name="T127" fmla="*/ 3069 h 1107"/>
                    <a:gd name="T128" fmla="+- 0 9215 7674"/>
                    <a:gd name="T129" fmla="*/ T128 w 3579"/>
                    <a:gd name="T130" fmla="+- 0 3043 2912"/>
                    <a:gd name="T131" fmla="*/ 3043 h 1107"/>
                    <a:gd name="T132" fmla="+- 0 9367 7674"/>
                    <a:gd name="T133" fmla="*/ T132 w 3579"/>
                    <a:gd name="T134" fmla="+- 0 3028 2912"/>
                    <a:gd name="T135" fmla="*/ 3028 h 1107"/>
                    <a:gd name="T136" fmla="+- 0 9518 7674"/>
                    <a:gd name="T137" fmla="*/ T136 w 3579"/>
                    <a:gd name="T138" fmla="+- 0 3025 2912"/>
                    <a:gd name="T139" fmla="*/ 3025 h 1107"/>
                    <a:gd name="T140" fmla="+- 0 10159 7674"/>
                    <a:gd name="T141" fmla="*/ T140 w 3579"/>
                    <a:gd name="T142" fmla="+- 0 3025 2912"/>
                    <a:gd name="T143" fmla="*/ 3025 h 1107"/>
                    <a:gd name="T144" fmla="+- 0 10044 7674"/>
                    <a:gd name="T145" fmla="*/ T144 w 3579"/>
                    <a:gd name="T146" fmla="+- 0 2988 2912"/>
                    <a:gd name="T147" fmla="*/ 2988 h 1107"/>
                    <a:gd name="T148" fmla="+- 0 9884 7674"/>
                    <a:gd name="T149" fmla="*/ T148 w 3579"/>
                    <a:gd name="T150" fmla="+- 0 2950 2912"/>
                    <a:gd name="T151" fmla="*/ 2950 h 1107"/>
                    <a:gd name="T152" fmla="+- 0 9724 7674"/>
                    <a:gd name="T153" fmla="*/ T152 w 3579"/>
                    <a:gd name="T154" fmla="+- 0 2924 2912"/>
                    <a:gd name="T155" fmla="*/ 2924 h 1107"/>
                    <a:gd name="T156" fmla="+- 0 9563 7674"/>
                    <a:gd name="T157" fmla="*/ T156 w 3579"/>
                    <a:gd name="T158" fmla="+- 0 2912 2912"/>
                    <a:gd name="T159" fmla="*/ 2912 h 110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</a:cxnLst>
                  <a:rect l="0" t="0" r="r" b="b"/>
                  <a:pathLst>
                    <a:path w="3579" h="1107">
                      <a:moveTo>
                        <a:pt x="1889" y="0"/>
                      </a:moveTo>
                      <a:lnTo>
                        <a:pt x="1728" y="0"/>
                      </a:lnTo>
                      <a:lnTo>
                        <a:pt x="1568" y="12"/>
                      </a:lnTo>
                      <a:lnTo>
                        <a:pt x="1411" y="37"/>
                      </a:lnTo>
                      <a:lnTo>
                        <a:pt x="1255" y="73"/>
                      </a:lnTo>
                      <a:lnTo>
                        <a:pt x="1103" y="122"/>
                      </a:lnTo>
                      <a:lnTo>
                        <a:pt x="955" y="181"/>
                      </a:lnTo>
                      <a:lnTo>
                        <a:pt x="812" y="252"/>
                      </a:lnTo>
                      <a:lnTo>
                        <a:pt x="673" y="335"/>
                      </a:lnTo>
                      <a:lnTo>
                        <a:pt x="542" y="428"/>
                      </a:lnTo>
                      <a:lnTo>
                        <a:pt x="417" y="532"/>
                      </a:lnTo>
                      <a:lnTo>
                        <a:pt x="299" y="646"/>
                      </a:lnTo>
                      <a:lnTo>
                        <a:pt x="190" y="771"/>
                      </a:lnTo>
                      <a:lnTo>
                        <a:pt x="90" y="906"/>
                      </a:lnTo>
                      <a:lnTo>
                        <a:pt x="0" y="1051"/>
                      </a:lnTo>
                      <a:lnTo>
                        <a:pt x="100" y="1107"/>
                      </a:lnTo>
                      <a:lnTo>
                        <a:pt x="121" y="1070"/>
                      </a:lnTo>
                      <a:lnTo>
                        <a:pt x="144" y="1033"/>
                      </a:lnTo>
                      <a:lnTo>
                        <a:pt x="192" y="960"/>
                      </a:lnTo>
                      <a:lnTo>
                        <a:pt x="243" y="890"/>
                      </a:lnTo>
                      <a:lnTo>
                        <a:pt x="296" y="822"/>
                      </a:lnTo>
                      <a:lnTo>
                        <a:pt x="353" y="757"/>
                      </a:lnTo>
                      <a:lnTo>
                        <a:pt x="413" y="694"/>
                      </a:lnTo>
                      <a:lnTo>
                        <a:pt x="475" y="634"/>
                      </a:lnTo>
                      <a:lnTo>
                        <a:pt x="540" y="577"/>
                      </a:lnTo>
                      <a:lnTo>
                        <a:pt x="607" y="522"/>
                      </a:lnTo>
                      <a:lnTo>
                        <a:pt x="677" y="471"/>
                      </a:lnTo>
                      <a:lnTo>
                        <a:pt x="813" y="383"/>
                      </a:lnTo>
                      <a:lnTo>
                        <a:pt x="953" y="308"/>
                      </a:lnTo>
                      <a:lnTo>
                        <a:pt x="1096" y="246"/>
                      </a:lnTo>
                      <a:lnTo>
                        <a:pt x="1242" y="195"/>
                      </a:lnTo>
                      <a:lnTo>
                        <a:pt x="1391" y="157"/>
                      </a:lnTo>
                      <a:lnTo>
                        <a:pt x="1541" y="131"/>
                      </a:lnTo>
                      <a:lnTo>
                        <a:pt x="1693" y="116"/>
                      </a:lnTo>
                      <a:lnTo>
                        <a:pt x="1844" y="113"/>
                      </a:lnTo>
                      <a:lnTo>
                        <a:pt x="2485" y="113"/>
                      </a:lnTo>
                      <a:lnTo>
                        <a:pt x="2370" y="76"/>
                      </a:lnTo>
                      <a:lnTo>
                        <a:pt x="2210" y="38"/>
                      </a:lnTo>
                      <a:lnTo>
                        <a:pt x="2050" y="12"/>
                      </a:lnTo>
                      <a:lnTo>
                        <a:pt x="1889" y="0"/>
                      </a:lnTo>
                    </a:path>
                  </a:pathLst>
                </a:custGeom>
                <a:solidFill>
                  <a:srgbClr val="B2C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4"/>
                <p:cNvSpPr>
                  <a:spLocks/>
                </p:cNvSpPr>
                <p:nvPr/>
              </p:nvSpPr>
              <p:spPr bwMode="auto">
                <a:xfrm>
                  <a:off x="7674" y="2912"/>
                  <a:ext cx="3579" cy="1107"/>
                </a:xfrm>
                <a:custGeom>
                  <a:avLst/>
                  <a:gdLst>
                    <a:gd name="T0" fmla="+- 0 10159 7674"/>
                    <a:gd name="T1" fmla="*/ T0 w 3579"/>
                    <a:gd name="T2" fmla="+- 0 3025 2912"/>
                    <a:gd name="T3" fmla="*/ 3025 h 1107"/>
                    <a:gd name="T4" fmla="+- 0 9518 7674"/>
                    <a:gd name="T5" fmla="*/ T4 w 3579"/>
                    <a:gd name="T6" fmla="+- 0 3025 2912"/>
                    <a:gd name="T7" fmla="*/ 3025 h 1107"/>
                    <a:gd name="T8" fmla="+- 0 9669 7674"/>
                    <a:gd name="T9" fmla="*/ T8 w 3579"/>
                    <a:gd name="T10" fmla="+- 0 3034 2912"/>
                    <a:gd name="T11" fmla="*/ 3034 h 1107"/>
                    <a:gd name="T12" fmla="+- 0 9818 7674"/>
                    <a:gd name="T13" fmla="*/ T12 w 3579"/>
                    <a:gd name="T14" fmla="+- 0 3054 2912"/>
                    <a:gd name="T15" fmla="*/ 3054 h 1107"/>
                    <a:gd name="T16" fmla="+- 0 9965 7674"/>
                    <a:gd name="T17" fmla="*/ T16 w 3579"/>
                    <a:gd name="T18" fmla="+- 0 3086 2912"/>
                    <a:gd name="T19" fmla="*/ 3086 h 1107"/>
                    <a:gd name="T20" fmla="+- 0 10110 7674"/>
                    <a:gd name="T21" fmla="*/ T20 w 3579"/>
                    <a:gd name="T22" fmla="+- 0 3128 2912"/>
                    <a:gd name="T23" fmla="*/ 3128 h 1107"/>
                    <a:gd name="T24" fmla="+- 0 10252 7674"/>
                    <a:gd name="T25" fmla="*/ T24 w 3579"/>
                    <a:gd name="T26" fmla="+- 0 3182 2912"/>
                    <a:gd name="T27" fmla="*/ 3182 h 1107"/>
                    <a:gd name="T28" fmla="+- 0 10389 7674"/>
                    <a:gd name="T29" fmla="*/ T28 w 3579"/>
                    <a:gd name="T30" fmla="+- 0 3247 2912"/>
                    <a:gd name="T31" fmla="*/ 3247 h 1107"/>
                    <a:gd name="T32" fmla="+- 0 10521 7674"/>
                    <a:gd name="T33" fmla="*/ T32 w 3579"/>
                    <a:gd name="T34" fmla="+- 0 3322 2912"/>
                    <a:gd name="T35" fmla="*/ 3322 h 1107"/>
                    <a:gd name="T36" fmla="+- 0 10648 7674"/>
                    <a:gd name="T37" fmla="*/ T36 w 3579"/>
                    <a:gd name="T38" fmla="+- 0 3409 2912"/>
                    <a:gd name="T39" fmla="*/ 3409 h 1107"/>
                    <a:gd name="T40" fmla="+- 0 10769 7674"/>
                    <a:gd name="T41" fmla="*/ T40 w 3579"/>
                    <a:gd name="T42" fmla="+- 0 3506 2912"/>
                    <a:gd name="T43" fmla="*/ 3506 h 1107"/>
                    <a:gd name="T44" fmla="+- 0 10883 7674"/>
                    <a:gd name="T45" fmla="*/ T44 w 3579"/>
                    <a:gd name="T46" fmla="+- 0 3613 2912"/>
                    <a:gd name="T47" fmla="*/ 3613 h 1107"/>
                    <a:gd name="T48" fmla="+- 0 10990 7674"/>
                    <a:gd name="T49" fmla="*/ T48 w 3579"/>
                    <a:gd name="T50" fmla="+- 0 3731 2912"/>
                    <a:gd name="T51" fmla="*/ 3731 h 1107"/>
                    <a:gd name="T52" fmla="+- 0 11088 7674"/>
                    <a:gd name="T53" fmla="*/ T52 w 3579"/>
                    <a:gd name="T54" fmla="+- 0 3859 2912"/>
                    <a:gd name="T55" fmla="*/ 3859 h 1107"/>
                    <a:gd name="T56" fmla="+- 0 11021 7674"/>
                    <a:gd name="T57" fmla="*/ T56 w 3579"/>
                    <a:gd name="T58" fmla="+- 0 3896 2912"/>
                    <a:gd name="T59" fmla="*/ 3896 h 1107"/>
                    <a:gd name="T60" fmla="+- 0 11239 7674"/>
                    <a:gd name="T61" fmla="*/ T60 w 3579"/>
                    <a:gd name="T62" fmla="+- 0 3991 2912"/>
                    <a:gd name="T63" fmla="*/ 3991 h 1107"/>
                    <a:gd name="T64" fmla="+- 0 11251 7674"/>
                    <a:gd name="T65" fmla="*/ T64 w 3579"/>
                    <a:gd name="T66" fmla="+- 0 3802 2912"/>
                    <a:gd name="T67" fmla="*/ 3802 h 1107"/>
                    <a:gd name="T68" fmla="+- 0 11187 7674"/>
                    <a:gd name="T69" fmla="*/ T68 w 3579"/>
                    <a:gd name="T70" fmla="+- 0 3802 2912"/>
                    <a:gd name="T71" fmla="*/ 3802 h 1107"/>
                    <a:gd name="T72" fmla="+- 0 11160 7674"/>
                    <a:gd name="T73" fmla="*/ T72 w 3579"/>
                    <a:gd name="T74" fmla="+- 0 3764 2912"/>
                    <a:gd name="T75" fmla="*/ 3764 h 1107"/>
                    <a:gd name="T76" fmla="+- 0 11104 7674"/>
                    <a:gd name="T77" fmla="*/ T76 w 3579"/>
                    <a:gd name="T78" fmla="+- 0 3690 2912"/>
                    <a:gd name="T79" fmla="*/ 3690 h 1107"/>
                    <a:gd name="T80" fmla="+- 0 11044 7674"/>
                    <a:gd name="T81" fmla="*/ T80 w 3579"/>
                    <a:gd name="T82" fmla="+- 0 3619 2912"/>
                    <a:gd name="T83" fmla="*/ 3619 h 1107"/>
                    <a:gd name="T84" fmla="+- 0 10982 7674"/>
                    <a:gd name="T85" fmla="*/ T84 w 3579"/>
                    <a:gd name="T86" fmla="+- 0 3551 2912"/>
                    <a:gd name="T87" fmla="*/ 3551 h 1107"/>
                    <a:gd name="T88" fmla="+- 0 10916 7674"/>
                    <a:gd name="T89" fmla="*/ T88 w 3579"/>
                    <a:gd name="T90" fmla="+- 0 3485 2912"/>
                    <a:gd name="T91" fmla="*/ 3485 h 1107"/>
                    <a:gd name="T92" fmla="+- 0 10848 7674"/>
                    <a:gd name="T93" fmla="*/ T92 w 3579"/>
                    <a:gd name="T94" fmla="+- 0 3423 2912"/>
                    <a:gd name="T95" fmla="*/ 3423 h 1107"/>
                    <a:gd name="T96" fmla="+- 0 10777 7674"/>
                    <a:gd name="T97" fmla="*/ T96 w 3579"/>
                    <a:gd name="T98" fmla="+- 0 3364 2912"/>
                    <a:gd name="T99" fmla="*/ 3364 h 1107"/>
                    <a:gd name="T100" fmla="+- 0 10703 7674"/>
                    <a:gd name="T101" fmla="*/ T100 w 3579"/>
                    <a:gd name="T102" fmla="+- 0 3308 2912"/>
                    <a:gd name="T103" fmla="*/ 3308 h 1107"/>
                    <a:gd name="T104" fmla="+- 0 10627 7674"/>
                    <a:gd name="T105" fmla="*/ T104 w 3579"/>
                    <a:gd name="T106" fmla="+- 0 3255 2912"/>
                    <a:gd name="T107" fmla="*/ 3255 h 1107"/>
                    <a:gd name="T108" fmla="+- 0 10548 7674"/>
                    <a:gd name="T109" fmla="*/ T108 w 3579"/>
                    <a:gd name="T110" fmla="+- 0 3205 2912"/>
                    <a:gd name="T111" fmla="*/ 3205 h 1107"/>
                    <a:gd name="T112" fmla="+- 0 10356 7674"/>
                    <a:gd name="T113" fmla="*/ T112 w 3579"/>
                    <a:gd name="T114" fmla="+- 0 3104 2912"/>
                    <a:gd name="T115" fmla="*/ 3104 h 1107"/>
                    <a:gd name="T116" fmla="+- 0 10201 7674"/>
                    <a:gd name="T117" fmla="*/ T116 w 3579"/>
                    <a:gd name="T118" fmla="+- 0 3039 2912"/>
                    <a:gd name="T119" fmla="*/ 3039 h 1107"/>
                    <a:gd name="T120" fmla="+- 0 10159 7674"/>
                    <a:gd name="T121" fmla="*/ T120 w 3579"/>
                    <a:gd name="T122" fmla="+- 0 3025 2912"/>
                    <a:gd name="T123" fmla="*/ 3025 h 110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</a:cxnLst>
                  <a:rect l="0" t="0" r="r" b="b"/>
                  <a:pathLst>
                    <a:path w="3579" h="1107">
                      <a:moveTo>
                        <a:pt x="2485" y="113"/>
                      </a:moveTo>
                      <a:lnTo>
                        <a:pt x="1844" y="113"/>
                      </a:lnTo>
                      <a:lnTo>
                        <a:pt x="1995" y="122"/>
                      </a:lnTo>
                      <a:lnTo>
                        <a:pt x="2144" y="142"/>
                      </a:lnTo>
                      <a:lnTo>
                        <a:pt x="2291" y="174"/>
                      </a:lnTo>
                      <a:lnTo>
                        <a:pt x="2436" y="216"/>
                      </a:lnTo>
                      <a:lnTo>
                        <a:pt x="2578" y="270"/>
                      </a:lnTo>
                      <a:lnTo>
                        <a:pt x="2715" y="335"/>
                      </a:lnTo>
                      <a:lnTo>
                        <a:pt x="2847" y="410"/>
                      </a:lnTo>
                      <a:lnTo>
                        <a:pt x="2974" y="497"/>
                      </a:lnTo>
                      <a:lnTo>
                        <a:pt x="3095" y="594"/>
                      </a:lnTo>
                      <a:lnTo>
                        <a:pt x="3209" y="701"/>
                      </a:lnTo>
                      <a:lnTo>
                        <a:pt x="3316" y="819"/>
                      </a:lnTo>
                      <a:lnTo>
                        <a:pt x="3414" y="947"/>
                      </a:lnTo>
                      <a:lnTo>
                        <a:pt x="3347" y="984"/>
                      </a:lnTo>
                      <a:lnTo>
                        <a:pt x="3565" y="1079"/>
                      </a:lnTo>
                      <a:lnTo>
                        <a:pt x="3577" y="890"/>
                      </a:lnTo>
                      <a:lnTo>
                        <a:pt x="3513" y="890"/>
                      </a:lnTo>
                      <a:lnTo>
                        <a:pt x="3486" y="852"/>
                      </a:lnTo>
                      <a:lnTo>
                        <a:pt x="3430" y="778"/>
                      </a:lnTo>
                      <a:lnTo>
                        <a:pt x="3370" y="707"/>
                      </a:lnTo>
                      <a:lnTo>
                        <a:pt x="3308" y="639"/>
                      </a:lnTo>
                      <a:lnTo>
                        <a:pt x="3242" y="573"/>
                      </a:lnTo>
                      <a:lnTo>
                        <a:pt x="3174" y="511"/>
                      </a:lnTo>
                      <a:lnTo>
                        <a:pt x="3103" y="452"/>
                      </a:lnTo>
                      <a:lnTo>
                        <a:pt x="3029" y="396"/>
                      </a:lnTo>
                      <a:lnTo>
                        <a:pt x="2953" y="343"/>
                      </a:lnTo>
                      <a:lnTo>
                        <a:pt x="2874" y="293"/>
                      </a:lnTo>
                      <a:lnTo>
                        <a:pt x="2682" y="192"/>
                      </a:lnTo>
                      <a:lnTo>
                        <a:pt x="2527" y="127"/>
                      </a:lnTo>
                      <a:lnTo>
                        <a:pt x="2485" y="113"/>
                      </a:lnTo>
                    </a:path>
                  </a:pathLst>
                </a:custGeom>
                <a:solidFill>
                  <a:srgbClr val="B2C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7674" y="2912"/>
                  <a:ext cx="3579" cy="1107"/>
                </a:xfrm>
                <a:custGeom>
                  <a:avLst/>
                  <a:gdLst>
                    <a:gd name="T0" fmla="+- 0 11254 7674"/>
                    <a:gd name="T1" fmla="*/ T0 w 3579"/>
                    <a:gd name="T2" fmla="+- 0 3765 2912"/>
                    <a:gd name="T3" fmla="*/ 3765 h 1107"/>
                    <a:gd name="T4" fmla="+- 0 11187 7674"/>
                    <a:gd name="T5" fmla="*/ T4 w 3579"/>
                    <a:gd name="T6" fmla="+- 0 3802 2912"/>
                    <a:gd name="T7" fmla="*/ 3802 h 1107"/>
                    <a:gd name="T8" fmla="+- 0 11251 7674"/>
                    <a:gd name="T9" fmla="*/ T8 w 3579"/>
                    <a:gd name="T10" fmla="+- 0 3802 2912"/>
                    <a:gd name="T11" fmla="*/ 3802 h 1107"/>
                    <a:gd name="T12" fmla="+- 0 11254 7674"/>
                    <a:gd name="T13" fmla="*/ T12 w 3579"/>
                    <a:gd name="T14" fmla="+- 0 3765 2912"/>
                    <a:gd name="T15" fmla="*/ 3765 h 110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3579" h="1107">
                      <a:moveTo>
                        <a:pt x="3580" y="853"/>
                      </a:moveTo>
                      <a:lnTo>
                        <a:pt x="3513" y="890"/>
                      </a:lnTo>
                      <a:lnTo>
                        <a:pt x="3577" y="890"/>
                      </a:lnTo>
                      <a:lnTo>
                        <a:pt x="3580" y="853"/>
                      </a:lnTo>
                    </a:path>
                  </a:pathLst>
                </a:custGeom>
                <a:solidFill>
                  <a:srgbClr val="B2C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6133" y="3986"/>
                <a:ext cx="3165" cy="1259"/>
                <a:chOff x="6133" y="3986"/>
                <a:chExt cx="3165" cy="1259"/>
              </a:xfrm>
            </p:grpSpPr>
            <p:sp>
              <p:nvSpPr>
                <p:cNvPr id="18" name="Freeform 11"/>
                <p:cNvSpPr>
                  <a:spLocks/>
                </p:cNvSpPr>
                <p:nvPr/>
              </p:nvSpPr>
              <p:spPr bwMode="auto">
                <a:xfrm>
                  <a:off x="6133" y="3986"/>
                  <a:ext cx="3165" cy="1259"/>
                </a:xfrm>
                <a:custGeom>
                  <a:avLst/>
                  <a:gdLst>
                    <a:gd name="T0" fmla="+- 0 9172 6133"/>
                    <a:gd name="T1" fmla="*/ T0 w 3165"/>
                    <a:gd name="T2" fmla="+- 0 3986 3986"/>
                    <a:gd name="T3" fmla="*/ 3986 h 1259"/>
                    <a:gd name="T4" fmla="+- 0 6238 6133"/>
                    <a:gd name="T5" fmla="*/ T4 w 3165"/>
                    <a:gd name="T6" fmla="+- 0 3988 3986"/>
                    <a:gd name="T7" fmla="*/ 3988 h 1259"/>
                    <a:gd name="T8" fmla="+- 0 6179 6133"/>
                    <a:gd name="T9" fmla="*/ T8 w 3165"/>
                    <a:gd name="T10" fmla="+- 0 4015 3986"/>
                    <a:gd name="T11" fmla="*/ 4015 h 1259"/>
                    <a:gd name="T12" fmla="+- 0 6141 6133"/>
                    <a:gd name="T13" fmla="*/ T12 w 3165"/>
                    <a:gd name="T14" fmla="+- 0 4068 3986"/>
                    <a:gd name="T15" fmla="*/ 4068 h 1259"/>
                    <a:gd name="T16" fmla="+- 0 6133 6133"/>
                    <a:gd name="T17" fmla="*/ T16 w 3165"/>
                    <a:gd name="T18" fmla="+- 0 4112 3986"/>
                    <a:gd name="T19" fmla="*/ 4112 h 1259"/>
                    <a:gd name="T20" fmla="+- 0 6135 6133"/>
                    <a:gd name="T21" fmla="*/ T20 w 3165"/>
                    <a:gd name="T22" fmla="+- 0 5140 3986"/>
                    <a:gd name="T23" fmla="*/ 5140 h 1259"/>
                    <a:gd name="T24" fmla="+- 0 6162 6133"/>
                    <a:gd name="T25" fmla="*/ T24 w 3165"/>
                    <a:gd name="T26" fmla="+- 0 5199 3986"/>
                    <a:gd name="T27" fmla="*/ 5199 h 1259"/>
                    <a:gd name="T28" fmla="+- 0 6215 6133"/>
                    <a:gd name="T29" fmla="*/ T28 w 3165"/>
                    <a:gd name="T30" fmla="+- 0 5237 3986"/>
                    <a:gd name="T31" fmla="*/ 5237 h 1259"/>
                    <a:gd name="T32" fmla="+- 0 6259 6133"/>
                    <a:gd name="T33" fmla="*/ T32 w 3165"/>
                    <a:gd name="T34" fmla="+- 0 5245 3986"/>
                    <a:gd name="T35" fmla="*/ 5245 h 1259"/>
                    <a:gd name="T36" fmla="+- 0 9193 6133"/>
                    <a:gd name="T37" fmla="*/ T36 w 3165"/>
                    <a:gd name="T38" fmla="+- 0 5243 3986"/>
                    <a:gd name="T39" fmla="*/ 5243 h 1259"/>
                    <a:gd name="T40" fmla="+- 0 9252 6133"/>
                    <a:gd name="T41" fmla="*/ T40 w 3165"/>
                    <a:gd name="T42" fmla="+- 0 5216 3986"/>
                    <a:gd name="T43" fmla="*/ 5216 h 1259"/>
                    <a:gd name="T44" fmla="+- 0 9290 6133"/>
                    <a:gd name="T45" fmla="*/ T44 w 3165"/>
                    <a:gd name="T46" fmla="+- 0 5163 3986"/>
                    <a:gd name="T47" fmla="*/ 5163 h 1259"/>
                    <a:gd name="T48" fmla="+- 0 9298 6133"/>
                    <a:gd name="T49" fmla="*/ T48 w 3165"/>
                    <a:gd name="T50" fmla="+- 0 5119 3986"/>
                    <a:gd name="T51" fmla="*/ 5119 h 1259"/>
                    <a:gd name="T52" fmla="+- 0 9296 6133"/>
                    <a:gd name="T53" fmla="*/ T52 w 3165"/>
                    <a:gd name="T54" fmla="+- 0 4091 3986"/>
                    <a:gd name="T55" fmla="*/ 4091 h 1259"/>
                    <a:gd name="T56" fmla="+- 0 9269 6133"/>
                    <a:gd name="T57" fmla="*/ T56 w 3165"/>
                    <a:gd name="T58" fmla="+- 0 4032 3986"/>
                    <a:gd name="T59" fmla="*/ 4032 h 1259"/>
                    <a:gd name="T60" fmla="+- 0 9217 6133"/>
                    <a:gd name="T61" fmla="*/ T60 w 3165"/>
                    <a:gd name="T62" fmla="+- 0 3994 3986"/>
                    <a:gd name="T63" fmla="*/ 3994 h 1259"/>
                    <a:gd name="T64" fmla="+- 0 9172 6133"/>
                    <a:gd name="T65" fmla="*/ T64 w 3165"/>
                    <a:gd name="T66" fmla="+- 0 3986 3986"/>
                    <a:gd name="T67" fmla="*/ 3986 h 12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</a:cxnLst>
                  <a:rect l="0" t="0" r="r" b="b"/>
                  <a:pathLst>
                    <a:path w="3165" h="1259">
                      <a:moveTo>
                        <a:pt x="3039" y="0"/>
                      </a:moveTo>
                      <a:lnTo>
                        <a:pt x="105" y="2"/>
                      </a:lnTo>
                      <a:lnTo>
                        <a:pt x="46" y="29"/>
                      </a:lnTo>
                      <a:lnTo>
                        <a:pt x="8" y="82"/>
                      </a:lnTo>
                      <a:lnTo>
                        <a:pt x="0" y="126"/>
                      </a:lnTo>
                      <a:lnTo>
                        <a:pt x="2" y="1154"/>
                      </a:lnTo>
                      <a:lnTo>
                        <a:pt x="29" y="1213"/>
                      </a:lnTo>
                      <a:lnTo>
                        <a:pt x="82" y="1251"/>
                      </a:lnTo>
                      <a:lnTo>
                        <a:pt x="126" y="1259"/>
                      </a:lnTo>
                      <a:lnTo>
                        <a:pt x="3060" y="1257"/>
                      </a:lnTo>
                      <a:lnTo>
                        <a:pt x="3119" y="1230"/>
                      </a:lnTo>
                      <a:lnTo>
                        <a:pt x="3157" y="1177"/>
                      </a:lnTo>
                      <a:lnTo>
                        <a:pt x="3165" y="1133"/>
                      </a:lnTo>
                      <a:lnTo>
                        <a:pt x="3163" y="105"/>
                      </a:lnTo>
                      <a:lnTo>
                        <a:pt x="3136" y="46"/>
                      </a:lnTo>
                      <a:lnTo>
                        <a:pt x="3084" y="8"/>
                      </a:lnTo>
                      <a:lnTo>
                        <a:pt x="3039" y="0"/>
                      </a:lnTo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6133" y="3986"/>
                <a:ext cx="3165" cy="1259"/>
                <a:chOff x="6133" y="3986"/>
                <a:chExt cx="3165" cy="1259"/>
              </a:xfrm>
            </p:grpSpPr>
            <p:sp>
              <p:nvSpPr>
                <p:cNvPr id="17" name="Freeform 9"/>
                <p:cNvSpPr>
                  <a:spLocks/>
                </p:cNvSpPr>
                <p:nvPr/>
              </p:nvSpPr>
              <p:spPr bwMode="auto">
                <a:xfrm>
                  <a:off x="6133" y="3986"/>
                  <a:ext cx="3165" cy="1259"/>
                </a:xfrm>
                <a:custGeom>
                  <a:avLst/>
                  <a:gdLst>
                    <a:gd name="T0" fmla="+- 0 6133 6133"/>
                    <a:gd name="T1" fmla="*/ T0 w 3165"/>
                    <a:gd name="T2" fmla="+- 0 4112 3986"/>
                    <a:gd name="T3" fmla="*/ 4112 h 1259"/>
                    <a:gd name="T4" fmla="+- 0 6151 6133"/>
                    <a:gd name="T5" fmla="*/ T4 w 3165"/>
                    <a:gd name="T6" fmla="+- 0 4048 3986"/>
                    <a:gd name="T7" fmla="*/ 4048 h 1259"/>
                    <a:gd name="T8" fmla="+- 0 6197 6133"/>
                    <a:gd name="T9" fmla="*/ T8 w 3165"/>
                    <a:gd name="T10" fmla="+- 0 4003 3986"/>
                    <a:gd name="T11" fmla="*/ 4003 h 1259"/>
                    <a:gd name="T12" fmla="+- 0 9172 6133"/>
                    <a:gd name="T13" fmla="*/ T12 w 3165"/>
                    <a:gd name="T14" fmla="+- 0 3986 3986"/>
                    <a:gd name="T15" fmla="*/ 3986 h 1259"/>
                    <a:gd name="T16" fmla="+- 0 9195 6133"/>
                    <a:gd name="T17" fmla="*/ T16 w 3165"/>
                    <a:gd name="T18" fmla="+- 0 3988 3986"/>
                    <a:gd name="T19" fmla="*/ 3988 h 1259"/>
                    <a:gd name="T20" fmla="+- 0 9254 6133"/>
                    <a:gd name="T21" fmla="*/ T20 w 3165"/>
                    <a:gd name="T22" fmla="+- 0 4016 3986"/>
                    <a:gd name="T23" fmla="*/ 4016 h 1259"/>
                    <a:gd name="T24" fmla="+- 0 9291 6133"/>
                    <a:gd name="T25" fmla="*/ T24 w 3165"/>
                    <a:gd name="T26" fmla="+- 0 4070 3986"/>
                    <a:gd name="T27" fmla="*/ 4070 h 1259"/>
                    <a:gd name="T28" fmla="+- 0 9298 6133"/>
                    <a:gd name="T29" fmla="*/ T28 w 3165"/>
                    <a:gd name="T30" fmla="+- 0 5119 3986"/>
                    <a:gd name="T31" fmla="*/ 5119 h 1259"/>
                    <a:gd name="T32" fmla="+- 0 9296 6133"/>
                    <a:gd name="T33" fmla="*/ T32 w 3165"/>
                    <a:gd name="T34" fmla="+- 0 5142 3986"/>
                    <a:gd name="T35" fmla="*/ 5142 h 1259"/>
                    <a:gd name="T36" fmla="+- 0 9268 6133"/>
                    <a:gd name="T37" fmla="*/ T36 w 3165"/>
                    <a:gd name="T38" fmla="+- 0 5201 3986"/>
                    <a:gd name="T39" fmla="*/ 5201 h 1259"/>
                    <a:gd name="T40" fmla="+- 0 9214 6133"/>
                    <a:gd name="T41" fmla="*/ T40 w 3165"/>
                    <a:gd name="T42" fmla="+- 0 5237 3986"/>
                    <a:gd name="T43" fmla="*/ 5237 h 1259"/>
                    <a:gd name="T44" fmla="+- 0 6259 6133"/>
                    <a:gd name="T45" fmla="*/ T44 w 3165"/>
                    <a:gd name="T46" fmla="+- 0 5245 3986"/>
                    <a:gd name="T47" fmla="*/ 5245 h 1259"/>
                    <a:gd name="T48" fmla="+- 0 6236 6133"/>
                    <a:gd name="T49" fmla="*/ T48 w 3165"/>
                    <a:gd name="T50" fmla="+- 0 5243 3986"/>
                    <a:gd name="T51" fmla="*/ 5243 h 1259"/>
                    <a:gd name="T52" fmla="+- 0 6177 6133"/>
                    <a:gd name="T53" fmla="*/ T52 w 3165"/>
                    <a:gd name="T54" fmla="+- 0 5215 3986"/>
                    <a:gd name="T55" fmla="*/ 5215 h 1259"/>
                    <a:gd name="T56" fmla="+- 0 6141 6133"/>
                    <a:gd name="T57" fmla="*/ T56 w 3165"/>
                    <a:gd name="T58" fmla="+- 0 5161 3986"/>
                    <a:gd name="T59" fmla="*/ 5161 h 1259"/>
                    <a:gd name="T60" fmla="+- 0 6133 6133"/>
                    <a:gd name="T61" fmla="*/ T60 w 3165"/>
                    <a:gd name="T62" fmla="+- 0 4112 3986"/>
                    <a:gd name="T63" fmla="*/ 4112 h 12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3165" h="1259">
                      <a:moveTo>
                        <a:pt x="0" y="126"/>
                      </a:moveTo>
                      <a:lnTo>
                        <a:pt x="18" y="62"/>
                      </a:lnTo>
                      <a:lnTo>
                        <a:pt x="64" y="17"/>
                      </a:lnTo>
                      <a:lnTo>
                        <a:pt x="3039" y="0"/>
                      </a:lnTo>
                      <a:lnTo>
                        <a:pt x="3062" y="2"/>
                      </a:lnTo>
                      <a:lnTo>
                        <a:pt x="3121" y="30"/>
                      </a:lnTo>
                      <a:lnTo>
                        <a:pt x="3158" y="84"/>
                      </a:lnTo>
                      <a:lnTo>
                        <a:pt x="3165" y="1133"/>
                      </a:lnTo>
                      <a:lnTo>
                        <a:pt x="3163" y="1156"/>
                      </a:lnTo>
                      <a:lnTo>
                        <a:pt x="3135" y="1215"/>
                      </a:lnTo>
                      <a:lnTo>
                        <a:pt x="3081" y="1251"/>
                      </a:lnTo>
                      <a:lnTo>
                        <a:pt x="126" y="1259"/>
                      </a:lnTo>
                      <a:lnTo>
                        <a:pt x="103" y="1257"/>
                      </a:lnTo>
                      <a:lnTo>
                        <a:pt x="44" y="1229"/>
                      </a:lnTo>
                      <a:lnTo>
                        <a:pt x="8" y="117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9843" y="4615"/>
                <a:ext cx="3560" cy="2937"/>
                <a:chOff x="9843" y="4615"/>
                <a:chExt cx="3560" cy="2937"/>
              </a:xfrm>
            </p:grpSpPr>
            <p:sp>
              <p:nvSpPr>
                <p:cNvPr id="16" name="Freeform 7"/>
                <p:cNvSpPr>
                  <a:spLocks/>
                </p:cNvSpPr>
                <p:nvPr/>
              </p:nvSpPr>
              <p:spPr bwMode="auto">
                <a:xfrm>
                  <a:off x="9843" y="4615"/>
                  <a:ext cx="3560" cy="2937"/>
                </a:xfrm>
                <a:custGeom>
                  <a:avLst/>
                  <a:gdLst>
                    <a:gd name="T0" fmla="+- 0 9843 9843"/>
                    <a:gd name="T1" fmla="*/ T0 w 3560"/>
                    <a:gd name="T2" fmla="+- 0 4909 4615"/>
                    <a:gd name="T3" fmla="*/ 4909 h 2937"/>
                    <a:gd name="T4" fmla="+- 0 9851 9843"/>
                    <a:gd name="T5" fmla="*/ T4 w 3560"/>
                    <a:gd name="T6" fmla="+- 0 4839 4615"/>
                    <a:gd name="T7" fmla="*/ 4839 h 2937"/>
                    <a:gd name="T8" fmla="+- 0 9876 9843"/>
                    <a:gd name="T9" fmla="*/ T8 w 3560"/>
                    <a:gd name="T10" fmla="+- 0 4774 4615"/>
                    <a:gd name="T11" fmla="*/ 4774 h 2937"/>
                    <a:gd name="T12" fmla="+- 0 9913 9843"/>
                    <a:gd name="T13" fmla="*/ T12 w 3560"/>
                    <a:gd name="T14" fmla="+- 0 4718 4615"/>
                    <a:gd name="T15" fmla="*/ 4718 h 2937"/>
                    <a:gd name="T16" fmla="+- 0 9963 9843"/>
                    <a:gd name="T17" fmla="*/ T16 w 3560"/>
                    <a:gd name="T18" fmla="+- 0 4672 4615"/>
                    <a:gd name="T19" fmla="*/ 4672 h 2937"/>
                    <a:gd name="T20" fmla="+- 0 10022 9843"/>
                    <a:gd name="T21" fmla="*/ T20 w 3560"/>
                    <a:gd name="T22" fmla="+- 0 4638 4615"/>
                    <a:gd name="T23" fmla="*/ 4638 h 2937"/>
                    <a:gd name="T24" fmla="+- 0 10089 9843"/>
                    <a:gd name="T25" fmla="*/ T24 w 3560"/>
                    <a:gd name="T26" fmla="+- 0 4619 4615"/>
                    <a:gd name="T27" fmla="*/ 4619 h 2937"/>
                    <a:gd name="T28" fmla="+- 0 10136 9843"/>
                    <a:gd name="T29" fmla="*/ T28 w 3560"/>
                    <a:gd name="T30" fmla="+- 0 4615 4615"/>
                    <a:gd name="T31" fmla="*/ 4615 h 2937"/>
                    <a:gd name="T32" fmla="+- 0 13110 9843"/>
                    <a:gd name="T33" fmla="*/ T32 w 3560"/>
                    <a:gd name="T34" fmla="+- 0 4615 4615"/>
                    <a:gd name="T35" fmla="*/ 4615 h 2937"/>
                    <a:gd name="T36" fmla="+- 0 13180 9843"/>
                    <a:gd name="T37" fmla="*/ T36 w 3560"/>
                    <a:gd name="T38" fmla="+- 0 4624 4615"/>
                    <a:gd name="T39" fmla="*/ 4624 h 2937"/>
                    <a:gd name="T40" fmla="+- 0 13244 9843"/>
                    <a:gd name="T41" fmla="*/ T40 w 3560"/>
                    <a:gd name="T42" fmla="+- 0 4648 4615"/>
                    <a:gd name="T43" fmla="*/ 4648 h 2937"/>
                    <a:gd name="T44" fmla="+- 0 13301 9843"/>
                    <a:gd name="T45" fmla="*/ T44 w 3560"/>
                    <a:gd name="T46" fmla="+- 0 4686 4615"/>
                    <a:gd name="T47" fmla="*/ 4686 h 2937"/>
                    <a:gd name="T48" fmla="+- 0 13347 9843"/>
                    <a:gd name="T49" fmla="*/ T48 w 3560"/>
                    <a:gd name="T50" fmla="+- 0 4736 4615"/>
                    <a:gd name="T51" fmla="*/ 4736 h 2937"/>
                    <a:gd name="T52" fmla="+- 0 13380 9843"/>
                    <a:gd name="T53" fmla="*/ T52 w 3560"/>
                    <a:gd name="T54" fmla="+- 0 4795 4615"/>
                    <a:gd name="T55" fmla="*/ 4795 h 2937"/>
                    <a:gd name="T56" fmla="+- 0 13399 9843"/>
                    <a:gd name="T57" fmla="*/ T56 w 3560"/>
                    <a:gd name="T58" fmla="+- 0 4862 4615"/>
                    <a:gd name="T59" fmla="*/ 4862 h 2937"/>
                    <a:gd name="T60" fmla="+- 0 13403 9843"/>
                    <a:gd name="T61" fmla="*/ T60 w 3560"/>
                    <a:gd name="T62" fmla="+- 0 4909 4615"/>
                    <a:gd name="T63" fmla="*/ 4909 h 2937"/>
                    <a:gd name="T64" fmla="+- 0 13403 9843"/>
                    <a:gd name="T65" fmla="*/ T64 w 3560"/>
                    <a:gd name="T66" fmla="+- 0 7258 4615"/>
                    <a:gd name="T67" fmla="*/ 7258 h 2937"/>
                    <a:gd name="T68" fmla="+- 0 13395 9843"/>
                    <a:gd name="T69" fmla="*/ T68 w 3560"/>
                    <a:gd name="T70" fmla="+- 0 7329 4615"/>
                    <a:gd name="T71" fmla="*/ 7329 h 2937"/>
                    <a:gd name="T72" fmla="+- 0 13370 9843"/>
                    <a:gd name="T73" fmla="*/ T72 w 3560"/>
                    <a:gd name="T74" fmla="+- 0 7393 4615"/>
                    <a:gd name="T75" fmla="*/ 7393 h 2937"/>
                    <a:gd name="T76" fmla="+- 0 13332 9843"/>
                    <a:gd name="T77" fmla="*/ T76 w 3560"/>
                    <a:gd name="T78" fmla="+- 0 7449 4615"/>
                    <a:gd name="T79" fmla="*/ 7449 h 2937"/>
                    <a:gd name="T80" fmla="+- 0 13283 9843"/>
                    <a:gd name="T81" fmla="*/ T80 w 3560"/>
                    <a:gd name="T82" fmla="+- 0 7495 4615"/>
                    <a:gd name="T83" fmla="*/ 7495 h 2937"/>
                    <a:gd name="T84" fmla="+- 0 13224 9843"/>
                    <a:gd name="T85" fmla="*/ T84 w 3560"/>
                    <a:gd name="T86" fmla="+- 0 7529 4615"/>
                    <a:gd name="T87" fmla="*/ 7529 h 2937"/>
                    <a:gd name="T88" fmla="+- 0 13157 9843"/>
                    <a:gd name="T89" fmla="*/ T88 w 3560"/>
                    <a:gd name="T90" fmla="+- 0 7548 4615"/>
                    <a:gd name="T91" fmla="*/ 7548 h 2937"/>
                    <a:gd name="T92" fmla="+- 0 13110 9843"/>
                    <a:gd name="T93" fmla="*/ T92 w 3560"/>
                    <a:gd name="T94" fmla="+- 0 7552 4615"/>
                    <a:gd name="T95" fmla="*/ 7552 h 2937"/>
                    <a:gd name="T96" fmla="+- 0 10136 9843"/>
                    <a:gd name="T97" fmla="*/ T96 w 3560"/>
                    <a:gd name="T98" fmla="+- 0 7552 4615"/>
                    <a:gd name="T99" fmla="*/ 7552 h 2937"/>
                    <a:gd name="T100" fmla="+- 0 10066 9843"/>
                    <a:gd name="T101" fmla="*/ T100 w 3560"/>
                    <a:gd name="T102" fmla="+- 0 7543 4615"/>
                    <a:gd name="T103" fmla="*/ 7543 h 2937"/>
                    <a:gd name="T104" fmla="+- 0 10001 9843"/>
                    <a:gd name="T105" fmla="*/ T104 w 3560"/>
                    <a:gd name="T106" fmla="+- 0 7519 4615"/>
                    <a:gd name="T107" fmla="*/ 7519 h 2937"/>
                    <a:gd name="T108" fmla="+- 0 9945 9843"/>
                    <a:gd name="T109" fmla="*/ T108 w 3560"/>
                    <a:gd name="T110" fmla="+- 0 7481 4615"/>
                    <a:gd name="T111" fmla="*/ 7481 h 2937"/>
                    <a:gd name="T112" fmla="+- 0 9899 9843"/>
                    <a:gd name="T113" fmla="*/ T112 w 3560"/>
                    <a:gd name="T114" fmla="+- 0 7432 4615"/>
                    <a:gd name="T115" fmla="*/ 7432 h 2937"/>
                    <a:gd name="T116" fmla="+- 0 9866 9843"/>
                    <a:gd name="T117" fmla="*/ T116 w 3560"/>
                    <a:gd name="T118" fmla="+- 0 7373 4615"/>
                    <a:gd name="T119" fmla="*/ 7373 h 2937"/>
                    <a:gd name="T120" fmla="+- 0 9847 9843"/>
                    <a:gd name="T121" fmla="*/ T120 w 3560"/>
                    <a:gd name="T122" fmla="+- 0 7306 4615"/>
                    <a:gd name="T123" fmla="*/ 7306 h 2937"/>
                    <a:gd name="T124" fmla="+- 0 9843 9843"/>
                    <a:gd name="T125" fmla="*/ T124 w 3560"/>
                    <a:gd name="T126" fmla="+- 0 7258 4615"/>
                    <a:gd name="T127" fmla="*/ 7258 h 2937"/>
                    <a:gd name="T128" fmla="+- 0 9843 9843"/>
                    <a:gd name="T129" fmla="*/ T128 w 3560"/>
                    <a:gd name="T130" fmla="+- 0 4909 4615"/>
                    <a:gd name="T131" fmla="*/ 4909 h 293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3560" h="2937">
                      <a:moveTo>
                        <a:pt x="0" y="294"/>
                      </a:moveTo>
                      <a:lnTo>
                        <a:pt x="8" y="224"/>
                      </a:lnTo>
                      <a:lnTo>
                        <a:pt x="33" y="159"/>
                      </a:lnTo>
                      <a:lnTo>
                        <a:pt x="70" y="103"/>
                      </a:lnTo>
                      <a:lnTo>
                        <a:pt x="120" y="57"/>
                      </a:lnTo>
                      <a:lnTo>
                        <a:pt x="179" y="23"/>
                      </a:lnTo>
                      <a:lnTo>
                        <a:pt x="246" y="4"/>
                      </a:lnTo>
                      <a:lnTo>
                        <a:pt x="293" y="0"/>
                      </a:lnTo>
                      <a:lnTo>
                        <a:pt x="3267" y="0"/>
                      </a:lnTo>
                      <a:lnTo>
                        <a:pt x="3337" y="9"/>
                      </a:lnTo>
                      <a:lnTo>
                        <a:pt x="3401" y="33"/>
                      </a:lnTo>
                      <a:lnTo>
                        <a:pt x="3458" y="71"/>
                      </a:lnTo>
                      <a:lnTo>
                        <a:pt x="3504" y="121"/>
                      </a:lnTo>
                      <a:lnTo>
                        <a:pt x="3537" y="180"/>
                      </a:lnTo>
                      <a:lnTo>
                        <a:pt x="3556" y="247"/>
                      </a:lnTo>
                      <a:lnTo>
                        <a:pt x="3560" y="294"/>
                      </a:lnTo>
                      <a:lnTo>
                        <a:pt x="3560" y="2643"/>
                      </a:lnTo>
                      <a:lnTo>
                        <a:pt x="3552" y="2714"/>
                      </a:lnTo>
                      <a:lnTo>
                        <a:pt x="3527" y="2778"/>
                      </a:lnTo>
                      <a:lnTo>
                        <a:pt x="3489" y="2834"/>
                      </a:lnTo>
                      <a:lnTo>
                        <a:pt x="3440" y="2880"/>
                      </a:lnTo>
                      <a:lnTo>
                        <a:pt x="3381" y="2914"/>
                      </a:lnTo>
                      <a:lnTo>
                        <a:pt x="3314" y="2933"/>
                      </a:lnTo>
                      <a:lnTo>
                        <a:pt x="3267" y="2937"/>
                      </a:lnTo>
                      <a:lnTo>
                        <a:pt x="293" y="2937"/>
                      </a:lnTo>
                      <a:lnTo>
                        <a:pt x="223" y="2928"/>
                      </a:lnTo>
                      <a:lnTo>
                        <a:pt x="158" y="2904"/>
                      </a:lnTo>
                      <a:lnTo>
                        <a:pt x="102" y="2866"/>
                      </a:lnTo>
                      <a:lnTo>
                        <a:pt x="56" y="2817"/>
                      </a:lnTo>
                      <a:lnTo>
                        <a:pt x="23" y="2758"/>
                      </a:lnTo>
                      <a:lnTo>
                        <a:pt x="4" y="2691"/>
                      </a:lnTo>
                      <a:lnTo>
                        <a:pt x="0" y="2643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4F81BD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"/>
              <p:cNvGrpSpPr>
                <a:grpSpLocks/>
              </p:cNvGrpSpPr>
              <p:nvPr/>
            </p:nvGrpSpPr>
            <p:grpSpPr bwMode="auto">
              <a:xfrm>
                <a:off x="10634" y="6923"/>
                <a:ext cx="3165" cy="1258"/>
                <a:chOff x="10634" y="6923"/>
                <a:chExt cx="3165" cy="1258"/>
              </a:xfrm>
            </p:grpSpPr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>
                  <a:off x="10634" y="6923"/>
                  <a:ext cx="3165" cy="1258"/>
                </a:xfrm>
                <a:custGeom>
                  <a:avLst/>
                  <a:gdLst>
                    <a:gd name="T0" fmla="+- 0 13673 10634"/>
                    <a:gd name="T1" fmla="*/ T0 w 3165"/>
                    <a:gd name="T2" fmla="+- 0 6923 6923"/>
                    <a:gd name="T3" fmla="*/ 6923 h 1258"/>
                    <a:gd name="T4" fmla="+- 0 10739 10634"/>
                    <a:gd name="T5" fmla="*/ T4 w 3165"/>
                    <a:gd name="T6" fmla="+- 0 6924 6923"/>
                    <a:gd name="T7" fmla="*/ 6924 h 1258"/>
                    <a:gd name="T8" fmla="+- 0 10680 10634"/>
                    <a:gd name="T9" fmla="*/ T8 w 3165"/>
                    <a:gd name="T10" fmla="+- 0 6952 6923"/>
                    <a:gd name="T11" fmla="*/ 6952 h 1258"/>
                    <a:gd name="T12" fmla="+- 0 10642 10634"/>
                    <a:gd name="T13" fmla="*/ T12 w 3165"/>
                    <a:gd name="T14" fmla="+- 0 7004 6923"/>
                    <a:gd name="T15" fmla="*/ 7004 h 1258"/>
                    <a:gd name="T16" fmla="+- 0 10634 10634"/>
                    <a:gd name="T17" fmla="*/ T16 w 3165"/>
                    <a:gd name="T18" fmla="+- 0 7049 6923"/>
                    <a:gd name="T19" fmla="*/ 7049 h 1258"/>
                    <a:gd name="T20" fmla="+- 0 10636 10634"/>
                    <a:gd name="T21" fmla="*/ T20 w 3165"/>
                    <a:gd name="T22" fmla="+- 0 8076 6923"/>
                    <a:gd name="T23" fmla="*/ 8076 h 1258"/>
                    <a:gd name="T24" fmla="+- 0 10663 10634"/>
                    <a:gd name="T25" fmla="*/ T24 w 3165"/>
                    <a:gd name="T26" fmla="+- 0 8136 6923"/>
                    <a:gd name="T27" fmla="*/ 8136 h 1258"/>
                    <a:gd name="T28" fmla="+- 0 10715 10634"/>
                    <a:gd name="T29" fmla="*/ T28 w 3165"/>
                    <a:gd name="T30" fmla="+- 0 8173 6923"/>
                    <a:gd name="T31" fmla="*/ 8173 h 1258"/>
                    <a:gd name="T32" fmla="+- 0 10760 10634"/>
                    <a:gd name="T33" fmla="*/ T32 w 3165"/>
                    <a:gd name="T34" fmla="+- 0 8181 6923"/>
                    <a:gd name="T35" fmla="*/ 8181 h 1258"/>
                    <a:gd name="T36" fmla="+- 0 13694 10634"/>
                    <a:gd name="T37" fmla="*/ T36 w 3165"/>
                    <a:gd name="T38" fmla="+- 0 8180 6923"/>
                    <a:gd name="T39" fmla="*/ 8180 h 1258"/>
                    <a:gd name="T40" fmla="+- 0 13753 10634"/>
                    <a:gd name="T41" fmla="*/ T40 w 3165"/>
                    <a:gd name="T42" fmla="+- 0 8152 6923"/>
                    <a:gd name="T43" fmla="*/ 8152 h 1258"/>
                    <a:gd name="T44" fmla="+- 0 13791 10634"/>
                    <a:gd name="T45" fmla="*/ T44 w 3165"/>
                    <a:gd name="T46" fmla="+- 0 8100 6923"/>
                    <a:gd name="T47" fmla="*/ 8100 h 1258"/>
                    <a:gd name="T48" fmla="+- 0 13799 10634"/>
                    <a:gd name="T49" fmla="*/ T48 w 3165"/>
                    <a:gd name="T50" fmla="+- 0 8055 6923"/>
                    <a:gd name="T51" fmla="*/ 8055 h 1258"/>
                    <a:gd name="T52" fmla="+- 0 13797 10634"/>
                    <a:gd name="T53" fmla="*/ T52 w 3165"/>
                    <a:gd name="T54" fmla="+- 0 7028 6923"/>
                    <a:gd name="T55" fmla="*/ 7028 h 1258"/>
                    <a:gd name="T56" fmla="+- 0 13770 10634"/>
                    <a:gd name="T57" fmla="*/ T56 w 3165"/>
                    <a:gd name="T58" fmla="+- 0 6969 6923"/>
                    <a:gd name="T59" fmla="*/ 6969 h 1258"/>
                    <a:gd name="T60" fmla="+- 0 13717 10634"/>
                    <a:gd name="T61" fmla="*/ T60 w 3165"/>
                    <a:gd name="T62" fmla="+- 0 6931 6923"/>
                    <a:gd name="T63" fmla="*/ 6931 h 1258"/>
                    <a:gd name="T64" fmla="+- 0 13673 10634"/>
                    <a:gd name="T65" fmla="*/ T64 w 3165"/>
                    <a:gd name="T66" fmla="+- 0 6923 6923"/>
                    <a:gd name="T67" fmla="*/ 6923 h 12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</a:cxnLst>
                  <a:rect l="0" t="0" r="r" b="b"/>
                  <a:pathLst>
                    <a:path w="3165" h="1258">
                      <a:moveTo>
                        <a:pt x="3039" y="0"/>
                      </a:moveTo>
                      <a:lnTo>
                        <a:pt x="105" y="1"/>
                      </a:lnTo>
                      <a:lnTo>
                        <a:pt x="46" y="29"/>
                      </a:lnTo>
                      <a:lnTo>
                        <a:pt x="8" y="81"/>
                      </a:lnTo>
                      <a:lnTo>
                        <a:pt x="0" y="126"/>
                      </a:lnTo>
                      <a:lnTo>
                        <a:pt x="2" y="1153"/>
                      </a:lnTo>
                      <a:lnTo>
                        <a:pt x="29" y="1213"/>
                      </a:lnTo>
                      <a:lnTo>
                        <a:pt x="81" y="1250"/>
                      </a:lnTo>
                      <a:lnTo>
                        <a:pt x="126" y="1258"/>
                      </a:lnTo>
                      <a:lnTo>
                        <a:pt x="3060" y="1257"/>
                      </a:lnTo>
                      <a:lnTo>
                        <a:pt x="3119" y="1229"/>
                      </a:lnTo>
                      <a:lnTo>
                        <a:pt x="3157" y="1177"/>
                      </a:lnTo>
                      <a:lnTo>
                        <a:pt x="3165" y="1132"/>
                      </a:lnTo>
                      <a:lnTo>
                        <a:pt x="3163" y="105"/>
                      </a:lnTo>
                      <a:lnTo>
                        <a:pt x="3136" y="46"/>
                      </a:lnTo>
                      <a:lnTo>
                        <a:pt x="3083" y="8"/>
                      </a:lnTo>
                      <a:lnTo>
                        <a:pt x="3039" y="0"/>
                      </a:lnTo>
                    </a:path>
                  </a:pathLst>
                </a:custGeom>
                <a:solidFill>
                  <a:srgbClr val="4F81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"/>
              <p:cNvGrpSpPr>
                <a:grpSpLocks/>
              </p:cNvGrpSpPr>
              <p:nvPr/>
            </p:nvGrpSpPr>
            <p:grpSpPr bwMode="auto">
              <a:xfrm>
                <a:off x="10634" y="6923"/>
                <a:ext cx="3165" cy="1258"/>
                <a:chOff x="10634" y="6923"/>
                <a:chExt cx="3165" cy="1258"/>
              </a:xfrm>
            </p:grpSpPr>
            <p:sp>
              <p:nvSpPr>
                <p:cNvPr id="14" name="Freeform 3"/>
                <p:cNvSpPr>
                  <a:spLocks/>
                </p:cNvSpPr>
                <p:nvPr/>
              </p:nvSpPr>
              <p:spPr bwMode="auto">
                <a:xfrm>
                  <a:off x="10634" y="6923"/>
                  <a:ext cx="3165" cy="1258"/>
                </a:xfrm>
                <a:custGeom>
                  <a:avLst/>
                  <a:gdLst>
                    <a:gd name="T0" fmla="+- 0 10634 10634"/>
                    <a:gd name="T1" fmla="*/ T0 w 3165"/>
                    <a:gd name="T2" fmla="+- 0 7049 6923"/>
                    <a:gd name="T3" fmla="*/ 7049 h 1258"/>
                    <a:gd name="T4" fmla="+- 0 10652 10634"/>
                    <a:gd name="T5" fmla="*/ T4 w 3165"/>
                    <a:gd name="T6" fmla="+- 0 6984 6923"/>
                    <a:gd name="T7" fmla="*/ 6984 h 1258"/>
                    <a:gd name="T8" fmla="+- 0 10698 10634"/>
                    <a:gd name="T9" fmla="*/ T8 w 3165"/>
                    <a:gd name="T10" fmla="+- 0 6939 6923"/>
                    <a:gd name="T11" fmla="*/ 6939 h 1258"/>
                    <a:gd name="T12" fmla="+- 0 13673 10634"/>
                    <a:gd name="T13" fmla="*/ T12 w 3165"/>
                    <a:gd name="T14" fmla="+- 0 6923 6923"/>
                    <a:gd name="T15" fmla="*/ 6923 h 1258"/>
                    <a:gd name="T16" fmla="+- 0 13696 10634"/>
                    <a:gd name="T17" fmla="*/ T16 w 3165"/>
                    <a:gd name="T18" fmla="+- 0 6925 6923"/>
                    <a:gd name="T19" fmla="*/ 6925 h 1258"/>
                    <a:gd name="T20" fmla="+- 0 13755 10634"/>
                    <a:gd name="T21" fmla="*/ T20 w 3165"/>
                    <a:gd name="T22" fmla="+- 0 6953 6923"/>
                    <a:gd name="T23" fmla="*/ 6953 h 1258"/>
                    <a:gd name="T24" fmla="+- 0 13792 10634"/>
                    <a:gd name="T25" fmla="*/ T24 w 3165"/>
                    <a:gd name="T26" fmla="+- 0 7006 6923"/>
                    <a:gd name="T27" fmla="*/ 7006 h 1258"/>
                    <a:gd name="T28" fmla="+- 0 13799 10634"/>
                    <a:gd name="T29" fmla="*/ T28 w 3165"/>
                    <a:gd name="T30" fmla="+- 0 8055 6923"/>
                    <a:gd name="T31" fmla="*/ 8055 h 1258"/>
                    <a:gd name="T32" fmla="+- 0 13797 10634"/>
                    <a:gd name="T33" fmla="*/ T32 w 3165"/>
                    <a:gd name="T34" fmla="+- 0 8078 6923"/>
                    <a:gd name="T35" fmla="*/ 8078 h 1258"/>
                    <a:gd name="T36" fmla="+- 0 13769 10634"/>
                    <a:gd name="T37" fmla="*/ T36 w 3165"/>
                    <a:gd name="T38" fmla="+- 0 8137 6923"/>
                    <a:gd name="T39" fmla="*/ 8137 h 1258"/>
                    <a:gd name="T40" fmla="+- 0 13715 10634"/>
                    <a:gd name="T41" fmla="*/ T40 w 3165"/>
                    <a:gd name="T42" fmla="+- 0 8174 6923"/>
                    <a:gd name="T43" fmla="*/ 8174 h 1258"/>
                    <a:gd name="T44" fmla="+- 0 10760 10634"/>
                    <a:gd name="T45" fmla="*/ T44 w 3165"/>
                    <a:gd name="T46" fmla="+- 0 8181 6923"/>
                    <a:gd name="T47" fmla="*/ 8181 h 1258"/>
                    <a:gd name="T48" fmla="+- 0 10737 10634"/>
                    <a:gd name="T49" fmla="*/ T48 w 3165"/>
                    <a:gd name="T50" fmla="+- 0 8179 6923"/>
                    <a:gd name="T51" fmla="*/ 8179 h 1258"/>
                    <a:gd name="T52" fmla="+- 0 10678 10634"/>
                    <a:gd name="T53" fmla="*/ T52 w 3165"/>
                    <a:gd name="T54" fmla="+- 0 8151 6923"/>
                    <a:gd name="T55" fmla="*/ 8151 h 1258"/>
                    <a:gd name="T56" fmla="+- 0 10641 10634"/>
                    <a:gd name="T57" fmla="*/ T56 w 3165"/>
                    <a:gd name="T58" fmla="+- 0 8098 6923"/>
                    <a:gd name="T59" fmla="*/ 8098 h 1258"/>
                    <a:gd name="T60" fmla="+- 0 10634 10634"/>
                    <a:gd name="T61" fmla="*/ T60 w 3165"/>
                    <a:gd name="T62" fmla="+- 0 7049 6923"/>
                    <a:gd name="T63" fmla="*/ 7049 h 12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</a:cxnLst>
                  <a:rect l="0" t="0" r="r" b="b"/>
                  <a:pathLst>
                    <a:path w="3165" h="1258">
                      <a:moveTo>
                        <a:pt x="0" y="126"/>
                      </a:moveTo>
                      <a:lnTo>
                        <a:pt x="18" y="61"/>
                      </a:lnTo>
                      <a:lnTo>
                        <a:pt x="64" y="16"/>
                      </a:lnTo>
                      <a:lnTo>
                        <a:pt x="3039" y="0"/>
                      </a:lnTo>
                      <a:lnTo>
                        <a:pt x="3062" y="2"/>
                      </a:lnTo>
                      <a:lnTo>
                        <a:pt x="3121" y="30"/>
                      </a:lnTo>
                      <a:lnTo>
                        <a:pt x="3158" y="83"/>
                      </a:lnTo>
                      <a:lnTo>
                        <a:pt x="3165" y="1132"/>
                      </a:lnTo>
                      <a:lnTo>
                        <a:pt x="3163" y="1155"/>
                      </a:lnTo>
                      <a:lnTo>
                        <a:pt x="3135" y="1214"/>
                      </a:lnTo>
                      <a:lnTo>
                        <a:pt x="3081" y="1251"/>
                      </a:lnTo>
                      <a:lnTo>
                        <a:pt x="126" y="1258"/>
                      </a:lnTo>
                      <a:lnTo>
                        <a:pt x="103" y="1256"/>
                      </a:lnTo>
                      <a:lnTo>
                        <a:pt x="44" y="1228"/>
                      </a:lnTo>
                      <a:lnTo>
                        <a:pt x="7" y="117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3692886" y="2691825"/>
              <a:ext cx="201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ANXIETY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3139" y="4584954"/>
              <a:ext cx="201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ANXIETY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63700" y="4593860"/>
              <a:ext cx="2018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ANXIETY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7557" y="3471366"/>
              <a:ext cx="2270628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166688" algn="l"/>
                </a:tabLst>
              </a:pPr>
              <a:r>
                <a:rPr lang="en-US" dirty="0"/>
                <a:t>RESTLESSNESS</a:t>
              </a:r>
            </a:p>
            <a:p>
              <a:pPr marL="166688" indent="-166688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166688" algn="l"/>
                </a:tabLst>
              </a:pPr>
              <a:r>
                <a:rPr lang="en-US" dirty="0"/>
                <a:t>SLEEP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91972" y="3773269"/>
              <a:ext cx="227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  <a:tabLst>
                  <a:tab pos="166688" algn="l"/>
                </a:tabLst>
              </a:pPr>
              <a:r>
                <a:rPr lang="en-US" dirty="0"/>
                <a:t>ACTIVITIES OF DAILY LIVING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87572" y="3141583"/>
              <a:ext cx="227062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166688" algn="l"/>
                </a:tabLst>
              </a:pPr>
              <a:r>
                <a:rPr lang="en-US" dirty="0"/>
                <a:t>COPING MECHANISMS</a:t>
              </a:r>
            </a:p>
            <a:p>
              <a:pPr marL="166688" indent="-166688">
                <a:spcAft>
                  <a:spcPts val="1200"/>
                </a:spcAft>
                <a:buFont typeface="Arial" panose="020B0604020202020204" pitchFamily="34" charset="0"/>
                <a:buChar char="•"/>
                <a:tabLst>
                  <a:tab pos="166688" algn="l"/>
                </a:tabLst>
              </a:pPr>
              <a:r>
                <a:rPr lang="en-US" dirty="0"/>
                <a:t>COGNITIVE APPRROACH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21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Mental Health Assessments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/>
              <a:t>Mini-Cog</a:t>
            </a:r>
          </a:p>
          <a:p>
            <a:r>
              <a:rPr lang="en-US" dirty="0"/>
              <a:t>Geriatric Depression Scale</a:t>
            </a:r>
          </a:p>
          <a:p>
            <a:r>
              <a:rPr lang="en-US" dirty="0"/>
              <a:t>Caregiver Strain Index</a:t>
            </a:r>
          </a:p>
          <a:p>
            <a:r>
              <a:rPr lang="en-US" dirty="0"/>
              <a:t>Recognition of Dementia in hospitalized older adults</a:t>
            </a:r>
          </a:p>
          <a:p>
            <a:r>
              <a:rPr lang="en-US" dirty="0"/>
              <a:t>Short Michigan Alcohol Screening Tool</a:t>
            </a:r>
          </a:p>
        </p:txBody>
      </p:sp>
      <p:pic>
        <p:nvPicPr>
          <p:cNvPr id="18462" name="Picture 30" descr="A man wearing a white hat and g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794"/>
            <a:ext cx="29718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3" name="Picture 31" descr="An older man with a red 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1474788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4" name="Picture 32" descr="How to Try Th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58785"/>
            <a:ext cx="2514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763000" cy="1325562"/>
          </a:xfrm>
        </p:spPr>
        <p:txBody>
          <a:bodyPr>
            <a:noAutofit/>
          </a:bodyPr>
          <a:lstStyle/>
          <a:p>
            <a:r>
              <a:rPr lang="en-US" sz="4600" dirty="0"/>
              <a:t>But you’re doing ok </a:t>
            </a:r>
            <a:r>
              <a:rPr lang="en-US" sz="4600" i="1" dirty="0"/>
              <a:t>for your age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416306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77000" cy="1325562"/>
          </a:xfrm>
        </p:spPr>
        <p:txBody>
          <a:bodyPr>
            <a:normAutofit/>
          </a:bodyPr>
          <a:lstStyle/>
          <a:p>
            <a:r>
              <a:rPr lang="en-US" dirty="0"/>
              <a:t>Use Evolving Knowledge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Geriatric Syndromes – clusters of related symptoms that are complicated…</a:t>
            </a:r>
          </a:p>
          <a:p>
            <a:r>
              <a:rPr lang="en-US" dirty="0"/>
              <a:t>overwhelming to practitioners…and often overlooked</a:t>
            </a:r>
          </a:p>
          <a:p>
            <a:r>
              <a:rPr lang="en-US" dirty="0"/>
              <a:t>Dementia…Delirium…and Depression</a:t>
            </a:r>
          </a:p>
        </p:txBody>
      </p:sp>
      <p:pic>
        <p:nvPicPr>
          <p:cNvPr id="14" name="Picture 8" descr="A nurse talking to a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429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4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705600" cy="1325562"/>
          </a:xfrm>
        </p:spPr>
        <p:txBody>
          <a:bodyPr>
            <a:noAutofit/>
          </a:bodyPr>
          <a:lstStyle/>
          <a:p>
            <a:r>
              <a:rPr lang="en-US" sz="4200" dirty="0"/>
              <a:t>Make Situational Decisions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 physical outcomes outweigh psychological outcomes?</a:t>
            </a:r>
          </a:p>
          <a:p>
            <a:r>
              <a:rPr lang="en-US" dirty="0"/>
              <a:t>Who gets to make the choice?</a:t>
            </a:r>
          </a:p>
          <a:p>
            <a:r>
              <a:rPr lang="en-US" dirty="0"/>
              <a:t>Can a situation be too safe?</a:t>
            </a:r>
          </a:p>
        </p:txBody>
      </p:sp>
      <p:pic>
        <p:nvPicPr>
          <p:cNvPr id="21506" name="Picture 2" descr="A group of people sitting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9051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A woman sitting in a wheel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1220"/>
            <a:ext cx="2514600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 woman riding a bicycle on a be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4722"/>
            <a:ext cx="2496256" cy="167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4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324600" cy="1325562"/>
          </a:xfrm>
        </p:spPr>
        <p:txBody>
          <a:bodyPr>
            <a:noAutofit/>
          </a:bodyPr>
          <a:lstStyle/>
          <a:p>
            <a:r>
              <a:rPr lang="en-US" dirty="0"/>
              <a:t>The discussion should start with…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4648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“What risks are you willing to take to optimize the quality of your life?”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“Who do you talk with about decisions you make?”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“How would you know if you started to need help?”</a:t>
            </a:r>
          </a:p>
        </p:txBody>
      </p:sp>
    </p:spTree>
    <p:extLst>
      <p:ext uri="{BB962C8B-B14F-4D97-AF65-F5344CB8AC3E}">
        <p14:creationId xmlns:p14="http://schemas.microsoft.com/office/powerpoint/2010/main" val="202950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Changing Perceptions of Older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Mood and Cognitive Issues are NOT an expected outcome of aging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Collaborative approach by including the older adult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Self Awareness as the Health Care Professional of bias, feeling overwhelmed and hopeless interpretations of issues</a:t>
            </a:r>
          </a:p>
        </p:txBody>
      </p:sp>
    </p:spTree>
    <p:extLst>
      <p:ext uri="{BB962C8B-B14F-4D97-AF65-F5344CB8AC3E}">
        <p14:creationId xmlns:p14="http://schemas.microsoft.com/office/powerpoint/2010/main" val="17948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98282" y="1908492"/>
          <a:ext cx="6147435" cy="44888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6495">
                <a:tc>
                  <a:txBody>
                    <a:bodyPr/>
                    <a:lstStyle/>
                    <a:p>
                      <a:pPr marL="64770" marR="55626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0AB00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A</a:t>
                      </a:r>
                      <a:r>
                        <a:rPr lang="en-US" sz="1100" b="1" dirty="0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ssess Function 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Expectations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835" lvl="0" indent="-342900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>
                          <a:effectLst/>
                          <a:latin typeface="Garamond"/>
                          <a:ea typeface="Garamond"/>
                          <a:cs typeface="Garamond"/>
                        </a:rPr>
                        <a:t>Assess, respond to, and respect an older adult’s functional status and strengths, wishes, and expectations.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>
                          <a:effectLst/>
                          <a:latin typeface="Garamond"/>
                          <a:ea typeface="Garamond"/>
                          <a:cs typeface="Garamond"/>
                        </a:rPr>
                        <a:t>Determine the older adult’s function and expectations, along with cognition, mood, culture, physiologic status, and comfort to obtain a comprehensive assessment of health care needs.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>
                          <a:effectLst/>
                          <a:latin typeface="Garamond"/>
                          <a:ea typeface="Garamond"/>
                          <a:cs typeface="Garamond"/>
                        </a:rPr>
                        <a:t>Use standardized assessment tools to assess the older adult’s individual aging pattern.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marL="64770" marR="40894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0AB00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C</a:t>
                      </a:r>
                      <a:r>
                        <a:rPr lang="en-US" sz="1100" b="1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oordinate 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lnSpc>
                          <a:spcPts val="12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Manage Care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835" lvl="0" indent="-342900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 dirty="0">
                          <a:effectLst/>
                          <a:latin typeface="Garamond"/>
                          <a:ea typeface="Garamond"/>
                          <a:cs typeface="Garamond"/>
                        </a:rPr>
                        <a:t>Manage chronic conditions, including atypical presentations, in daily life and during life transitions to maximize function and maintain independence.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 dirty="0">
                          <a:effectLst/>
                          <a:latin typeface="Garamond"/>
                          <a:ea typeface="Garamond"/>
                          <a:cs typeface="Garamond"/>
                        </a:rPr>
                        <a:t>Assist older adults and families/caregivers to access knowledge and evaluate resources.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 dirty="0">
                          <a:effectLst/>
                          <a:latin typeface="Garamond"/>
                          <a:ea typeface="Garamond"/>
                          <a:cs typeface="Garamond"/>
                        </a:rPr>
                        <a:t>Advocate during acute exacerbations of chronic conditions to prevent complications.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770">
                <a:tc>
                  <a:txBody>
                    <a:bodyPr/>
                    <a:lstStyle/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Use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0AB00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E</a:t>
                      </a:r>
                      <a:r>
                        <a:rPr lang="en-US" sz="1100" b="1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volving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Knowledge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835" lvl="0" indent="-34290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>
                          <a:effectLst/>
                          <a:latin typeface="Garamond"/>
                          <a:ea typeface="Garamond"/>
                          <a:cs typeface="Garamond"/>
                        </a:rPr>
                        <a:t>Understand geriatric syndromes and unique presentations of common diseases in older adults.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>
                          <a:effectLst/>
                          <a:latin typeface="Garamond"/>
                          <a:ea typeface="Garamond"/>
                          <a:cs typeface="Garamond"/>
                        </a:rPr>
                        <a:t>Access and use emerging information and research evidence about the special care needs of older adults and appropriate treatment options.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3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>
                          <a:effectLst/>
                          <a:latin typeface="Garamond"/>
                          <a:ea typeface="Garamond"/>
                          <a:cs typeface="Garamond"/>
                        </a:rPr>
                        <a:t>Interpret findings and evaluate clinical situations in order to provide high quality nursing care based on current knowledge and best practices.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070">
                <a:tc>
                  <a:txBody>
                    <a:bodyPr/>
                    <a:lstStyle/>
                    <a:p>
                      <a:pPr marL="64770" marR="365125">
                        <a:lnSpc>
                          <a:spcPts val="13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Make </a:t>
                      </a:r>
                      <a:r>
                        <a:rPr lang="en-US" sz="1200" b="1">
                          <a:solidFill>
                            <a:srgbClr val="F0AB00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S</a:t>
                      </a:r>
                      <a:r>
                        <a:rPr lang="en-US" sz="1200" b="1">
                          <a:solidFill>
                            <a:srgbClr val="7C9AAA"/>
                          </a:solidFill>
                          <a:effectLst/>
                          <a:latin typeface="HelveticaNeueLT Std"/>
                          <a:ea typeface="Arial"/>
                          <a:cs typeface="Arial"/>
                        </a:rPr>
                        <a:t>ituational Decisions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835" lvl="0" indent="-342900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 dirty="0">
                          <a:effectLst/>
                          <a:latin typeface="Garamond"/>
                          <a:ea typeface="Garamond"/>
                          <a:cs typeface="Garamond"/>
                        </a:rPr>
                        <a:t>Analyze risks and benefits of care decisions in collaboration with the interdisciplinary team and the older adult, family, and caregivers.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 dirty="0">
                          <a:effectLst/>
                          <a:latin typeface="Garamond"/>
                          <a:ea typeface="Garamond"/>
                          <a:cs typeface="Garamond"/>
                        </a:rPr>
                        <a:t>Evaluate situations where standard treatment recommendations need to be modified to manage care in the context of the older adult’s needs and life transitions.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203835" lvl="0" indent="-342900">
                        <a:lnSpc>
                          <a:spcPts val="1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100" dirty="0">
                          <a:effectLst/>
                          <a:latin typeface="Garamond"/>
                          <a:ea typeface="Garamond"/>
                          <a:cs typeface="Garamond"/>
                        </a:rPr>
                        <a:t>Consider the older adult’s wishes, expectations, resources, lived experiences, culture, and strengths when modifying care approaches.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Nursing Actions</a:t>
            </a:r>
          </a:p>
        </p:txBody>
      </p:sp>
    </p:spTree>
    <p:extLst>
      <p:ext uri="{BB962C8B-B14F-4D97-AF65-F5344CB8AC3E}">
        <p14:creationId xmlns:p14="http://schemas.microsoft.com/office/powerpoint/2010/main" val="104730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587625"/>
            <a:ext cx="7772400" cy="2517775"/>
          </a:xfrm>
        </p:spPr>
        <p:txBody>
          <a:bodyPr>
            <a:normAutofit fontScale="90000"/>
          </a:bodyPr>
          <a:lstStyle/>
          <a:p>
            <a:r>
              <a:rPr lang="en-US" dirty="0"/>
              <a:t>“Yes I’m 100 years old but don’t tell anybody because as soon as you do they won’t think I know what I am talking about.”</a:t>
            </a:r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/>
          </a:bodyPr>
          <a:lstStyle/>
          <a:p>
            <a:r>
              <a:rPr lang="en-US" dirty="0"/>
              <a:t>www.nln.org/ACES</a:t>
            </a:r>
          </a:p>
        </p:txBody>
      </p:sp>
    </p:spTree>
    <p:extLst>
      <p:ext uri="{BB962C8B-B14F-4D97-AF65-F5344CB8AC3E}">
        <p14:creationId xmlns:p14="http://schemas.microsoft.com/office/powerpoint/2010/main" val="217789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629400" cy="1325562"/>
          </a:xfrm>
        </p:spPr>
        <p:txBody>
          <a:bodyPr>
            <a:noAutofit/>
          </a:bodyPr>
          <a:lstStyle/>
          <a:p>
            <a:r>
              <a:rPr lang="en-US" dirty="0"/>
              <a:t>Assess Function 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267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2800" dirty="0"/>
              <a:t>Ask the question…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2800" dirty="0"/>
          </a:p>
          <a:p>
            <a:pPr marL="400050" lvl="1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/>
              <a:t>What is current function and how far is current function from baseline?</a:t>
            </a:r>
          </a:p>
        </p:txBody>
      </p:sp>
      <p:pic>
        <p:nvPicPr>
          <p:cNvPr id="2050" name="Picture 2" descr="An older woman stretching her leg on a street sign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971675"/>
            <a:ext cx="33432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7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705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Mental Health Issues Seen in Older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Cognitive Issues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Mood Issues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Anxiety</a:t>
            </a:r>
          </a:p>
        </p:txBody>
      </p:sp>
    </p:spTree>
    <p:extLst>
      <p:ext uri="{BB962C8B-B14F-4D97-AF65-F5344CB8AC3E}">
        <p14:creationId xmlns:p14="http://schemas.microsoft.com/office/powerpoint/2010/main" val="171335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705600" cy="1325562"/>
          </a:xfrm>
        </p:spPr>
        <p:txBody>
          <a:bodyPr>
            <a:noAutofit/>
          </a:bodyPr>
          <a:lstStyle/>
          <a:p>
            <a:r>
              <a:rPr lang="en-US" dirty="0"/>
              <a:t>Functioning as a Predictor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Physical Assessments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Mental Health Assessments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Separate…Equal…and Intertwined</a:t>
            </a:r>
          </a:p>
        </p:txBody>
      </p:sp>
      <p:pic>
        <p:nvPicPr>
          <p:cNvPr id="15" name="Picture 8" descr="An older woman using a c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33677"/>
            <a:ext cx="1447800" cy="218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An older woman wearing an ap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7134"/>
            <a:ext cx="1619250" cy="21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A  woman using a wal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1828800" cy="27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An older woman in a wheelc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1634"/>
            <a:ext cx="1828800" cy="26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7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Issues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57325" y="1589088"/>
            <a:ext cx="6229350" cy="4548187"/>
            <a:chOff x="1457325" y="1589088"/>
            <a:chExt cx="6229350" cy="454818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25" y="1589088"/>
              <a:ext cx="6229350" cy="454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43400" y="2020669"/>
              <a:ext cx="1676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COGNITIVE ISSUES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0275" y="3837057"/>
              <a:ext cx="16764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DELIRIUM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4231" y="3821668"/>
              <a:ext cx="16764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DEMENTIA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0" y="5410200"/>
              <a:ext cx="16764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BEHAVIOR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4831" y="5410200"/>
              <a:ext cx="186396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PROGRESSION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5271700"/>
              <a:ext cx="1676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BASELINE STATUS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9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Atypical is the Norm with Cognitive Issues</a:t>
            </a:r>
          </a:p>
        </p:txBody>
      </p:sp>
      <p:pic>
        <p:nvPicPr>
          <p:cNvPr id="3" name="Picture 11" descr="An older man with gla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65" y="1717675"/>
            <a:ext cx="2651125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An older woman sitting in a 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54" y="4586514"/>
            <a:ext cx="2879725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n older man wearing a ha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6" t="42400"/>
          <a:stretch/>
        </p:blipFill>
        <p:spPr bwMode="auto">
          <a:xfrm>
            <a:off x="5486400" y="3641498"/>
            <a:ext cx="2860221" cy="31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 older woman with glass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2" b="58740"/>
          <a:stretch/>
        </p:blipFill>
        <p:spPr bwMode="auto">
          <a:xfrm>
            <a:off x="191650" y="2057400"/>
            <a:ext cx="356255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0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2672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Baseline functioning</a:t>
            </a:r>
          </a:p>
          <a:p>
            <a:pPr>
              <a:lnSpc>
                <a:spcPct val="150000"/>
              </a:lnSpc>
            </a:pPr>
            <a:r>
              <a:rPr lang="en-US" dirty="0"/>
              <a:t>Time Frame of change</a:t>
            </a:r>
          </a:p>
          <a:p>
            <a:pPr>
              <a:lnSpc>
                <a:spcPct val="150000"/>
              </a:lnSpc>
            </a:pPr>
            <a:r>
              <a:rPr lang="en-US" dirty="0"/>
              <a:t>Functional disparity</a:t>
            </a:r>
          </a:p>
          <a:p>
            <a:pPr>
              <a:lnSpc>
                <a:spcPct val="150000"/>
              </a:lnSpc>
            </a:pPr>
            <a:r>
              <a:rPr lang="en-US" dirty="0"/>
              <a:t>Client perception</a:t>
            </a:r>
          </a:p>
          <a:p>
            <a:pPr>
              <a:lnSpc>
                <a:spcPct val="150000"/>
              </a:lnSpc>
            </a:pPr>
            <a:r>
              <a:rPr lang="en-US" dirty="0"/>
              <a:t>Family perception</a:t>
            </a:r>
          </a:p>
          <a:p>
            <a:pPr>
              <a:lnSpc>
                <a:spcPct val="150000"/>
              </a:lnSpc>
            </a:pPr>
            <a:r>
              <a:rPr lang="en-US" dirty="0"/>
              <a:t>Examiner’s perception</a:t>
            </a:r>
          </a:p>
        </p:txBody>
      </p:sp>
      <p:pic>
        <p:nvPicPr>
          <p:cNvPr id="9218" name="Picture 2" descr="four hand-drawn c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52625"/>
            <a:ext cx="37719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2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3255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Coordination and Management of Care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/>
              <a:t>Atypical Presentation of Cognitive Issues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600"/>
              <a:t>Baseline functioning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600"/>
              <a:t>Time Frame of change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600"/>
              <a:t>Client perception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600"/>
              <a:t>Family perception</a:t>
            </a:r>
          </a:p>
          <a:p>
            <a:pPr marL="800100" lvl="2" indent="0">
              <a:spcBef>
                <a:spcPts val="1200"/>
              </a:spcBef>
              <a:buNone/>
            </a:pPr>
            <a:r>
              <a:rPr lang="en-US" sz="2600"/>
              <a:t>Examiner’s perception</a:t>
            </a:r>
          </a:p>
        </p:txBody>
      </p:sp>
      <p:pic>
        <p:nvPicPr>
          <p:cNvPr id="10242" name="Picture 2" descr="A man standing next to a po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6"/>
          <a:stretch/>
        </p:blipFill>
        <p:spPr bwMode="auto">
          <a:xfrm>
            <a:off x="4648200" y="1798637"/>
            <a:ext cx="40386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9299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5335aa-b14d-43fc-bc3f-f6c2eb8e2e98">
      <Terms xmlns="http://schemas.microsoft.com/office/infopath/2007/PartnerControls"/>
    </lcf76f155ced4ddcb4097134ff3c332f>
    <TaxCatchAll xmlns="e6718f48-bae5-4a3b-98de-cc0791a0f4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4CCAAB2D8B94C9E80AEE0F968D4E3" ma:contentTypeVersion="16" ma:contentTypeDescription="Create a new document." ma:contentTypeScope="" ma:versionID="d63d8fec38fad7d1a60de83c4ac9f338">
  <xsd:schema xmlns:xsd="http://www.w3.org/2001/XMLSchema" xmlns:xs="http://www.w3.org/2001/XMLSchema" xmlns:p="http://schemas.microsoft.com/office/2006/metadata/properties" xmlns:ns2="115335aa-b14d-43fc-bc3f-f6c2eb8e2e98" xmlns:ns3="e6718f48-bae5-4a3b-98de-cc0791a0f4dd" targetNamespace="http://schemas.microsoft.com/office/2006/metadata/properties" ma:root="true" ma:fieldsID="25a4bd9ba85c517d8a2420a09b45e86f" ns2:_="" ns3:_="">
    <xsd:import namespace="115335aa-b14d-43fc-bc3f-f6c2eb8e2e98"/>
    <xsd:import namespace="e6718f48-bae5-4a3b-98de-cc0791a0f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335aa-b14d-43fc-bc3f-f6c2eb8e2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d5b859-ebfe-4755-9808-2198ae9c60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18f48-bae5-4a3b-98de-cc0791a0f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82f190-dbc2-421d-b101-020c9c793152}" ma:internalName="TaxCatchAll" ma:showField="CatchAllData" ma:web="e6718f48-bae5-4a3b-98de-cc0791a0f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472C28-6E4E-409F-9B0E-909701CFCEF6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15335aa-b14d-43fc-bc3f-f6c2eb8e2e98"/>
    <ds:schemaRef ds:uri="http://schemas.microsoft.com/office/2006/metadata/properties"/>
    <ds:schemaRef ds:uri="http://schemas.microsoft.com/office/infopath/2007/PartnerControls"/>
    <ds:schemaRef ds:uri="e6718f48-bae5-4a3b-98de-cc0791a0f4d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380D3BB-622F-47B9-8282-ACE14EF05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335aa-b14d-43fc-bc3f-f6c2eb8e2e98"/>
    <ds:schemaRef ds:uri="e6718f48-bae5-4a3b-98de-cc0791a0f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44334A-8223-4F17-AAA9-131C6C729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621</Words>
  <Application>Microsoft Macintosh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HelveticaNeueLT Std</vt:lpstr>
      <vt:lpstr>Times New Roman</vt:lpstr>
      <vt:lpstr>Wingdings</vt:lpstr>
      <vt:lpstr>Office Theme</vt:lpstr>
      <vt:lpstr>Mental Health Needs of Older Adults</vt:lpstr>
      <vt:lpstr>Essential Nursing Actions</vt:lpstr>
      <vt:lpstr>Assess Function and Expectations</vt:lpstr>
      <vt:lpstr>Common Mental Health Issues Seen in Older Adults</vt:lpstr>
      <vt:lpstr>Functioning as a Predictor</vt:lpstr>
      <vt:lpstr>Cognitive Issues</vt:lpstr>
      <vt:lpstr>Atypical is the Norm with Cognitive Issues</vt:lpstr>
      <vt:lpstr>Cognitive Disorders</vt:lpstr>
      <vt:lpstr>Coordination and Management of Care</vt:lpstr>
      <vt:lpstr>Depression</vt:lpstr>
      <vt:lpstr>Coordination and Management of Care</vt:lpstr>
      <vt:lpstr>Anxiety</vt:lpstr>
      <vt:lpstr>PowerPoint Presentation</vt:lpstr>
      <vt:lpstr>Mental Health Assessments</vt:lpstr>
      <vt:lpstr>But you’re doing ok for your age</vt:lpstr>
      <vt:lpstr>Use Evolving Knowledge</vt:lpstr>
      <vt:lpstr>Make Situational Decisions</vt:lpstr>
      <vt:lpstr>The discussion should start with…</vt:lpstr>
      <vt:lpstr>Changing Perceptions of Older Adults</vt:lpstr>
      <vt:lpstr>“Yes I’m 100 years old but don’t tell anybody because as soon as you do they won’t think I know what I am talking about.”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Needs of Older Adults</dc:title>
  <dc:creator>Andrea L. Browning</dc:creator>
  <cp:keywords>ACE.S</cp:keywords>
  <cp:lastModifiedBy>Andrea L. Browning</cp:lastModifiedBy>
  <cp:revision>18</cp:revision>
  <dcterms:created xsi:type="dcterms:W3CDTF">2018-04-25T16:19:26Z</dcterms:created>
  <dcterms:modified xsi:type="dcterms:W3CDTF">2023-07-06T17:11:23Z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0x010100FB84CCAAB2D8B94C9E80AEE0F968D4E3</vt:lpwstr>
  </property>
  <property fmtid="{D5CDD505-2E9C-101B-9397-08002B2CF9AE}" pid="3" name="Order">
    <vt:r8>100</vt:r8>
  </property>
</Properties>
</file>