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07396A-8FF2-4907-987A-A9CEA4AE9591}" v="2" dt="2023-07-05T20:14:3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5"/>
    <p:restoredTop sz="94673"/>
  </p:normalViewPr>
  <p:slideViewPr>
    <p:cSldViewPr snapToGrid="0" snapToObjects="1">
      <p:cViewPr varScale="1">
        <p:scale>
          <a:sx n="66" d="100"/>
          <a:sy n="66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. Browning" userId="aa32dd76-d095-4f7c-ab83-e674fb590cec" providerId="ADAL" clId="{4784DBCD-B825-41F0-8D18-3AEBE17AD5F8}"/>
    <pc:docChg chg="modSld">
      <pc:chgData name="Andrea L. Browning" userId="aa32dd76-d095-4f7c-ab83-e674fb590cec" providerId="ADAL" clId="{4784DBCD-B825-41F0-8D18-3AEBE17AD5F8}" dt="2023-04-25T14:41:24.835" v="249" actId="962"/>
      <pc:docMkLst>
        <pc:docMk/>
      </pc:docMkLst>
      <pc:sldChg chg="modSp mod">
        <pc:chgData name="Andrea L. Browning" userId="aa32dd76-d095-4f7c-ab83-e674fb590cec" providerId="ADAL" clId="{4784DBCD-B825-41F0-8D18-3AEBE17AD5F8}" dt="2023-04-25T14:40:29.539" v="69" actId="962"/>
        <pc:sldMkLst>
          <pc:docMk/>
          <pc:sldMk cId="4032876409" sldId="257"/>
        </pc:sldMkLst>
        <pc:picChg chg="mod">
          <ac:chgData name="Andrea L. Browning" userId="aa32dd76-d095-4f7c-ab83-e674fb590cec" providerId="ADAL" clId="{4784DBCD-B825-41F0-8D18-3AEBE17AD5F8}" dt="2023-04-25T14:40:29.539" v="69" actId="962"/>
          <ac:picMkLst>
            <pc:docMk/>
            <pc:sldMk cId="4032876409" sldId="257"/>
            <ac:picMk id="5" creationId="{48A8BB0D-4F10-1C44-8C18-E2ABDA39B0FC}"/>
          </ac:picMkLst>
        </pc:picChg>
      </pc:sldChg>
      <pc:sldChg chg="modSp mod">
        <pc:chgData name="Andrea L. Browning" userId="aa32dd76-d095-4f7c-ab83-e674fb590cec" providerId="ADAL" clId="{4784DBCD-B825-41F0-8D18-3AEBE17AD5F8}" dt="2023-04-25T14:40:40.878" v="83" actId="962"/>
        <pc:sldMkLst>
          <pc:docMk/>
          <pc:sldMk cId="2426219388" sldId="259"/>
        </pc:sldMkLst>
        <pc:picChg chg="mod">
          <ac:chgData name="Andrea L. Browning" userId="aa32dd76-d095-4f7c-ab83-e674fb590cec" providerId="ADAL" clId="{4784DBCD-B825-41F0-8D18-3AEBE17AD5F8}" dt="2023-04-25T14:40:40.878" v="83" actId="962"/>
          <ac:picMkLst>
            <pc:docMk/>
            <pc:sldMk cId="2426219388" sldId="259"/>
            <ac:picMk id="5" creationId="{CA069B7C-C988-C24C-8370-29C688C9155B}"/>
          </ac:picMkLst>
        </pc:picChg>
      </pc:sldChg>
      <pc:sldChg chg="modSp mod">
        <pc:chgData name="Andrea L. Browning" userId="aa32dd76-d095-4f7c-ab83-e674fb590cec" providerId="ADAL" clId="{4784DBCD-B825-41F0-8D18-3AEBE17AD5F8}" dt="2023-04-25T14:41:05.744" v="199" actId="962"/>
        <pc:sldMkLst>
          <pc:docMk/>
          <pc:sldMk cId="3112921772" sldId="260"/>
        </pc:sldMkLst>
        <pc:picChg chg="mod">
          <ac:chgData name="Andrea L. Browning" userId="aa32dd76-d095-4f7c-ab83-e674fb590cec" providerId="ADAL" clId="{4784DBCD-B825-41F0-8D18-3AEBE17AD5F8}" dt="2023-04-25T14:41:05.744" v="199" actId="962"/>
          <ac:picMkLst>
            <pc:docMk/>
            <pc:sldMk cId="3112921772" sldId="260"/>
            <ac:picMk id="9" creationId="{017AFB3F-27DC-E64B-8B4B-C4D0750632D5}"/>
          </ac:picMkLst>
        </pc:picChg>
      </pc:sldChg>
      <pc:sldChg chg="modSp mod">
        <pc:chgData name="Andrea L. Browning" userId="aa32dd76-d095-4f7c-ab83-e674fb590cec" providerId="ADAL" clId="{4784DBCD-B825-41F0-8D18-3AEBE17AD5F8}" dt="2023-04-25T14:41:17.985" v="211" actId="962"/>
        <pc:sldMkLst>
          <pc:docMk/>
          <pc:sldMk cId="826843950" sldId="262"/>
        </pc:sldMkLst>
        <pc:picChg chg="mod">
          <ac:chgData name="Andrea L. Browning" userId="aa32dd76-d095-4f7c-ab83-e674fb590cec" providerId="ADAL" clId="{4784DBCD-B825-41F0-8D18-3AEBE17AD5F8}" dt="2023-04-25T14:41:17.985" v="211" actId="962"/>
          <ac:picMkLst>
            <pc:docMk/>
            <pc:sldMk cId="826843950" sldId="262"/>
            <ac:picMk id="5" creationId="{13E528CB-F0F2-1D4D-AA12-8D30F6F424B4}"/>
          </ac:picMkLst>
        </pc:picChg>
      </pc:sldChg>
      <pc:sldChg chg="modSp mod">
        <pc:chgData name="Andrea L. Browning" userId="aa32dd76-d095-4f7c-ab83-e674fb590cec" providerId="ADAL" clId="{4784DBCD-B825-41F0-8D18-3AEBE17AD5F8}" dt="2023-04-25T14:41:24.835" v="249" actId="962"/>
        <pc:sldMkLst>
          <pc:docMk/>
          <pc:sldMk cId="2670265965" sldId="264"/>
        </pc:sldMkLst>
        <pc:picChg chg="mod">
          <ac:chgData name="Andrea L. Browning" userId="aa32dd76-d095-4f7c-ab83-e674fb590cec" providerId="ADAL" clId="{4784DBCD-B825-41F0-8D18-3AEBE17AD5F8}" dt="2023-04-25T14:41:24.835" v="249" actId="962"/>
          <ac:picMkLst>
            <pc:docMk/>
            <pc:sldMk cId="2670265965" sldId="264"/>
            <ac:picMk id="5" creationId="{6878490E-A843-674C-BF44-1BEE8AB25D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0B48-0358-A641-ADBA-BBDF306AB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99564-BB66-964B-ACE5-E9E416F6C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BF4A0-C197-AB4E-BBE9-DFE5DC7F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9EC65-F329-CA4A-A425-7723ED60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04FDD-E3F4-A54A-AE5A-EC175411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CEDF8-03C4-B640-B732-02555432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5D111-7D96-714C-8A5C-E11134C14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CB25B-2C25-0442-BD34-3583EB84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7E64-E08C-ED4E-9B37-A251FF32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835D0-52B2-A045-8241-69F4FD23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74644A-7389-4843-9C82-7F4C55EF8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D1989-8B9B-EA48-AD57-0703BF0E3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4E01A-7F3A-6145-83AE-FA6BFC41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CD0F3-CA63-D242-806C-EEB57A98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2566D-A58A-CD46-9040-58F277A8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4550B-4C80-7141-B79E-590AEBB8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6502-DD7A-0F46-8524-2169DBA75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04DEF-C2F8-CD46-8BFD-BF359B6B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E89E-E94A-5B4B-A583-F1468AFC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CCCB3-51B7-5145-B273-F97EF69C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B37F-5029-AB4F-8393-571695DA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0CABE-3BC0-464B-BD4D-C30C0B98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D8ED3-AE0D-0444-A243-223A874E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F1D0E-37B8-E147-B6B6-AA01BCB2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193FB-01CC-8646-9582-DDE073B3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16CD0-BAF0-9B4C-98EC-05EAA8528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98CC-884A-A14E-834B-71AAC3B9E4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3982-FEFA-0440-8E42-3E39A7442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FBFC6-CA50-3540-AB32-BC61CBFC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4C6FA-56BD-FC46-ABC5-7255FC3F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D2881-D868-8842-9828-D42B27D1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73C64-36DB-CB46-A459-362FBAAB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C120F-CF7E-AC41-AF1E-B0D51CACB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36785-E315-7043-8532-F18E23A40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FC97A-A0BD-5C4E-9224-8A1A4C85F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5D883-DE43-7544-8B00-C76D4ABF3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CCA03-98AA-A14B-BFB1-06A581C3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1197E-E7FA-CA4D-B366-BDE8BB8C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2C17F-01BD-CE42-8523-22327141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A71F-F192-5246-8194-2EEF5059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0FE8F-7065-FF45-8408-1903A51F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A419B-6539-4643-8D5B-7EE4C78B3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43D521-BCE0-DB49-8D72-FEB6C8794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6CF6A-6664-0B45-B001-DFEEFE56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76A73-69A6-3F49-A4FC-67780620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FD91F-152B-4147-A5F4-E3808D25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0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0F8D-2E08-904F-A7F2-B3FD64CD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826A8-E318-E94F-A662-2DDB37EB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AF8C5-C74B-7347-A8B1-5C08450F4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BB524-1670-504B-8F62-2717DF33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887C0-28EE-C148-ACF8-825C6EF44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A7DD6-3C6B-D644-A9AF-FF381157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FC6D3-7B9D-0C46-8DC1-9240BD67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C9E38B-214F-8D40-974F-D18033024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609C2-F2D4-CF4F-8901-0CBB3A3C2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1B37-E008-D648-9D2F-6E38FF426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56865-80AC-3C47-BAFF-52F9A954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426E0-FD8B-7B4C-AEAE-AB98A81B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01427-7E3C-794A-957E-D433FD10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37403-D2F7-1A44-8B84-D60D157D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3F4B1-D10F-CF41-AC74-757E63856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94B0-9B25-144D-849D-195294B2DF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EFD31-5BAF-C54F-9944-8CD4E3346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D3A2A-2748-BC41-8541-E8B3027D5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10C85-C4C9-3A4D-B9CF-2EB29DA7018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2D68D-DCE2-1E4F-8B26-6200106C7A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00" y="5505450"/>
            <a:ext cx="2022543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6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3E3D-37E1-E341-A4C1-5C04CD3CAF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Mental Health Issues and Older Adults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94FB1-102E-534F-8D43-569FB1F0C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7384"/>
            <a:ext cx="9144000" cy="127041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Mini Case Studies </a:t>
            </a:r>
          </a:p>
        </p:txBody>
      </p:sp>
    </p:spTree>
    <p:extLst>
      <p:ext uri="{BB962C8B-B14F-4D97-AF65-F5344CB8AC3E}">
        <p14:creationId xmlns:p14="http://schemas.microsoft.com/office/powerpoint/2010/main" val="373864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45F9-210D-F140-BDA5-D668B05F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Sylvia, age 94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B604-17E8-A446-A7EE-81B2AC77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 don’t know what happened. I always like to knit for charity and meeting my grandchildren for lunch and now everything gets on my nerves…yesterday I screamed at a lady at my dinner table…that is not me…I can’t seem to stay sill yet I also get nothing done…maybe I would be better off dead…”</a:t>
            </a:r>
          </a:p>
        </p:txBody>
      </p:sp>
      <p:pic>
        <p:nvPicPr>
          <p:cNvPr id="5" name="Picture 4" descr="A woman with her eyes closed">
            <a:extLst>
              <a:ext uri="{FF2B5EF4-FFF2-40B4-BE49-F238E27FC236}">
                <a16:creationId xmlns:a16="http://schemas.microsoft.com/office/drawing/2014/main" id="{48A8BB0D-4F10-1C44-8C18-E2ABDA39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964" y="1690688"/>
            <a:ext cx="2917936" cy="437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7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45F9-210D-F140-BDA5-D668B05F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Sylvia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B604-17E8-A446-A7EE-81B2AC77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5450" cy="4351338"/>
          </a:xfrm>
        </p:spPr>
        <p:txBody>
          <a:bodyPr/>
          <a:lstStyle/>
          <a:p>
            <a:r>
              <a:rPr lang="en-US" dirty="0"/>
              <a:t>What tools would be useful in assessing Sylvia?</a:t>
            </a:r>
          </a:p>
          <a:p>
            <a:r>
              <a:rPr lang="en-US" dirty="0"/>
              <a:t>What other questions would the nurse ask Sylvia?</a:t>
            </a:r>
          </a:p>
          <a:p>
            <a:r>
              <a:rPr lang="en-US" dirty="0"/>
              <a:t>What otter factors might be contributory in this case?</a:t>
            </a:r>
          </a:p>
        </p:txBody>
      </p:sp>
    </p:spTree>
    <p:extLst>
      <p:ext uri="{BB962C8B-B14F-4D97-AF65-F5344CB8AC3E}">
        <p14:creationId xmlns:p14="http://schemas.microsoft.com/office/powerpoint/2010/main" val="306308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45F9-210D-F140-BDA5-D668B05F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Sam, age 86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B604-17E8-A446-A7EE-81B2AC77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17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 am doing fine but I wish I could convince my kids of that…so I didn’t balance my checkbook just so last month…I forgot to pay the gas bill…big deal. I know plenty of people who do that. I got a bit lost coming home from the store the other night–it could happen to anybody…I think I do okay so I got lost coming home from the store…”</a:t>
            </a:r>
          </a:p>
        </p:txBody>
      </p:sp>
      <p:pic>
        <p:nvPicPr>
          <p:cNvPr id="5" name="Picture 4" descr="A man with a hat">
            <a:extLst>
              <a:ext uri="{FF2B5EF4-FFF2-40B4-BE49-F238E27FC236}">
                <a16:creationId xmlns:a16="http://schemas.microsoft.com/office/drawing/2014/main" id="{CA069B7C-C988-C24C-8370-29C688C9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921" y="2149475"/>
            <a:ext cx="4493379" cy="301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1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45F9-210D-F140-BDA5-D668B05F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Dee, age 77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B604-17E8-A446-A7EE-81B2AC77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273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“It was so strange that they allow dogs and cats in the hospital now…I saw them under the bed at the hospital…the nurses didn’t seem to mind…so I guess they don’t mind here either…do you see the nice kitty over there…?”</a:t>
            </a:r>
          </a:p>
        </p:txBody>
      </p:sp>
      <p:pic>
        <p:nvPicPr>
          <p:cNvPr id="9" name="Picture 8" descr="A woman wearing a blue headband">
            <a:extLst>
              <a:ext uri="{FF2B5EF4-FFF2-40B4-BE49-F238E27FC236}">
                <a16:creationId xmlns:a16="http://schemas.microsoft.com/office/drawing/2014/main" id="{017AFB3F-27DC-E64B-8B4B-C4D075063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06"/>
          <a:stretch/>
        </p:blipFill>
        <p:spPr>
          <a:xfrm>
            <a:off x="7819846" y="1825625"/>
            <a:ext cx="3533954" cy="36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21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45F9-210D-F140-BDA5-D668B05F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Harold, age 89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B604-17E8-A446-A7EE-81B2AC77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298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“I knew that the stroke was going to slow me down a bit, but I didn’t know how much. My kids decided that I could no longer live on my own…Physically and mentally I was failing they said…They found a nice retirement community close to where they lived…I would live in what is called assisted living…have my own apartment, come and go as I pleased…They packed up my home in no time flat and boom – I was moved…But I was still working…not much, but I had a few cases I was working on…this didn’t seem to matter…”</a:t>
            </a:r>
          </a:p>
        </p:txBody>
      </p:sp>
    </p:spTree>
    <p:extLst>
      <p:ext uri="{BB962C8B-B14F-4D97-AF65-F5344CB8AC3E}">
        <p14:creationId xmlns:p14="http://schemas.microsoft.com/office/powerpoint/2010/main" val="81764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045F9-210D-F140-BDA5-D668B05F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Harold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FB604-17E8-A446-A7EE-81B2AC779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2151" cy="4351338"/>
          </a:xfrm>
        </p:spPr>
        <p:txBody>
          <a:bodyPr/>
          <a:lstStyle/>
          <a:p>
            <a:r>
              <a:rPr lang="en-US" dirty="0"/>
              <a:t>Physical and psychiatric assessment</a:t>
            </a:r>
          </a:p>
          <a:p>
            <a:r>
              <a:rPr lang="en-US" dirty="0"/>
              <a:t>Outcome predictors from physical and psychiatric</a:t>
            </a:r>
          </a:p>
          <a:p>
            <a:r>
              <a:rPr lang="en-US" dirty="0"/>
              <a:t>Past history</a:t>
            </a:r>
          </a:p>
          <a:p>
            <a:r>
              <a:rPr lang="en-US" dirty="0"/>
              <a:t>Harold’s expectations versus family expectations</a:t>
            </a:r>
          </a:p>
          <a:p>
            <a:r>
              <a:rPr lang="en-US" dirty="0"/>
              <a:t>Individual aging patterns </a:t>
            </a:r>
          </a:p>
        </p:txBody>
      </p:sp>
      <p:pic>
        <p:nvPicPr>
          <p:cNvPr id="5" name="Picture 4" descr="A man wearing a hat">
            <a:extLst>
              <a:ext uri="{FF2B5EF4-FFF2-40B4-BE49-F238E27FC236}">
                <a16:creationId xmlns:a16="http://schemas.microsoft.com/office/drawing/2014/main" id="{13E528CB-F0F2-1D4D-AA12-8D30F6F42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1" y="2000250"/>
            <a:ext cx="47434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8574-AF4B-0449-886A-537A2955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650"/>
            <a:ext cx="10515600" cy="5167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“Why does everybody always look at my daughter for the answer when they ask me the questions…I know I was depressed and sick for a period of time but hey…here I am now”</a:t>
            </a:r>
            <a:endParaRPr lang="en-US" sz="4000" dirty="0"/>
          </a:p>
        </p:txBody>
      </p:sp>
      <p:pic>
        <p:nvPicPr>
          <p:cNvPr id="5" name="Picture 4" descr="A man wearing a hat">
            <a:extLst>
              <a:ext uri="{FF2B5EF4-FFF2-40B4-BE49-F238E27FC236}">
                <a16:creationId xmlns:a16="http://schemas.microsoft.com/office/drawing/2014/main" id="{6878490E-A843-674C-BF44-1BEE8AB25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3593306"/>
            <a:ext cx="413385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5335aa-b14d-43fc-bc3f-f6c2eb8e2e98">
      <Terms xmlns="http://schemas.microsoft.com/office/infopath/2007/PartnerControls"/>
    </lcf76f155ced4ddcb4097134ff3c332f>
    <TaxCatchAll xmlns="e6718f48-bae5-4a3b-98de-cc0791a0f4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4CCAAB2D8B94C9E80AEE0F968D4E3" ma:contentTypeVersion="16" ma:contentTypeDescription="Create a new document." ma:contentTypeScope="" ma:versionID="d63d8fec38fad7d1a60de83c4ac9f338">
  <xsd:schema xmlns:xsd="http://www.w3.org/2001/XMLSchema" xmlns:xs="http://www.w3.org/2001/XMLSchema" xmlns:p="http://schemas.microsoft.com/office/2006/metadata/properties" xmlns:ns2="115335aa-b14d-43fc-bc3f-f6c2eb8e2e98" xmlns:ns3="e6718f48-bae5-4a3b-98de-cc0791a0f4dd" targetNamespace="http://schemas.microsoft.com/office/2006/metadata/properties" ma:root="true" ma:fieldsID="25a4bd9ba85c517d8a2420a09b45e86f" ns2:_="" ns3:_="">
    <xsd:import namespace="115335aa-b14d-43fc-bc3f-f6c2eb8e2e98"/>
    <xsd:import namespace="e6718f48-bae5-4a3b-98de-cc0791a0f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335aa-b14d-43fc-bc3f-f6c2eb8e2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d5b859-ebfe-4755-9808-2198ae9c60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18f48-bae5-4a3b-98de-cc0791a0f4d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682f190-dbc2-421d-b101-020c9c793152}" ma:internalName="TaxCatchAll" ma:showField="CatchAllData" ma:web="e6718f48-bae5-4a3b-98de-cc0791a0f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C562EF-E8DA-48C8-9495-22DCEC83FB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90FBF-C7EA-45C2-8E77-C34409936FD1}">
  <ds:schemaRefs>
    <ds:schemaRef ds:uri="http://purl.org/dc/terms/"/>
    <ds:schemaRef ds:uri="http://purl.org/dc/elements/1.1/"/>
    <ds:schemaRef ds:uri="e6718f48-bae5-4a3b-98de-cc0791a0f4dd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15335aa-b14d-43fc-bc3f-f6c2eb8e2e9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90641FF-08B3-4F00-B0A0-266AA1D8F5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335aa-b14d-43fc-bc3f-f6c2eb8e2e98"/>
    <ds:schemaRef ds:uri="e6718f48-bae5-4a3b-98de-cc0791a0f4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Mental Health Issues and Older Adults </vt:lpstr>
      <vt:lpstr>Sylvia, age 94 years</vt:lpstr>
      <vt:lpstr>Sylvia</vt:lpstr>
      <vt:lpstr>Sam, age 86 years</vt:lpstr>
      <vt:lpstr>Dee, age 77 years</vt:lpstr>
      <vt:lpstr>Harold, age 89 years</vt:lpstr>
      <vt:lpstr>Harold</vt:lpstr>
      <vt:lpstr>PowerPoint Presentation</vt:lpstr>
    </vt:vector>
  </TitlesOfParts>
  <Company>National League for Nursing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Issues and Older Adults </dc:title>
  <dc:creator>Andrea L. Browning</dc:creator>
  <cp:keywords>ACE.S</cp:keywords>
  <cp:lastModifiedBy>Andrea L. Browning</cp:lastModifiedBy>
  <cp:revision>4</cp:revision>
  <dcterms:created xsi:type="dcterms:W3CDTF">2021-04-08T19:12:31Z</dcterms:created>
  <dcterms:modified xsi:type="dcterms:W3CDTF">2023-07-05T20:14:39Z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0x010100FB84CCAAB2D8B94C9E80AEE0F968D4E3</vt:lpwstr>
  </property>
</Properties>
</file>