
<file path=[Content_Types].xml><?xml version="1.0" encoding="utf-8"?>
<Types xmlns="http://schemas.openxmlformats.org/package/2006/content-types">
  <Default Extension="bin" ContentType="audio/unknown"/>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Lst>
  <p:notesMasterIdLst>
    <p:notesMasterId r:id="rId57"/>
  </p:notesMasterIdLst>
  <p:handoutMasterIdLst>
    <p:handoutMasterId r:id="rId58"/>
  </p:handoutMasterIdLst>
  <p:sldIdLst>
    <p:sldId id="308" r:id="rId5"/>
    <p:sldId id="256" r:id="rId6"/>
    <p:sldId id="257" r:id="rId7"/>
    <p:sldId id="258" r:id="rId8"/>
    <p:sldId id="259" r:id="rId9"/>
    <p:sldId id="284" r:id="rId10"/>
    <p:sldId id="260" r:id="rId11"/>
    <p:sldId id="285" r:id="rId12"/>
    <p:sldId id="261" r:id="rId13"/>
    <p:sldId id="286" r:id="rId14"/>
    <p:sldId id="263" r:id="rId15"/>
    <p:sldId id="287" r:id="rId16"/>
    <p:sldId id="264" r:id="rId17"/>
    <p:sldId id="288" r:id="rId18"/>
    <p:sldId id="265" r:id="rId19"/>
    <p:sldId id="289" r:id="rId20"/>
    <p:sldId id="266" r:id="rId21"/>
    <p:sldId id="290" r:id="rId22"/>
    <p:sldId id="267" r:id="rId23"/>
    <p:sldId id="291" r:id="rId24"/>
    <p:sldId id="268" r:id="rId25"/>
    <p:sldId id="292" r:id="rId26"/>
    <p:sldId id="269" r:id="rId27"/>
    <p:sldId id="293" r:id="rId28"/>
    <p:sldId id="270" r:id="rId29"/>
    <p:sldId id="294" r:id="rId30"/>
    <p:sldId id="271" r:id="rId31"/>
    <p:sldId id="295" r:id="rId32"/>
    <p:sldId id="272" r:id="rId33"/>
    <p:sldId id="296" r:id="rId34"/>
    <p:sldId id="273" r:id="rId35"/>
    <p:sldId id="297" r:id="rId36"/>
    <p:sldId id="274" r:id="rId37"/>
    <p:sldId id="298" r:id="rId38"/>
    <p:sldId id="275" r:id="rId39"/>
    <p:sldId id="299" r:id="rId40"/>
    <p:sldId id="276" r:id="rId41"/>
    <p:sldId id="300" r:id="rId42"/>
    <p:sldId id="277" r:id="rId43"/>
    <p:sldId id="301" r:id="rId44"/>
    <p:sldId id="278" r:id="rId45"/>
    <p:sldId id="302" r:id="rId46"/>
    <p:sldId id="279" r:id="rId47"/>
    <p:sldId id="303" r:id="rId48"/>
    <p:sldId id="280" r:id="rId49"/>
    <p:sldId id="304" r:id="rId50"/>
    <p:sldId id="281" r:id="rId51"/>
    <p:sldId id="305" r:id="rId52"/>
    <p:sldId id="282" r:id="rId53"/>
    <p:sldId id="306" r:id="rId54"/>
    <p:sldId id="283" r:id="rId55"/>
    <p:sldId id="307" r:id="rId56"/>
  </p:sldIdLst>
  <p:sldSz cx="9144000" cy="6858000" type="screen4x3"/>
  <p:notesSz cx="6954838" cy="9309100"/>
  <p:defaultTextStyle>
    <a:defPPr>
      <a:defRPr lang="en-US"/>
    </a:defPPr>
    <a:lvl1pPr algn="l" rtl="0" fontAlgn="base">
      <a:spcBef>
        <a:spcPct val="0"/>
      </a:spcBef>
      <a:spcAft>
        <a:spcPct val="0"/>
      </a:spcAft>
      <a:defRPr kern="1200">
        <a:solidFill>
          <a:schemeClr val="tx1"/>
        </a:solidFill>
        <a:latin typeface="Arial" charset="0"/>
        <a:ea typeface="ＭＳ Ｐゴシック" pitchFamily="34" charset="-128"/>
        <a:cs typeface="+mn-cs"/>
      </a:defRPr>
    </a:lvl1pPr>
    <a:lvl2pPr marL="457200" algn="l" rtl="0" fontAlgn="base">
      <a:spcBef>
        <a:spcPct val="0"/>
      </a:spcBef>
      <a:spcAft>
        <a:spcPct val="0"/>
      </a:spcAft>
      <a:defRPr kern="1200">
        <a:solidFill>
          <a:schemeClr val="tx1"/>
        </a:solidFill>
        <a:latin typeface="Arial" charset="0"/>
        <a:ea typeface="ＭＳ Ｐゴシック" pitchFamily="34" charset="-128"/>
        <a:cs typeface="+mn-cs"/>
      </a:defRPr>
    </a:lvl2pPr>
    <a:lvl3pPr marL="914400" algn="l" rtl="0" fontAlgn="base">
      <a:spcBef>
        <a:spcPct val="0"/>
      </a:spcBef>
      <a:spcAft>
        <a:spcPct val="0"/>
      </a:spcAft>
      <a:defRPr kern="1200">
        <a:solidFill>
          <a:schemeClr val="tx1"/>
        </a:solidFill>
        <a:latin typeface="Arial" charset="0"/>
        <a:ea typeface="ＭＳ Ｐゴシック" pitchFamily="34" charset="-128"/>
        <a:cs typeface="+mn-cs"/>
      </a:defRPr>
    </a:lvl3pPr>
    <a:lvl4pPr marL="1371600" algn="l" rtl="0" fontAlgn="base">
      <a:spcBef>
        <a:spcPct val="0"/>
      </a:spcBef>
      <a:spcAft>
        <a:spcPct val="0"/>
      </a:spcAft>
      <a:defRPr kern="1200">
        <a:solidFill>
          <a:schemeClr val="tx1"/>
        </a:solidFill>
        <a:latin typeface="Arial" charset="0"/>
        <a:ea typeface="ＭＳ Ｐゴシック" pitchFamily="34" charset="-128"/>
        <a:cs typeface="+mn-cs"/>
      </a:defRPr>
    </a:lvl4pPr>
    <a:lvl5pPr marL="1828800" algn="l" rtl="0" fontAlgn="base">
      <a:spcBef>
        <a:spcPct val="0"/>
      </a:spcBef>
      <a:spcAft>
        <a:spcPct val="0"/>
      </a:spcAft>
      <a:defRPr kern="1200">
        <a:solidFill>
          <a:schemeClr val="tx1"/>
        </a:solidFill>
        <a:latin typeface="Arial" charset="0"/>
        <a:ea typeface="ＭＳ Ｐゴシック" pitchFamily="34" charset="-128"/>
        <a:cs typeface="+mn-cs"/>
      </a:defRPr>
    </a:lvl5pPr>
    <a:lvl6pPr marL="2286000" algn="l" defTabSz="914400" rtl="0" eaLnBrk="1" latinLnBrk="0" hangingPunct="1">
      <a:defRPr kern="1200">
        <a:solidFill>
          <a:schemeClr val="tx1"/>
        </a:solidFill>
        <a:latin typeface="Arial" charset="0"/>
        <a:ea typeface="ＭＳ Ｐゴシック" pitchFamily="34" charset="-128"/>
        <a:cs typeface="+mn-cs"/>
      </a:defRPr>
    </a:lvl6pPr>
    <a:lvl7pPr marL="2743200" algn="l" defTabSz="914400" rtl="0" eaLnBrk="1" latinLnBrk="0" hangingPunct="1">
      <a:defRPr kern="1200">
        <a:solidFill>
          <a:schemeClr val="tx1"/>
        </a:solidFill>
        <a:latin typeface="Arial" charset="0"/>
        <a:ea typeface="ＭＳ Ｐゴシック" pitchFamily="34" charset="-128"/>
        <a:cs typeface="+mn-cs"/>
      </a:defRPr>
    </a:lvl7pPr>
    <a:lvl8pPr marL="3200400" algn="l" defTabSz="914400" rtl="0" eaLnBrk="1" latinLnBrk="0" hangingPunct="1">
      <a:defRPr kern="1200">
        <a:solidFill>
          <a:schemeClr val="tx1"/>
        </a:solidFill>
        <a:latin typeface="Arial" charset="0"/>
        <a:ea typeface="ＭＳ Ｐゴシック" pitchFamily="34" charset="-128"/>
        <a:cs typeface="+mn-cs"/>
      </a:defRPr>
    </a:lvl8pPr>
    <a:lvl9pPr marL="3657600" algn="l" defTabSz="914400" rtl="0" eaLnBrk="1" latinLnBrk="0" hangingPunct="1">
      <a:defRPr kern="1200">
        <a:solidFill>
          <a:schemeClr val="tx1"/>
        </a:solidFill>
        <a:latin typeface="Arial" charset="0"/>
        <a:ea typeface="ＭＳ Ｐゴシック" pitchFamily="34" charset="-128"/>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932">
          <p15:clr>
            <a:srgbClr val="A4A3A4"/>
          </p15:clr>
        </p15:guide>
        <p15:guide id="2" pos="2191">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2F56FB"/>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F60080C8-2AF4-4582-B5D5-5C16950B03AC}" v="4" dt="2023-07-05T20:32:11.661"/>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3C2FFA5D-87B4-456A-9821-1D502468CF0F}" styleName="Themed Style 1 - Accent 1">
    <a:tblBg>
      <a:fillRef idx="2">
        <a:schemeClr val="accent1"/>
      </a:fillRef>
      <a:effectRef idx="1">
        <a:schemeClr val="accent1"/>
      </a:effectRef>
    </a:tblBg>
    <a:wholeTbl>
      <a:tcTxStyle>
        <a:fontRef idx="minor">
          <a:scrgbClr r="0" g="0" b="0"/>
        </a:fontRef>
        <a:schemeClr val="dk1"/>
      </a:tcTxStyle>
      <a:tcStyle>
        <a:tcBdr>
          <a:left>
            <a:lnRef idx="1">
              <a:schemeClr val="accent1"/>
            </a:lnRef>
          </a:left>
          <a:right>
            <a:lnRef idx="1">
              <a:schemeClr val="accent1"/>
            </a:lnRef>
          </a:right>
          <a:top>
            <a:lnRef idx="1">
              <a:schemeClr val="accent1"/>
            </a:lnRef>
          </a:top>
          <a:bottom>
            <a:lnRef idx="1">
              <a:schemeClr val="accent1"/>
            </a:lnRef>
          </a:bottom>
          <a:insideH>
            <a:lnRef idx="1">
              <a:schemeClr val="accent1"/>
            </a:lnRef>
          </a:insideH>
          <a:insideV>
            <a:lnRef idx="1">
              <a:schemeClr val="accent1"/>
            </a:lnRef>
          </a:insideV>
        </a:tcBdr>
        <a:fill>
          <a:noFill/>
        </a:fill>
      </a:tcStyle>
    </a:wholeTbl>
    <a:band1H>
      <a:tcStyle>
        <a:tcBdr/>
        <a:fill>
          <a:solidFill>
            <a:schemeClr val="accent1">
              <a:alpha val="40000"/>
            </a:schemeClr>
          </a:solidFill>
        </a:fill>
      </a:tcStyle>
    </a:band1H>
    <a:band2H>
      <a:tcStyle>
        <a:tcBdr/>
      </a:tcStyle>
    </a:band2H>
    <a:band1V>
      <a:tcStyle>
        <a:tcBdr>
          <a:top>
            <a:lnRef idx="1">
              <a:schemeClr val="accent1"/>
            </a:lnRef>
          </a:top>
          <a:bottom>
            <a:lnRef idx="1">
              <a:schemeClr val="accent1"/>
            </a:lnRef>
          </a:bottom>
        </a:tcBdr>
        <a:fill>
          <a:solidFill>
            <a:schemeClr val="accent1">
              <a:alpha val="40000"/>
            </a:schemeClr>
          </a:solidFill>
        </a:fill>
      </a:tcStyle>
    </a:band1V>
    <a:band2V>
      <a:tcStyle>
        <a:tcBdr/>
      </a:tcStyle>
    </a:band2V>
    <a:lastCol>
      <a:tcTxStyle b="on"/>
      <a:tcStyle>
        <a:tcBdr>
          <a:left>
            <a:lnRef idx="2">
              <a:schemeClr val="accent1"/>
            </a:lnRef>
          </a:left>
          <a:right>
            <a:lnRef idx="1">
              <a:schemeClr val="accent1"/>
            </a:lnRef>
          </a:right>
          <a:top>
            <a:lnRef idx="1">
              <a:schemeClr val="accent1"/>
            </a:lnRef>
          </a:top>
          <a:bottom>
            <a:lnRef idx="1">
              <a:schemeClr val="accent1"/>
            </a:lnRef>
          </a:bottom>
          <a:insideH>
            <a:lnRef idx="1">
              <a:schemeClr val="accent1"/>
            </a:lnRef>
          </a:insideH>
          <a:insideV>
            <a:ln>
              <a:noFill/>
            </a:ln>
          </a:insideV>
        </a:tcBdr>
      </a:tcStyle>
    </a:lastCol>
    <a:firstCol>
      <a:tcTxStyle b="on"/>
      <a:tcStyle>
        <a:tcBdr>
          <a:left>
            <a:lnRef idx="1">
              <a:schemeClr val="accent1"/>
            </a:lnRef>
          </a:left>
          <a:right>
            <a:lnRef idx="2">
              <a:schemeClr val="accent1"/>
            </a:lnRef>
          </a:right>
          <a:top>
            <a:lnRef idx="1">
              <a:schemeClr val="accent1"/>
            </a:lnRef>
          </a:top>
          <a:bottom>
            <a:lnRef idx="1">
              <a:schemeClr val="accent1"/>
            </a:lnRef>
          </a:bottom>
          <a:insideH>
            <a:lnRef idx="1">
              <a:schemeClr val="accent1"/>
            </a:lnRef>
          </a:insideH>
          <a:insideV>
            <a:ln>
              <a:noFill/>
            </a:ln>
          </a:insideV>
        </a:tcBdr>
      </a:tcStyle>
    </a:firstCol>
    <a:lastRow>
      <a:tcTxStyle b="on"/>
      <a:tcStyle>
        <a:tcBdr>
          <a:left>
            <a:lnRef idx="1">
              <a:schemeClr val="accent1"/>
            </a:lnRef>
          </a:left>
          <a:right>
            <a:lnRef idx="1">
              <a:schemeClr val="accent1"/>
            </a:lnRef>
          </a:right>
          <a:top>
            <a:lnRef idx="2">
              <a:schemeClr val="accent1"/>
            </a:lnRef>
          </a:top>
          <a:bottom>
            <a:lnRef idx="2">
              <a:schemeClr val="accent1"/>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1"/>
            </a:lnRef>
          </a:left>
          <a:right>
            <a:lnRef idx="1">
              <a:schemeClr val="accent1"/>
            </a:lnRef>
          </a:right>
          <a:top>
            <a:lnRef idx="1">
              <a:schemeClr val="accent1"/>
            </a:lnRef>
          </a:top>
          <a:bottom>
            <a:lnRef idx="2">
              <a:schemeClr val="lt1"/>
            </a:lnRef>
          </a:bottom>
          <a:insideH>
            <a:ln>
              <a:noFill/>
            </a:ln>
          </a:insideH>
          <a:insideV>
            <a:ln>
              <a:noFill/>
            </a:ln>
          </a:insideV>
        </a:tcBdr>
        <a:fill>
          <a:solidFill>
            <a:schemeClr val="accent1"/>
          </a:solidFill>
        </a:fill>
      </a:tcStyle>
    </a:firstRow>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009" autoAdjust="0"/>
    <p:restoredTop sz="88645" autoAdjust="0"/>
  </p:normalViewPr>
  <p:slideViewPr>
    <p:cSldViewPr>
      <p:cViewPr varScale="1">
        <p:scale>
          <a:sx n="62" d="100"/>
          <a:sy n="62" d="100"/>
        </p:scale>
        <p:origin x="1632" y="60"/>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notesViewPr>
    <p:cSldViewPr>
      <p:cViewPr varScale="1">
        <p:scale>
          <a:sx n="50" d="100"/>
          <a:sy n="50" d="100"/>
        </p:scale>
        <p:origin x="-2237" y="-67"/>
      </p:cViewPr>
      <p:guideLst>
        <p:guide orient="horz" pos="2932"/>
        <p:guide pos="2191"/>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slide" Target="slides/slide35.xml"/><Relationship Id="rId21" Type="http://schemas.openxmlformats.org/officeDocument/2006/relationships/slide" Target="slides/slide17.xml"/><Relationship Id="rId34" Type="http://schemas.openxmlformats.org/officeDocument/2006/relationships/slide" Target="slides/slide30.xml"/><Relationship Id="rId42" Type="http://schemas.openxmlformats.org/officeDocument/2006/relationships/slide" Target="slides/slide38.xml"/><Relationship Id="rId47" Type="http://schemas.openxmlformats.org/officeDocument/2006/relationships/slide" Target="slides/slide43.xml"/><Relationship Id="rId50" Type="http://schemas.openxmlformats.org/officeDocument/2006/relationships/slide" Target="slides/slide46.xml"/><Relationship Id="rId55" Type="http://schemas.openxmlformats.org/officeDocument/2006/relationships/slide" Target="slides/slide51.xml"/><Relationship Id="rId63" Type="http://schemas.microsoft.com/office/2016/11/relationships/changesInfo" Target="changesInfos/changesInfo1.xml"/><Relationship Id="rId7" Type="http://schemas.openxmlformats.org/officeDocument/2006/relationships/slide" Target="slides/slide3.xml"/><Relationship Id="rId2" Type="http://schemas.openxmlformats.org/officeDocument/2006/relationships/customXml" Target="../customXml/item2.xml"/><Relationship Id="rId16" Type="http://schemas.openxmlformats.org/officeDocument/2006/relationships/slide" Target="slides/slide12.xml"/><Relationship Id="rId29" Type="http://schemas.openxmlformats.org/officeDocument/2006/relationships/slide" Target="slides/slide25.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slide" Target="slides/slide33.xml"/><Relationship Id="rId40" Type="http://schemas.openxmlformats.org/officeDocument/2006/relationships/slide" Target="slides/slide36.xml"/><Relationship Id="rId45" Type="http://schemas.openxmlformats.org/officeDocument/2006/relationships/slide" Target="slides/slide41.xml"/><Relationship Id="rId53" Type="http://schemas.openxmlformats.org/officeDocument/2006/relationships/slide" Target="slides/slide49.xml"/><Relationship Id="rId58" Type="http://schemas.openxmlformats.org/officeDocument/2006/relationships/handoutMaster" Target="handoutMasters/handoutMaster1.xml"/><Relationship Id="rId5" Type="http://schemas.openxmlformats.org/officeDocument/2006/relationships/slide" Target="slides/slide1.xml"/><Relationship Id="rId61" Type="http://schemas.openxmlformats.org/officeDocument/2006/relationships/theme" Target="theme/theme1.xml"/><Relationship Id="rId19" Type="http://schemas.openxmlformats.org/officeDocument/2006/relationships/slide" Target="slides/slide1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 Id="rId43" Type="http://schemas.openxmlformats.org/officeDocument/2006/relationships/slide" Target="slides/slide39.xml"/><Relationship Id="rId48" Type="http://schemas.openxmlformats.org/officeDocument/2006/relationships/slide" Target="slides/slide44.xml"/><Relationship Id="rId56" Type="http://schemas.openxmlformats.org/officeDocument/2006/relationships/slide" Target="slides/slide52.xml"/><Relationship Id="rId64" Type="http://schemas.microsoft.com/office/2015/10/relationships/revisionInfo" Target="revisionInfo.xml"/><Relationship Id="rId8" Type="http://schemas.openxmlformats.org/officeDocument/2006/relationships/slide" Target="slides/slide4.xml"/><Relationship Id="rId51" Type="http://schemas.openxmlformats.org/officeDocument/2006/relationships/slide" Target="slides/slide47.xml"/><Relationship Id="rId3" Type="http://schemas.openxmlformats.org/officeDocument/2006/relationships/customXml" Target="../customXml/item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slide" Target="slides/slide34.xml"/><Relationship Id="rId46" Type="http://schemas.openxmlformats.org/officeDocument/2006/relationships/slide" Target="slides/slide42.xml"/><Relationship Id="rId59" Type="http://schemas.openxmlformats.org/officeDocument/2006/relationships/presProps" Target="presProps.xml"/><Relationship Id="rId20" Type="http://schemas.openxmlformats.org/officeDocument/2006/relationships/slide" Target="slides/slide16.xml"/><Relationship Id="rId41" Type="http://schemas.openxmlformats.org/officeDocument/2006/relationships/slide" Target="slides/slide37.xml"/><Relationship Id="rId54" Type="http://schemas.openxmlformats.org/officeDocument/2006/relationships/slide" Target="slides/slide50.xml"/><Relationship Id="rId62" Type="http://schemas.openxmlformats.org/officeDocument/2006/relationships/tableStyles" Target="tableStyles.xml"/><Relationship Id="rId1" Type="http://schemas.openxmlformats.org/officeDocument/2006/relationships/customXml" Target="../customXml/item1.xml"/><Relationship Id="rId6" Type="http://schemas.openxmlformats.org/officeDocument/2006/relationships/slide" Target="slides/slide2.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49" Type="http://schemas.openxmlformats.org/officeDocument/2006/relationships/slide" Target="slides/slide45.xml"/><Relationship Id="rId57" Type="http://schemas.openxmlformats.org/officeDocument/2006/relationships/notesMaster" Target="notesMasters/notesMaster1.xml"/><Relationship Id="rId10" Type="http://schemas.openxmlformats.org/officeDocument/2006/relationships/slide" Target="slides/slide6.xml"/><Relationship Id="rId31" Type="http://schemas.openxmlformats.org/officeDocument/2006/relationships/slide" Target="slides/slide27.xml"/><Relationship Id="rId44" Type="http://schemas.openxmlformats.org/officeDocument/2006/relationships/slide" Target="slides/slide40.xml"/><Relationship Id="rId52" Type="http://schemas.openxmlformats.org/officeDocument/2006/relationships/slide" Target="slides/slide48.xml"/><Relationship Id="rId60" Type="http://schemas.openxmlformats.org/officeDocument/2006/relationships/viewProps" Target="viewProps.xml"/><Relationship Id="rId4" Type="http://schemas.openxmlformats.org/officeDocument/2006/relationships/slideMaster" Target="slideMasters/slideMaster1.xml"/><Relationship Id="rId9" Type="http://schemas.openxmlformats.org/officeDocument/2006/relationships/slide" Target="slides/slide5.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Andrea L. Browning" userId="aa32dd76-d095-4f7c-ab83-e674fb590cec" providerId="ADAL" clId="{8BB3DA6F-3D1C-41CE-A218-06726E3545D8}"/>
    <pc:docChg chg="modSld">
      <pc:chgData name="Andrea L. Browning" userId="aa32dd76-d095-4f7c-ab83-e674fb590cec" providerId="ADAL" clId="{8BB3DA6F-3D1C-41CE-A218-06726E3545D8}" dt="2023-04-25T17:46:55.114" v="2215" actId="962"/>
      <pc:docMkLst>
        <pc:docMk/>
      </pc:docMkLst>
      <pc:sldChg chg="modSp">
        <pc:chgData name="Andrea L. Browning" userId="aa32dd76-d095-4f7c-ab83-e674fb590cec" providerId="ADAL" clId="{8BB3DA6F-3D1C-41CE-A218-06726E3545D8}" dt="2023-04-25T17:00:37.780" v="37" actId="962"/>
        <pc:sldMkLst>
          <pc:docMk/>
          <pc:sldMk cId="0" sldId="257"/>
        </pc:sldMkLst>
        <pc:picChg chg="mod">
          <ac:chgData name="Andrea L. Browning" userId="aa32dd76-d095-4f7c-ab83-e674fb590cec" providerId="ADAL" clId="{8BB3DA6F-3D1C-41CE-A218-06726E3545D8}" dt="2023-04-25T17:00:37.780" v="37" actId="962"/>
          <ac:picMkLst>
            <pc:docMk/>
            <pc:sldMk cId="0" sldId="257"/>
            <ac:picMk id="5124" creationId="{00000000-0000-0000-0000-000000000000}"/>
          </ac:picMkLst>
        </pc:picChg>
      </pc:sldChg>
      <pc:sldChg chg="modSp">
        <pc:chgData name="Andrea L. Browning" userId="aa32dd76-d095-4f7c-ab83-e674fb590cec" providerId="ADAL" clId="{8BB3DA6F-3D1C-41CE-A218-06726E3545D8}" dt="2023-04-25T17:37:13.237" v="99" actId="962"/>
        <pc:sldMkLst>
          <pc:docMk/>
          <pc:sldMk cId="0" sldId="259"/>
        </pc:sldMkLst>
        <pc:picChg chg="mod">
          <ac:chgData name="Andrea L. Browning" userId="aa32dd76-d095-4f7c-ab83-e674fb590cec" providerId="ADAL" clId="{8BB3DA6F-3D1C-41CE-A218-06726E3545D8}" dt="2023-04-25T17:37:13.237" v="99" actId="962"/>
          <ac:picMkLst>
            <pc:docMk/>
            <pc:sldMk cId="0" sldId="259"/>
            <ac:picMk id="7172" creationId="{00000000-0000-0000-0000-000000000000}"/>
          </ac:picMkLst>
        </pc:picChg>
      </pc:sldChg>
      <pc:sldChg chg="modSp">
        <pc:chgData name="Andrea L. Browning" userId="aa32dd76-d095-4f7c-ab83-e674fb590cec" providerId="ADAL" clId="{8BB3DA6F-3D1C-41CE-A218-06726E3545D8}" dt="2023-04-25T17:37:33.930" v="151" actId="962"/>
        <pc:sldMkLst>
          <pc:docMk/>
          <pc:sldMk cId="0" sldId="260"/>
        </pc:sldMkLst>
        <pc:picChg chg="mod">
          <ac:chgData name="Andrea L. Browning" userId="aa32dd76-d095-4f7c-ab83-e674fb590cec" providerId="ADAL" clId="{8BB3DA6F-3D1C-41CE-A218-06726E3545D8}" dt="2023-04-25T17:37:33.930" v="151" actId="962"/>
          <ac:picMkLst>
            <pc:docMk/>
            <pc:sldMk cId="0" sldId="260"/>
            <ac:picMk id="9220" creationId="{00000000-0000-0000-0000-000000000000}"/>
          </ac:picMkLst>
        </pc:picChg>
      </pc:sldChg>
      <pc:sldChg chg="modSp">
        <pc:chgData name="Andrea L. Browning" userId="aa32dd76-d095-4f7c-ab83-e674fb590cec" providerId="ADAL" clId="{8BB3DA6F-3D1C-41CE-A218-06726E3545D8}" dt="2023-04-25T17:38:00.582" v="351" actId="962"/>
        <pc:sldMkLst>
          <pc:docMk/>
          <pc:sldMk cId="0" sldId="261"/>
        </pc:sldMkLst>
        <pc:picChg chg="mod">
          <ac:chgData name="Andrea L. Browning" userId="aa32dd76-d095-4f7c-ab83-e674fb590cec" providerId="ADAL" clId="{8BB3DA6F-3D1C-41CE-A218-06726E3545D8}" dt="2023-04-25T17:38:00.582" v="351" actId="962"/>
          <ac:picMkLst>
            <pc:docMk/>
            <pc:sldMk cId="0" sldId="261"/>
            <ac:picMk id="11268" creationId="{00000000-0000-0000-0000-000000000000}"/>
          </ac:picMkLst>
        </pc:picChg>
      </pc:sldChg>
      <pc:sldChg chg="modSp">
        <pc:chgData name="Andrea L. Browning" userId="aa32dd76-d095-4f7c-ab83-e674fb590cec" providerId="ADAL" clId="{8BB3DA6F-3D1C-41CE-A218-06726E3545D8}" dt="2023-04-25T17:38:16.270" v="433" actId="962"/>
        <pc:sldMkLst>
          <pc:docMk/>
          <pc:sldMk cId="0" sldId="263"/>
        </pc:sldMkLst>
        <pc:picChg chg="mod">
          <ac:chgData name="Andrea L. Browning" userId="aa32dd76-d095-4f7c-ab83-e674fb590cec" providerId="ADAL" clId="{8BB3DA6F-3D1C-41CE-A218-06726E3545D8}" dt="2023-04-25T17:38:16.270" v="433" actId="962"/>
          <ac:picMkLst>
            <pc:docMk/>
            <pc:sldMk cId="0" sldId="263"/>
            <ac:picMk id="13316" creationId="{00000000-0000-0000-0000-000000000000}"/>
          </ac:picMkLst>
        </pc:picChg>
      </pc:sldChg>
      <pc:sldChg chg="modSp">
        <pc:chgData name="Andrea L. Browning" userId="aa32dd76-d095-4f7c-ab83-e674fb590cec" providerId="ADAL" clId="{8BB3DA6F-3D1C-41CE-A218-06726E3545D8}" dt="2023-04-25T17:38:33.830" v="481" actId="962"/>
        <pc:sldMkLst>
          <pc:docMk/>
          <pc:sldMk cId="0" sldId="264"/>
        </pc:sldMkLst>
        <pc:picChg chg="mod">
          <ac:chgData name="Andrea L. Browning" userId="aa32dd76-d095-4f7c-ab83-e674fb590cec" providerId="ADAL" clId="{8BB3DA6F-3D1C-41CE-A218-06726E3545D8}" dt="2023-04-25T17:38:33.830" v="481" actId="962"/>
          <ac:picMkLst>
            <pc:docMk/>
            <pc:sldMk cId="0" sldId="264"/>
            <ac:picMk id="15364" creationId="{00000000-0000-0000-0000-000000000000}"/>
          </ac:picMkLst>
        </pc:picChg>
      </pc:sldChg>
      <pc:sldChg chg="modSp">
        <pc:chgData name="Andrea L. Browning" userId="aa32dd76-d095-4f7c-ab83-e674fb590cec" providerId="ADAL" clId="{8BB3DA6F-3D1C-41CE-A218-06726E3545D8}" dt="2023-04-25T17:39:04.456" v="629" actId="962"/>
        <pc:sldMkLst>
          <pc:docMk/>
          <pc:sldMk cId="0" sldId="265"/>
        </pc:sldMkLst>
        <pc:picChg chg="mod">
          <ac:chgData name="Andrea L. Browning" userId="aa32dd76-d095-4f7c-ab83-e674fb590cec" providerId="ADAL" clId="{8BB3DA6F-3D1C-41CE-A218-06726E3545D8}" dt="2023-04-25T17:39:04.456" v="629" actId="962"/>
          <ac:picMkLst>
            <pc:docMk/>
            <pc:sldMk cId="0" sldId="265"/>
            <ac:picMk id="17412" creationId="{00000000-0000-0000-0000-000000000000}"/>
          </ac:picMkLst>
        </pc:picChg>
      </pc:sldChg>
      <pc:sldChg chg="modSp">
        <pc:chgData name="Andrea L. Browning" userId="aa32dd76-d095-4f7c-ab83-e674fb590cec" providerId="ADAL" clId="{8BB3DA6F-3D1C-41CE-A218-06726E3545D8}" dt="2023-04-25T17:39:34.850" v="749" actId="962"/>
        <pc:sldMkLst>
          <pc:docMk/>
          <pc:sldMk cId="0" sldId="267"/>
        </pc:sldMkLst>
        <pc:picChg chg="mod">
          <ac:chgData name="Andrea L. Browning" userId="aa32dd76-d095-4f7c-ab83-e674fb590cec" providerId="ADAL" clId="{8BB3DA6F-3D1C-41CE-A218-06726E3545D8}" dt="2023-04-25T17:39:34.850" v="749" actId="962"/>
          <ac:picMkLst>
            <pc:docMk/>
            <pc:sldMk cId="0" sldId="267"/>
            <ac:picMk id="21508" creationId="{00000000-0000-0000-0000-000000000000}"/>
          </ac:picMkLst>
        </pc:picChg>
      </pc:sldChg>
      <pc:sldChg chg="modSp">
        <pc:chgData name="Andrea L. Browning" userId="aa32dd76-d095-4f7c-ab83-e674fb590cec" providerId="ADAL" clId="{8BB3DA6F-3D1C-41CE-A218-06726E3545D8}" dt="2023-04-25T17:40:47.175" v="1147" actId="962"/>
        <pc:sldMkLst>
          <pc:docMk/>
          <pc:sldMk cId="0" sldId="269"/>
        </pc:sldMkLst>
        <pc:picChg chg="mod">
          <ac:chgData name="Andrea L. Browning" userId="aa32dd76-d095-4f7c-ab83-e674fb590cec" providerId="ADAL" clId="{8BB3DA6F-3D1C-41CE-A218-06726E3545D8}" dt="2023-04-25T17:40:47.175" v="1147" actId="962"/>
          <ac:picMkLst>
            <pc:docMk/>
            <pc:sldMk cId="0" sldId="269"/>
            <ac:picMk id="25604" creationId="{00000000-0000-0000-0000-000000000000}"/>
          </ac:picMkLst>
        </pc:picChg>
      </pc:sldChg>
      <pc:sldChg chg="modSp">
        <pc:chgData name="Andrea L. Browning" userId="aa32dd76-d095-4f7c-ab83-e674fb590cec" providerId="ADAL" clId="{8BB3DA6F-3D1C-41CE-A218-06726E3545D8}" dt="2023-04-25T17:41:03.380" v="1229" actId="962"/>
        <pc:sldMkLst>
          <pc:docMk/>
          <pc:sldMk cId="0" sldId="270"/>
        </pc:sldMkLst>
        <pc:picChg chg="mod">
          <ac:chgData name="Andrea L. Browning" userId="aa32dd76-d095-4f7c-ab83-e674fb590cec" providerId="ADAL" clId="{8BB3DA6F-3D1C-41CE-A218-06726E3545D8}" dt="2023-04-25T17:41:03.380" v="1229" actId="962"/>
          <ac:picMkLst>
            <pc:docMk/>
            <pc:sldMk cId="0" sldId="270"/>
            <ac:picMk id="27652" creationId="{00000000-0000-0000-0000-000000000000}"/>
          </ac:picMkLst>
        </pc:picChg>
      </pc:sldChg>
      <pc:sldChg chg="modSp">
        <pc:chgData name="Andrea L. Browning" userId="aa32dd76-d095-4f7c-ab83-e674fb590cec" providerId="ADAL" clId="{8BB3DA6F-3D1C-41CE-A218-06726E3545D8}" dt="2023-04-25T17:41:08.322" v="1247" actId="962"/>
        <pc:sldMkLst>
          <pc:docMk/>
          <pc:sldMk cId="0" sldId="271"/>
        </pc:sldMkLst>
        <pc:picChg chg="mod">
          <ac:chgData name="Andrea L. Browning" userId="aa32dd76-d095-4f7c-ab83-e674fb590cec" providerId="ADAL" clId="{8BB3DA6F-3D1C-41CE-A218-06726E3545D8}" dt="2023-04-25T17:41:08.322" v="1247" actId="962"/>
          <ac:picMkLst>
            <pc:docMk/>
            <pc:sldMk cId="0" sldId="271"/>
            <ac:picMk id="29700" creationId="{00000000-0000-0000-0000-000000000000}"/>
          </ac:picMkLst>
        </pc:picChg>
      </pc:sldChg>
      <pc:sldChg chg="modSp">
        <pc:chgData name="Andrea L. Browning" userId="aa32dd76-d095-4f7c-ab83-e674fb590cec" providerId="ADAL" clId="{8BB3DA6F-3D1C-41CE-A218-06726E3545D8}" dt="2023-04-25T17:41:17.356" v="1323" actId="962"/>
        <pc:sldMkLst>
          <pc:docMk/>
          <pc:sldMk cId="0" sldId="272"/>
        </pc:sldMkLst>
        <pc:picChg chg="mod">
          <ac:chgData name="Andrea L. Browning" userId="aa32dd76-d095-4f7c-ab83-e674fb590cec" providerId="ADAL" clId="{8BB3DA6F-3D1C-41CE-A218-06726E3545D8}" dt="2023-04-25T17:41:17.356" v="1323" actId="962"/>
          <ac:picMkLst>
            <pc:docMk/>
            <pc:sldMk cId="0" sldId="272"/>
            <ac:picMk id="31748" creationId="{00000000-0000-0000-0000-000000000000}"/>
          </ac:picMkLst>
        </pc:picChg>
      </pc:sldChg>
      <pc:sldChg chg="modSp">
        <pc:chgData name="Andrea L. Browning" userId="aa32dd76-d095-4f7c-ab83-e674fb590cec" providerId="ADAL" clId="{8BB3DA6F-3D1C-41CE-A218-06726E3545D8}" dt="2023-04-25T17:41:28.492" v="1395" actId="962"/>
        <pc:sldMkLst>
          <pc:docMk/>
          <pc:sldMk cId="0" sldId="273"/>
        </pc:sldMkLst>
        <pc:picChg chg="mod">
          <ac:chgData name="Andrea L. Browning" userId="aa32dd76-d095-4f7c-ab83-e674fb590cec" providerId="ADAL" clId="{8BB3DA6F-3D1C-41CE-A218-06726E3545D8}" dt="2023-04-25T17:41:28.492" v="1395" actId="962"/>
          <ac:picMkLst>
            <pc:docMk/>
            <pc:sldMk cId="0" sldId="273"/>
            <ac:picMk id="33796" creationId="{00000000-0000-0000-0000-000000000000}"/>
          </ac:picMkLst>
        </pc:picChg>
      </pc:sldChg>
      <pc:sldChg chg="modSp">
        <pc:chgData name="Andrea L. Browning" userId="aa32dd76-d095-4f7c-ab83-e674fb590cec" providerId="ADAL" clId="{8BB3DA6F-3D1C-41CE-A218-06726E3545D8}" dt="2023-04-25T17:42:00.191" v="1657" actId="962"/>
        <pc:sldMkLst>
          <pc:docMk/>
          <pc:sldMk cId="0" sldId="274"/>
        </pc:sldMkLst>
        <pc:picChg chg="mod">
          <ac:chgData name="Andrea L. Browning" userId="aa32dd76-d095-4f7c-ab83-e674fb590cec" providerId="ADAL" clId="{8BB3DA6F-3D1C-41CE-A218-06726E3545D8}" dt="2023-04-25T17:42:00.191" v="1657" actId="962"/>
          <ac:picMkLst>
            <pc:docMk/>
            <pc:sldMk cId="0" sldId="274"/>
            <ac:picMk id="35844" creationId="{00000000-0000-0000-0000-000000000000}"/>
          </ac:picMkLst>
        </pc:picChg>
      </pc:sldChg>
      <pc:sldChg chg="modSp">
        <pc:chgData name="Andrea L. Browning" userId="aa32dd76-d095-4f7c-ab83-e674fb590cec" providerId="ADAL" clId="{8BB3DA6F-3D1C-41CE-A218-06726E3545D8}" dt="2023-04-25T17:42:09.846" v="1687" actId="962"/>
        <pc:sldMkLst>
          <pc:docMk/>
          <pc:sldMk cId="0" sldId="275"/>
        </pc:sldMkLst>
        <pc:picChg chg="mod">
          <ac:chgData name="Andrea L. Browning" userId="aa32dd76-d095-4f7c-ab83-e674fb590cec" providerId="ADAL" clId="{8BB3DA6F-3D1C-41CE-A218-06726E3545D8}" dt="2023-04-25T17:42:09.846" v="1687" actId="962"/>
          <ac:picMkLst>
            <pc:docMk/>
            <pc:sldMk cId="0" sldId="275"/>
            <ac:picMk id="37893" creationId="{00000000-0000-0000-0000-000000000000}"/>
          </ac:picMkLst>
        </pc:picChg>
      </pc:sldChg>
      <pc:sldChg chg="modSp">
        <pc:chgData name="Andrea L. Browning" userId="aa32dd76-d095-4f7c-ab83-e674fb590cec" providerId="ADAL" clId="{8BB3DA6F-3D1C-41CE-A218-06726E3545D8}" dt="2023-04-25T17:42:20.976" v="1735" actId="962"/>
        <pc:sldMkLst>
          <pc:docMk/>
          <pc:sldMk cId="0" sldId="276"/>
        </pc:sldMkLst>
        <pc:picChg chg="mod">
          <ac:chgData name="Andrea L. Browning" userId="aa32dd76-d095-4f7c-ab83-e674fb590cec" providerId="ADAL" clId="{8BB3DA6F-3D1C-41CE-A218-06726E3545D8}" dt="2023-04-25T17:42:20.976" v="1735" actId="962"/>
          <ac:picMkLst>
            <pc:docMk/>
            <pc:sldMk cId="0" sldId="276"/>
            <ac:picMk id="39940" creationId="{00000000-0000-0000-0000-000000000000}"/>
          </ac:picMkLst>
        </pc:picChg>
      </pc:sldChg>
      <pc:sldChg chg="modSp">
        <pc:chgData name="Andrea L. Browning" userId="aa32dd76-d095-4f7c-ab83-e674fb590cec" providerId="ADAL" clId="{8BB3DA6F-3D1C-41CE-A218-06726E3545D8}" dt="2023-04-25T17:42:28.968" v="1741" actId="962"/>
        <pc:sldMkLst>
          <pc:docMk/>
          <pc:sldMk cId="0" sldId="277"/>
        </pc:sldMkLst>
        <pc:picChg chg="mod">
          <ac:chgData name="Andrea L. Browning" userId="aa32dd76-d095-4f7c-ab83-e674fb590cec" providerId="ADAL" clId="{8BB3DA6F-3D1C-41CE-A218-06726E3545D8}" dt="2023-04-25T17:42:28.968" v="1741" actId="962"/>
          <ac:picMkLst>
            <pc:docMk/>
            <pc:sldMk cId="0" sldId="277"/>
            <ac:picMk id="41988" creationId="{00000000-0000-0000-0000-000000000000}"/>
          </ac:picMkLst>
        </pc:picChg>
      </pc:sldChg>
      <pc:sldChg chg="modSp">
        <pc:chgData name="Andrea L. Browning" userId="aa32dd76-d095-4f7c-ab83-e674fb590cec" providerId="ADAL" clId="{8BB3DA6F-3D1C-41CE-A218-06726E3545D8}" dt="2023-04-25T17:42:48.083" v="1829" actId="962"/>
        <pc:sldMkLst>
          <pc:docMk/>
          <pc:sldMk cId="0" sldId="278"/>
        </pc:sldMkLst>
        <pc:picChg chg="mod">
          <ac:chgData name="Andrea L. Browning" userId="aa32dd76-d095-4f7c-ab83-e674fb590cec" providerId="ADAL" clId="{8BB3DA6F-3D1C-41CE-A218-06726E3545D8}" dt="2023-04-25T17:42:48.083" v="1829" actId="962"/>
          <ac:picMkLst>
            <pc:docMk/>
            <pc:sldMk cId="0" sldId="278"/>
            <ac:picMk id="44036" creationId="{00000000-0000-0000-0000-000000000000}"/>
          </ac:picMkLst>
        </pc:picChg>
      </pc:sldChg>
      <pc:sldChg chg="modSp">
        <pc:chgData name="Andrea L. Browning" userId="aa32dd76-d095-4f7c-ab83-e674fb590cec" providerId="ADAL" clId="{8BB3DA6F-3D1C-41CE-A218-06726E3545D8}" dt="2023-04-25T17:43:19.398" v="2041" actId="962"/>
        <pc:sldMkLst>
          <pc:docMk/>
          <pc:sldMk cId="0" sldId="279"/>
        </pc:sldMkLst>
        <pc:picChg chg="mod">
          <ac:chgData name="Andrea L. Browning" userId="aa32dd76-d095-4f7c-ab83-e674fb590cec" providerId="ADAL" clId="{8BB3DA6F-3D1C-41CE-A218-06726E3545D8}" dt="2023-04-25T17:43:19.398" v="2041" actId="962"/>
          <ac:picMkLst>
            <pc:docMk/>
            <pc:sldMk cId="0" sldId="279"/>
            <ac:picMk id="46084" creationId="{00000000-0000-0000-0000-000000000000}"/>
          </ac:picMkLst>
        </pc:picChg>
      </pc:sldChg>
      <pc:sldChg chg="modSp">
        <pc:chgData name="Andrea L. Browning" userId="aa32dd76-d095-4f7c-ab83-e674fb590cec" providerId="ADAL" clId="{8BB3DA6F-3D1C-41CE-A218-06726E3545D8}" dt="2023-04-25T17:46:40.690" v="2185" actId="962"/>
        <pc:sldMkLst>
          <pc:docMk/>
          <pc:sldMk cId="0" sldId="282"/>
        </pc:sldMkLst>
        <pc:picChg chg="mod">
          <ac:chgData name="Andrea L. Browning" userId="aa32dd76-d095-4f7c-ab83-e674fb590cec" providerId="ADAL" clId="{8BB3DA6F-3D1C-41CE-A218-06726E3545D8}" dt="2023-04-25T17:46:40.690" v="2185" actId="962"/>
          <ac:picMkLst>
            <pc:docMk/>
            <pc:sldMk cId="0" sldId="282"/>
            <ac:picMk id="52228" creationId="{00000000-0000-0000-0000-000000000000}"/>
          </ac:picMkLst>
        </pc:picChg>
      </pc:sldChg>
      <pc:sldChg chg="modSp">
        <pc:chgData name="Andrea L. Browning" userId="aa32dd76-d095-4f7c-ab83-e674fb590cec" providerId="ADAL" clId="{8BB3DA6F-3D1C-41CE-A218-06726E3545D8}" dt="2023-04-25T17:39:25.068" v="741" actId="962"/>
        <pc:sldMkLst>
          <pc:docMk/>
          <pc:sldMk cId="0" sldId="290"/>
        </pc:sldMkLst>
        <pc:picChg chg="mod">
          <ac:chgData name="Andrea L. Browning" userId="aa32dd76-d095-4f7c-ab83-e674fb590cec" providerId="ADAL" clId="{8BB3DA6F-3D1C-41CE-A218-06726E3545D8}" dt="2023-04-25T17:39:11.716" v="651" actId="962"/>
          <ac:picMkLst>
            <pc:docMk/>
            <pc:sldMk cId="0" sldId="290"/>
            <ac:picMk id="20485" creationId="{00000000-0000-0000-0000-000000000000}"/>
          </ac:picMkLst>
        </pc:picChg>
        <pc:picChg chg="mod">
          <ac:chgData name="Andrea L. Browning" userId="aa32dd76-d095-4f7c-ab83-e674fb590cec" providerId="ADAL" clId="{8BB3DA6F-3D1C-41CE-A218-06726E3545D8}" dt="2023-04-25T17:39:17.636" v="689" actId="962"/>
          <ac:picMkLst>
            <pc:docMk/>
            <pc:sldMk cId="0" sldId="290"/>
            <ac:picMk id="20486" creationId="{00000000-0000-0000-0000-000000000000}"/>
          </ac:picMkLst>
        </pc:picChg>
        <pc:picChg chg="mod">
          <ac:chgData name="Andrea L. Browning" userId="aa32dd76-d095-4f7c-ab83-e674fb590cec" providerId="ADAL" clId="{8BB3DA6F-3D1C-41CE-A218-06726E3545D8}" dt="2023-04-25T17:39:25.068" v="741" actId="962"/>
          <ac:picMkLst>
            <pc:docMk/>
            <pc:sldMk cId="0" sldId="290"/>
            <ac:picMk id="20487" creationId="{00000000-0000-0000-0000-000000000000}"/>
          </ac:picMkLst>
        </pc:picChg>
      </pc:sldChg>
      <pc:sldChg chg="modSp">
        <pc:chgData name="Andrea L. Browning" userId="aa32dd76-d095-4f7c-ab83-e674fb590cec" providerId="ADAL" clId="{8BB3DA6F-3D1C-41CE-A218-06726E3545D8}" dt="2023-04-25T17:40:41.331" v="1113" actId="962"/>
        <pc:sldMkLst>
          <pc:docMk/>
          <pc:sldMk cId="0" sldId="292"/>
        </pc:sldMkLst>
        <pc:picChg chg="mod">
          <ac:chgData name="Andrea L. Browning" userId="aa32dd76-d095-4f7c-ab83-e674fb590cec" providerId="ADAL" clId="{8BB3DA6F-3D1C-41CE-A218-06726E3545D8}" dt="2023-04-25T17:40:41.331" v="1113" actId="962"/>
          <ac:picMkLst>
            <pc:docMk/>
            <pc:sldMk cId="0" sldId="292"/>
            <ac:picMk id="24581" creationId="{00000000-0000-0000-0000-000000000000}"/>
          </ac:picMkLst>
        </pc:picChg>
      </pc:sldChg>
      <pc:sldChg chg="modSp">
        <pc:chgData name="Andrea L. Browning" userId="aa32dd76-d095-4f7c-ab83-e674fb590cec" providerId="ADAL" clId="{8BB3DA6F-3D1C-41CE-A218-06726E3545D8}" dt="2023-04-25T17:42:37.453" v="1797" actId="962"/>
        <pc:sldMkLst>
          <pc:docMk/>
          <pc:sldMk cId="0" sldId="301"/>
        </pc:sldMkLst>
        <pc:picChg chg="mod">
          <ac:chgData name="Andrea L. Browning" userId="aa32dd76-d095-4f7c-ab83-e674fb590cec" providerId="ADAL" clId="{8BB3DA6F-3D1C-41CE-A218-06726E3545D8}" dt="2023-04-25T17:42:37.453" v="1797" actId="962"/>
          <ac:picMkLst>
            <pc:docMk/>
            <pc:sldMk cId="0" sldId="301"/>
            <ac:picMk id="43013" creationId="{00000000-0000-0000-0000-000000000000}"/>
          </ac:picMkLst>
        </pc:picChg>
      </pc:sldChg>
      <pc:sldChg chg="modSp">
        <pc:chgData name="Andrea L. Browning" userId="aa32dd76-d095-4f7c-ab83-e674fb590cec" providerId="ADAL" clId="{8BB3DA6F-3D1C-41CE-A218-06726E3545D8}" dt="2023-04-25T17:43:09.939" v="2009" actId="962"/>
        <pc:sldMkLst>
          <pc:docMk/>
          <pc:sldMk cId="0" sldId="302"/>
        </pc:sldMkLst>
        <pc:picChg chg="mod">
          <ac:chgData name="Andrea L. Browning" userId="aa32dd76-d095-4f7c-ab83-e674fb590cec" providerId="ADAL" clId="{8BB3DA6F-3D1C-41CE-A218-06726E3545D8}" dt="2023-04-25T17:43:09.939" v="2009" actId="962"/>
          <ac:picMkLst>
            <pc:docMk/>
            <pc:sldMk cId="0" sldId="302"/>
            <ac:picMk id="45061" creationId="{00000000-0000-0000-0000-000000000000}"/>
          </ac:picMkLst>
        </pc:picChg>
      </pc:sldChg>
      <pc:sldChg chg="modSp">
        <pc:chgData name="Andrea L. Browning" userId="aa32dd76-d095-4f7c-ab83-e674fb590cec" providerId="ADAL" clId="{8BB3DA6F-3D1C-41CE-A218-06726E3545D8}" dt="2023-04-25T17:43:26.067" v="2073" actId="962"/>
        <pc:sldMkLst>
          <pc:docMk/>
          <pc:sldMk cId="0" sldId="303"/>
        </pc:sldMkLst>
        <pc:picChg chg="mod">
          <ac:chgData name="Andrea L. Browning" userId="aa32dd76-d095-4f7c-ab83-e674fb590cec" providerId="ADAL" clId="{8BB3DA6F-3D1C-41CE-A218-06726E3545D8}" dt="2023-04-25T17:43:26.067" v="2073" actId="962"/>
          <ac:picMkLst>
            <pc:docMk/>
            <pc:sldMk cId="0" sldId="303"/>
            <ac:picMk id="47109" creationId="{00000000-0000-0000-0000-000000000000}"/>
          </ac:picMkLst>
        </pc:picChg>
      </pc:sldChg>
      <pc:sldChg chg="modSp">
        <pc:chgData name="Andrea L. Browning" userId="aa32dd76-d095-4f7c-ab83-e674fb590cec" providerId="ADAL" clId="{8BB3DA6F-3D1C-41CE-A218-06726E3545D8}" dt="2023-04-25T17:43:37.653" v="2089" actId="962"/>
        <pc:sldMkLst>
          <pc:docMk/>
          <pc:sldMk cId="0" sldId="304"/>
        </pc:sldMkLst>
        <pc:picChg chg="mod">
          <ac:chgData name="Andrea L. Browning" userId="aa32dd76-d095-4f7c-ab83-e674fb590cec" providerId="ADAL" clId="{8BB3DA6F-3D1C-41CE-A218-06726E3545D8}" dt="2023-04-25T17:43:37.653" v="2089" actId="962"/>
          <ac:picMkLst>
            <pc:docMk/>
            <pc:sldMk cId="0" sldId="304"/>
            <ac:picMk id="49157" creationId="{00000000-0000-0000-0000-000000000000}"/>
          </ac:picMkLst>
        </pc:picChg>
      </pc:sldChg>
      <pc:sldChg chg="modSp">
        <pc:chgData name="Andrea L. Browning" userId="aa32dd76-d095-4f7c-ab83-e674fb590cec" providerId="ADAL" clId="{8BB3DA6F-3D1C-41CE-A218-06726E3545D8}" dt="2023-04-25T17:44:01.082" v="2153" actId="962"/>
        <pc:sldMkLst>
          <pc:docMk/>
          <pc:sldMk cId="0" sldId="305"/>
        </pc:sldMkLst>
        <pc:picChg chg="mod">
          <ac:chgData name="Andrea L. Browning" userId="aa32dd76-d095-4f7c-ab83-e674fb590cec" providerId="ADAL" clId="{8BB3DA6F-3D1C-41CE-A218-06726E3545D8}" dt="2023-04-25T17:43:55.248" v="2147" actId="962"/>
          <ac:picMkLst>
            <pc:docMk/>
            <pc:sldMk cId="0" sldId="305"/>
            <ac:picMk id="51205" creationId="{00000000-0000-0000-0000-000000000000}"/>
          </ac:picMkLst>
        </pc:picChg>
        <pc:picChg chg="mod">
          <ac:chgData name="Andrea L. Browning" userId="aa32dd76-d095-4f7c-ab83-e674fb590cec" providerId="ADAL" clId="{8BB3DA6F-3D1C-41CE-A218-06726E3545D8}" dt="2023-04-25T17:44:01.082" v="2153" actId="962"/>
          <ac:picMkLst>
            <pc:docMk/>
            <pc:sldMk cId="0" sldId="305"/>
            <ac:picMk id="51206" creationId="{00000000-0000-0000-0000-000000000000}"/>
          </ac:picMkLst>
        </pc:picChg>
      </pc:sldChg>
      <pc:sldChg chg="modSp">
        <pc:chgData name="Andrea L. Browning" userId="aa32dd76-d095-4f7c-ab83-e674fb590cec" providerId="ADAL" clId="{8BB3DA6F-3D1C-41CE-A218-06726E3545D8}" dt="2023-04-25T17:46:55.114" v="2215" actId="962"/>
        <pc:sldMkLst>
          <pc:docMk/>
          <pc:sldMk cId="0" sldId="307"/>
        </pc:sldMkLst>
        <pc:picChg chg="mod">
          <ac:chgData name="Andrea L. Browning" userId="aa32dd76-d095-4f7c-ab83-e674fb590cec" providerId="ADAL" clId="{8BB3DA6F-3D1C-41CE-A218-06726E3545D8}" dt="2023-04-25T17:46:55.114" v="2215" actId="962"/>
          <ac:picMkLst>
            <pc:docMk/>
            <pc:sldMk cId="0" sldId="307"/>
            <ac:picMk id="55301" creationId="{00000000-0000-0000-0000-000000000000}"/>
          </ac:picMkLst>
        </pc:picChg>
      </pc:sldChg>
    </pc:docChg>
  </pc:docChgLst>
</pc:chgInfo>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13075" cy="465138"/>
          </a:xfrm>
          <a:prstGeom prst="rect">
            <a:avLst/>
          </a:prstGeom>
        </p:spPr>
        <p:txBody>
          <a:bodyPr vert="horz" lIns="92930" tIns="46465" rIns="92930" bIns="46465" rtlCol="0"/>
          <a:lstStyle>
            <a:lvl1pPr algn="l">
              <a:defRPr sz="1200">
                <a:latin typeface="Arial" pitchFamily="34" charset="0"/>
              </a:defRPr>
            </a:lvl1pPr>
          </a:lstStyle>
          <a:p>
            <a:pPr>
              <a:defRPr/>
            </a:pPr>
            <a:endParaRPr lang="en-US"/>
          </a:p>
        </p:txBody>
      </p:sp>
      <p:sp>
        <p:nvSpPr>
          <p:cNvPr id="3" name="Date Placeholder 2"/>
          <p:cNvSpPr>
            <a:spLocks noGrp="1"/>
          </p:cNvSpPr>
          <p:nvPr>
            <p:ph type="dt" sz="quarter" idx="1"/>
          </p:nvPr>
        </p:nvSpPr>
        <p:spPr>
          <a:xfrm>
            <a:off x="3940175" y="0"/>
            <a:ext cx="3013075" cy="465138"/>
          </a:xfrm>
          <a:prstGeom prst="rect">
            <a:avLst/>
          </a:prstGeom>
        </p:spPr>
        <p:txBody>
          <a:bodyPr vert="horz" lIns="92930" tIns="46465" rIns="92930" bIns="46465" rtlCol="0"/>
          <a:lstStyle>
            <a:lvl1pPr algn="r">
              <a:defRPr sz="1200">
                <a:latin typeface="Arial" pitchFamily="34" charset="0"/>
              </a:defRPr>
            </a:lvl1pPr>
          </a:lstStyle>
          <a:p>
            <a:pPr>
              <a:defRPr/>
            </a:pPr>
            <a:fld id="{A881724F-B478-4442-B007-AE2C674A71D1}" type="datetimeFigureOut">
              <a:rPr lang="en-US"/>
              <a:pPr>
                <a:defRPr/>
              </a:pPr>
              <a:t>7/5/2023</a:t>
            </a:fld>
            <a:endParaRPr lang="en-US"/>
          </a:p>
        </p:txBody>
      </p:sp>
      <p:sp>
        <p:nvSpPr>
          <p:cNvPr id="4" name="Footer Placeholder 3"/>
          <p:cNvSpPr>
            <a:spLocks noGrp="1"/>
          </p:cNvSpPr>
          <p:nvPr>
            <p:ph type="ftr" sz="quarter" idx="2"/>
          </p:nvPr>
        </p:nvSpPr>
        <p:spPr>
          <a:xfrm>
            <a:off x="0" y="8842375"/>
            <a:ext cx="3013075" cy="465138"/>
          </a:xfrm>
          <a:prstGeom prst="rect">
            <a:avLst/>
          </a:prstGeom>
        </p:spPr>
        <p:txBody>
          <a:bodyPr vert="horz" lIns="92930" tIns="46465" rIns="92930" bIns="46465" rtlCol="0" anchor="b"/>
          <a:lstStyle>
            <a:lvl1pPr algn="l">
              <a:defRPr sz="1200">
                <a:latin typeface="Arial" pitchFamily="34" charset="0"/>
              </a:defRPr>
            </a:lvl1pPr>
          </a:lstStyle>
          <a:p>
            <a:pPr>
              <a:defRPr/>
            </a:pPr>
            <a:endParaRPr lang="en-US"/>
          </a:p>
        </p:txBody>
      </p:sp>
      <p:sp>
        <p:nvSpPr>
          <p:cNvPr id="5" name="Slide Number Placeholder 4"/>
          <p:cNvSpPr>
            <a:spLocks noGrp="1"/>
          </p:cNvSpPr>
          <p:nvPr>
            <p:ph type="sldNum" sz="quarter" idx="3"/>
          </p:nvPr>
        </p:nvSpPr>
        <p:spPr>
          <a:xfrm>
            <a:off x="3940175" y="8842375"/>
            <a:ext cx="3013075" cy="465138"/>
          </a:xfrm>
          <a:prstGeom prst="rect">
            <a:avLst/>
          </a:prstGeom>
        </p:spPr>
        <p:txBody>
          <a:bodyPr vert="horz" lIns="92930" tIns="46465" rIns="92930" bIns="46465" rtlCol="0" anchor="b"/>
          <a:lstStyle>
            <a:lvl1pPr algn="r">
              <a:defRPr sz="1200">
                <a:latin typeface="Arial" pitchFamily="34" charset="0"/>
              </a:defRPr>
            </a:lvl1pPr>
          </a:lstStyle>
          <a:p>
            <a:pPr>
              <a:defRPr/>
            </a:pPr>
            <a:fld id="{19857C28-165A-458C-A9F7-1C2546428D9F}" type="slidenum">
              <a:rPr lang="en-US"/>
              <a:pPr>
                <a:defRPr/>
              </a:pPr>
              <a:t>‹#›</a:t>
            </a:fld>
            <a:endParaRPr lang="en-US"/>
          </a:p>
        </p:txBody>
      </p:sp>
    </p:spTree>
    <p:extLst>
      <p:ext uri="{BB962C8B-B14F-4D97-AF65-F5344CB8AC3E}">
        <p14:creationId xmlns:p14="http://schemas.microsoft.com/office/powerpoint/2010/main" val="70117791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13075" cy="465138"/>
          </a:xfrm>
          <a:prstGeom prst="rect">
            <a:avLst/>
          </a:prstGeom>
        </p:spPr>
        <p:txBody>
          <a:bodyPr vert="horz" lIns="92930" tIns="46465" rIns="92930" bIns="46465" rtlCol="0"/>
          <a:lstStyle>
            <a:lvl1pPr algn="l" fontAlgn="auto">
              <a:spcBef>
                <a:spcPts val="0"/>
              </a:spcBef>
              <a:spcAft>
                <a:spcPts val="0"/>
              </a:spcAft>
              <a:defRPr sz="1200">
                <a:latin typeface="+mn-lt"/>
                <a:ea typeface="+mn-ea"/>
                <a:cs typeface="+mn-cs"/>
              </a:defRPr>
            </a:lvl1pPr>
          </a:lstStyle>
          <a:p>
            <a:pPr>
              <a:defRPr/>
            </a:pPr>
            <a:endParaRPr lang="en-US"/>
          </a:p>
        </p:txBody>
      </p:sp>
      <p:sp>
        <p:nvSpPr>
          <p:cNvPr id="3" name="Date Placeholder 2"/>
          <p:cNvSpPr>
            <a:spLocks noGrp="1"/>
          </p:cNvSpPr>
          <p:nvPr>
            <p:ph type="dt" idx="1"/>
          </p:nvPr>
        </p:nvSpPr>
        <p:spPr>
          <a:xfrm>
            <a:off x="3940175" y="0"/>
            <a:ext cx="3013075" cy="465138"/>
          </a:xfrm>
          <a:prstGeom prst="rect">
            <a:avLst/>
          </a:prstGeom>
        </p:spPr>
        <p:txBody>
          <a:bodyPr vert="horz" wrap="square" lIns="92930" tIns="46465" rIns="92930" bIns="46465" numCol="1" anchor="t" anchorCtr="0" compatLnSpc="1">
            <a:prstTxWarp prst="textNoShape">
              <a:avLst/>
            </a:prstTxWarp>
          </a:bodyPr>
          <a:lstStyle>
            <a:lvl1pPr algn="r">
              <a:defRPr sz="1200">
                <a:latin typeface="Calibri" pitchFamily="34" charset="0"/>
                <a:cs typeface="Arial" pitchFamily="34" charset="0"/>
              </a:defRPr>
            </a:lvl1pPr>
          </a:lstStyle>
          <a:p>
            <a:pPr>
              <a:defRPr/>
            </a:pPr>
            <a:fld id="{94A54D42-1BB5-411F-9DFA-3556BF2C9339}" type="datetimeFigureOut">
              <a:rPr lang="en-US"/>
              <a:pPr>
                <a:defRPr/>
              </a:pPr>
              <a:t>7/5/2023</a:t>
            </a:fld>
            <a:endParaRPr lang="en-US"/>
          </a:p>
        </p:txBody>
      </p:sp>
      <p:sp>
        <p:nvSpPr>
          <p:cNvPr id="4" name="Slide Image Placeholder 3"/>
          <p:cNvSpPr>
            <a:spLocks noGrp="1" noRot="1" noChangeAspect="1"/>
          </p:cNvSpPr>
          <p:nvPr>
            <p:ph type="sldImg" idx="2"/>
          </p:nvPr>
        </p:nvSpPr>
        <p:spPr>
          <a:xfrm>
            <a:off x="1150938" y="698500"/>
            <a:ext cx="4652962" cy="3490913"/>
          </a:xfrm>
          <a:prstGeom prst="rect">
            <a:avLst/>
          </a:prstGeom>
          <a:noFill/>
          <a:ln w="12700">
            <a:solidFill>
              <a:prstClr val="black"/>
            </a:solidFill>
          </a:ln>
        </p:spPr>
        <p:txBody>
          <a:bodyPr vert="horz" lIns="92930" tIns="46465" rIns="92930" bIns="46465" rtlCol="0" anchor="ctr"/>
          <a:lstStyle/>
          <a:p>
            <a:pPr lvl="0"/>
            <a:endParaRPr lang="en-US" noProof="0" dirty="0"/>
          </a:p>
        </p:txBody>
      </p:sp>
      <p:sp>
        <p:nvSpPr>
          <p:cNvPr id="5" name="Notes Placeholder 4"/>
          <p:cNvSpPr>
            <a:spLocks noGrp="1"/>
          </p:cNvSpPr>
          <p:nvPr>
            <p:ph type="body" sz="quarter" idx="3"/>
          </p:nvPr>
        </p:nvSpPr>
        <p:spPr>
          <a:xfrm>
            <a:off x="695325" y="4421188"/>
            <a:ext cx="5564188" cy="4189412"/>
          </a:xfrm>
          <a:prstGeom prst="rect">
            <a:avLst/>
          </a:prstGeom>
        </p:spPr>
        <p:txBody>
          <a:bodyPr vert="horz" lIns="92930" tIns="46465" rIns="92930" bIns="46465" rtlCol="0">
            <a:normAutofit/>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p:cNvSpPr>
            <a:spLocks noGrp="1"/>
          </p:cNvSpPr>
          <p:nvPr>
            <p:ph type="ftr" sz="quarter" idx="4"/>
          </p:nvPr>
        </p:nvSpPr>
        <p:spPr>
          <a:xfrm>
            <a:off x="0" y="8842375"/>
            <a:ext cx="3013075" cy="465138"/>
          </a:xfrm>
          <a:prstGeom prst="rect">
            <a:avLst/>
          </a:prstGeom>
        </p:spPr>
        <p:txBody>
          <a:bodyPr vert="horz" lIns="92930" tIns="46465" rIns="92930" bIns="46465" rtlCol="0" anchor="b"/>
          <a:lstStyle>
            <a:lvl1pPr algn="l" fontAlgn="auto">
              <a:spcBef>
                <a:spcPts val="0"/>
              </a:spcBef>
              <a:spcAft>
                <a:spcPts val="0"/>
              </a:spcAft>
              <a:defRPr sz="1200">
                <a:latin typeface="+mn-lt"/>
                <a:ea typeface="+mn-ea"/>
                <a:cs typeface="+mn-cs"/>
              </a:defRPr>
            </a:lvl1pPr>
          </a:lstStyle>
          <a:p>
            <a:pPr>
              <a:defRPr/>
            </a:pPr>
            <a:endParaRPr lang="en-US"/>
          </a:p>
        </p:txBody>
      </p:sp>
      <p:sp>
        <p:nvSpPr>
          <p:cNvPr id="7" name="Slide Number Placeholder 6"/>
          <p:cNvSpPr>
            <a:spLocks noGrp="1"/>
          </p:cNvSpPr>
          <p:nvPr>
            <p:ph type="sldNum" sz="quarter" idx="5"/>
          </p:nvPr>
        </p:nvSpPr>
        <p:spPr>
          <a:xfrm>
            <a:off x="3940175" y="8842375"/>
            <a:ext cx="3013075" cy="465138"/>
          </a:xfrm>
          <a:prstGeom prst="rect">
            <a:avLst/>
          </a:prstGeom>
        </p:spPr>
        <p:txBody>
          <a:bodyPr vert="horz" wrap="square" lIns="92930" tIns="46465" rIns="92930" bIns="46465" numCol="1" anchor="b" anchorCtr="0" compatLnSpc="1">
            <a:prstTxWarp prst="textNoShape">
              <a:avLst/>
            </a:prstTxWarp>
          </a:bodyPr>
          <a:lstStyle>
            <a:lvl1pPr algn="r">
              <a:defRPr sz="1200">
                <a:latin typeface="Calibri" pitchFamily="34" charset="0"/>
                <a:cs typeface="Arial" pitchFamily="34" charset="0"/>
              </a:defRPr>
            </a:lvl1pPr>
          </a:lstStyle>
          <a:p>
            <a:pPr>
              <a:defRPr/>
            </a:pPr>
            <a:fld id="{A9C324BA-D5BE-4108-9A7A-EE94B88C8C19}" type="slidenum">
              <a:rPr lang="en-US"/>
              <a:pPr>
                <a:defRPr/>
              </a:pPr>
              <a:t>‹#›</a:t>
            </a:fld>
            <a:endParaRPr lang="en-US"/>
          </a:p>
        </p:txBody>
      </p:sp>
    </p:spTree>
    <p:extLst>
      <p:ext uri="{BB962C8B-B14F-4D97-AF65-F5344CB8AC3E}">
        <p14:creationId xmlns:p14="http://schemas.microsoft.com/office/powerpoint/2010/main" val="3832174450"/>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ＭＳ Ｐゴシック" charset="0"/>
        <a:cs typeface="ＭＳ Ｐゴシック" charset="0"/>
      </a:defRPr>
    </a:lvl1pPr>
    <a:lvl2pPr marL="457200" algn="l" rtl="0" eaLnBrk="0" fontAlgn="base" hangingPunct="0">
      <a:spcBef>
        <a:spcPct val="30000"/>
      </a:spcBef>
      <a:spcAft>
        <a:spcPct val="0"/>
      </a:spcAft>
      <a:defRPr sz="1200" kern="1200">
        <a:solidFill>
          <a:schemeClr val="tx1"/>
        </a:solidFill>
        <a:latin typeface="+mn-lt"/>
        <a:ea typeface="ＭＳ Ｐゴシック" charset="0"/>
        <a:cs typeface="+mn-cs"/>
      </a:defRPr>
    </a:lvl2pPr>
    <a:lvl3pPr marL="914400" algn="l" rtl="0" eaLnBrk="0" fontAlgn="base" hangingPunct="0">
      <a:spcBef>
        <a:spcPct val="30000"/>
      </a:spcBef>
      <a:spcAft>
        <a:spcPct val="0"/>
      </a:spcAft>
      <a:defRPr sz="1200" kern="1200">
        <a:solidFill>
          <a:schemeClr val="tx1"/>
        </a:solidFill>
        <a:latin typeface="+mn-lt"/>
        <a:ea typeface="ＭＳ Ｐゴシック" charset="0"/>
        <a:cs typeface="+mn-cs"/>
      </a:defRPr>
    </a:lvl3pPr>
    <a:lvl4pPr marL="1371600" algn="l" rtl="0" eaLnBrk="0" fontAlgn="base" hangingPunct="0">
      <a:spcBef>
        <a:spcPct val="30000"/>
      </a:spcBef>
      <a:spcAft>
        <a:spcPct val="0"/>
      </a:spcAft>
      <a:defRPr sz="1200" kern="1200">
        <a:solidFill>
          <a:schemeClr val="tx1"/>
        </a:solidFill>
        <a:latin typeface="+mn-lt"/>
        <a:ea typeface="ＭＳ Ｐゴシック" charset="0"/>
        <a:cs typeface="+mn-cs"/>
      </a:defRPr>
    </a:lvl4pPr>
    <a:lvl5pPr marL="1828800" algn="l" rtl="0" eaLnBrk="0" fontAlgn="base" hangingPunct="0">
      <a:spcBef>
        <a:spcPct val="30000"/>
      </a:spcBef>
      <a:spcAft>
        <a:spcPct val="0"/>
      </a:spcAft>
      <a:defRPr sz="1200" kern="1200">
        <a:solidFill>
          <a:schemeClr val="tx1"/>
        </a:solidFill>
        <a:latin typeface="+mn-lt"/>
        <a:ea typeface="ＭＳ Ｐゴシック" charset="0"/>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3" Type="http://schemas.openxmlformats.org/officeDocument/2006/relationships/hyperlink" Target="https://hign.org/consultgeri/try-this-series/confusion-assessment-method-cam" TargetMode="External"/><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3" Type="http://schemas.openxmlformats.org/officeDocument/2006/relationships/hyperlink" Target="https://hign.org/consultgeri/try-this-series/geriatric-depression-scale-gds" TargetMode="External"/><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3" Type="http://schemas.openxmlformats.org/officeDocument/2006/relationships/hyperlink" Target="https://hign.org/consultgeri/try-this-series/geriatric-depression-scale-gds" TargetMode="External"/><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3" Type="http://schemas.openxmlformats.org/officeDocument/2006/relationships/hyperlink" Target="https://hign.org/consultgeri/try-this-series/epworth-sleepiness-scale-ess" TargetMode="External"/><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3" Type="http://schemas.openxmlformats.org/officeDocument/2006/relationships/hyperlink" Target="https://hign.org/consultgeri/try-this-series/alcohol-use-screening-and-assessment-older-adults" TargetMode="External"/><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3" Type="http://schemas.openxmlformats.org/officeDocument/2006/relationships/hyperlink" Target="https://hign.org/consultgeri/try-this-series/sexuality-assessment-older-adults" TargetMode="External"/><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734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Created by Educational Technology Network. www.edtechnetwork.com 2009</a:t>
            </a:r>
          </a:p>
          <a:p>
            <a:endParaRPr lang="en-US" altLang="en-US" dirty="0">
              <a:ea typeface="ＭＳ Ｐゴシック" pitchFamily="34" charset="-128"/>
            </a:endParaRPr>
          </a:p>
        </p:txBody>
      </p:sp>
      <p:sp>
        <p:nvSpPr>
          <p:cNvPr id="5734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455CDBF6-C19A-4173-A6E0-26990241514D}" type="slidenum">
              <a:rPr lang="en-US" altLang="en-US" smtClean="0">
                <a:cs typeface="Arial" charset="0"/>
              </a:rPr>
              <a:pPr eaLnBrk="1" hangingPunct="1">
                <a:spcBef>
                  <a:spcPct val="0"/>
                </a:spcBef>
              </a:pPr>
              <a:t>1</a:t>
            </a:fld>
            <a:endParaRPr lang="en-US" altLang="en-US">
              <a:cs typeface="Arial" charset="0"/>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837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5837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EAC1374B-A983-4943-9D98-637E8F22161C}" type="slidenum">
              <a:rPr lang="en-US" altLang="en-US" smtClean="0">
                <a:cs typeface="Arial" charset="0"/>
              </a:rPr>
              <a:pPr eaLnBrk="1" hangingPunct="1">
                <a:spcBef>
                  <a:spcPct val="0"/>
                </a:spcBef>
              </a:pPr>
              <a:t>2</a:t>
            </a:fld>
            <a:endParaRPr lang="en-US" altLang="en-US">
              <a:cs typeface="Arial" charset="0"/>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939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5939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2CAA8218-FFFB-473E-9734-0A46E308C5EF}" type="slidenum">
              <a:rPr lang="en-US" altLang="en-US" smtClean="0">
                <a:cs typeface="Arial" charset="0"/>
              </a:rPr>
              <a:pPr eaLnBrk="1" hangingPunct="1">
                <a:spcBef>
                  <a:spcPct val="0"/>
                </a:spcBef>
              </a:pPr>
              <a:t>3</a:t>
            </a:fld>
            <a:endParaRPr lang="en-US" altLang="en-US">
              <a:cs typeface="Arial" charset="0"/>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041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Although the incidence of falls does increase with age, falls should never be considered a normal part of aging. A change in functional status, including falls, is often a nonspecific sign of one of many acute illnesses in older adults (Reuben et al., 2004). The circumstances of a fall should always be investigated. Rehabilitation nurses are generally observant of functional status and quick to detect a change in mobility. The timed up-and-go test is a relatively simple way to assess balance and gait.  Have the patient sit in a chair, then instruct him or her to rise, walk to a mark 10 feet away, turn around, and return to the chair and sit down. A normal test should take 20 seconds or less and correlates with greater independence in daily activities; anything longer than 30 seconds has been correlated with higher dependence and use of assistance (Shumway-Cook, </a:t>
            </a:r>
            <a:r>
              <a:rPr lang="en-US" altLang="en-US" dirty="0" err="1">
                <a:ea typeface="ＭＳ Ｐゴシック" pitchFamily="34" charset="-128"/>
              </a:rPr>
              <a:t>Brauer</a:t>
            </a:r>
            <a:r>
              <a:rPr lang="en-US" altLang="en-US" dirty="0">
                <a:ea typeface="ＭＳ Ｐゴシック" pitchFamily="34" charset="-128"/>
              </a:rPr>
              <a:t> &amp; </a:t>
            </a:r>
            <a:r>
              <a:rPr lang="en-US" altLang="en-US" dirty="0" err="1">
                <a:ea typeface="ＭＳ Ｐゴシック" pitchFamily="34" charset="-128"/>
              </a:rPr>
              <a:t>Woollacott</a:t>
            </a:r>
            <a:r>
              <a:rPr lang="en-US" altLang="en-US" dirty="0">
                <a:ea typeface="ＭＳ Ｐゴシック" pitchFamily="34" charset="-128"/>
              </a:rPr>
              <a:t>, 2000). Further investigation of a person’s functional status and gait can lead the rehabilitation nurse to clues that may head potential problems when detected early. </a:t>
            </a:r>
          </a:p>
        </p:txBody>
      </p:sp>
      <p:sp>
        <p:nvSpPr>
          <p:cNvPr id="6042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90A3EB2C-C595-41B7-AD25-64E72419A0F9}" type="slidenum">
              <a:rPr lang="en-US" altLang="en-US" smtClean="0">
                <a:cs typeface="Arial" charset="0"/>
              </a:rPr>
              <a:pPr eaLnBrk="1" hangingPunct="1">
                <a:spcBef>
                  <a:spcPct val="0"/>
                </a:spcBef>
              </a:pPr>
              <a:t>4</a:t>
            </a:fld>
            <a:endParaRPr lang="en-US" altLang="en-US">
              <a:cs typeface="Arial" charset="0"/>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144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6144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D10B90FB-FA4B-44B8-B5F1-FE85980763B2}" type="slidenum">
              <a:rPr lang="en-US" altLang="en-US" smtClean="0">
                <a:cs typeface="Arial" charset="0"/>
              </a:rPr>
              <a:pPr eaLnBrk="1" hangingPunct="1">
                <a:spcBef>
                  <a:spcPct val="0"/>
                </a:spcBef>
              </a:pPr>
              <a:t>5</a:t>
            </a:fld>
            <a:endParaRPr lang="en-US" altLang="en-US">
              <a:cs typeface="Arial" charset="0"/>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246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It is never too late to start exercising.  Exercising in later life consistently can improve cardiac function.  The heart is a muscle. Increasing heart mass means increasing the amount of blood pumped with each beat and decreasing the resting heart rate. Older exercisers can also have a decrease in shortness of breath and better conditioning which generally translates into more energy.  There is also evidence of decreased myocardial infarctions in older men who start to do more intensive exercising such as running or swimming.  Of course all  clients needs to be cleared by their primary care provider to participate in such exercise. </a:t>
            </a:r>
          </a:p>
        </p:txBody>
      </p:sp>
      <p:sp>
        <p:nvSpPr>
          <p:cNvPr id="6246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D257C1D2-E48E-4F94-9C4A-A4F9A131F4CE}" type="slidenum">
              <a:rPr lang="en-US" altLang="en-US" smtClean="0">
                <a:cs typeface="Arial" charset="0"/>
              </a:rPr>
              <a:pPr eaLnBrk="1" hangingPunct="1">
                <a:spcBef>
                  <a:spcPct val="0"/>
                </a:spcBef>
              </a:pPr>
              <a:t>6</a:t>
            </a:fld>
            <a:endParaRPr lang="en-US" altLang="en-US">
              <a:cs typeface="Arial" charset="0"/>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349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634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F3185C5D-8CCF-4172-A08D-097B1D3D45B5}" type="slidenum">
              <a:rPr lang="en-US" altLang="en-US" smtClean="0">
                <a:cs typeface="Arial" charset="0"/>
              </a:rPr>
              <a:pPr eaLnBrk="1" hangingPunct="1">
                <a:spcBef>
                  <a:spcPct val="0"/>
                </a:spcBef>
              </a:pPr>
              <a:t>7</a:t>
            </a:fld>
            <a:endParaRPr lang="en-US" altLang="en-US">
              <a:cs typeface="Arial" charset="0"/>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51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451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Some hearing loss is quite common with age; as part of the normal aging process, sensory cells within the ear begin to die off. Still, only 35 percent of 80-year-olds actually need a hearing aid, and some people in their 90s still have perfect hearing. </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solidFill>
                  <a:srgbClr val="FFFF00"/>
                </a:solidFill>
                <a:ea typeface="ＭＳ Ｐゴシック" pitchFamily="34" charset="-128"/>
              </a:rPr>
              <a:t>Try This: Series – Hearing Screening in Older Adults</a:t>
            </a:r>
          </a:p>
          <a:p>
            <a:pPr eaLnBrk="1" hangingPunct="1">
              <a:spcBef>
                <a:spcPct val="0"/>
              </a:spcBef>
            </a:pPr>
            <a:r>
              <a:rPr lang="en-US" sz="1200" b="0" i="0" u="none" strike="noStrike" kern="1200" dirty="0">
                <a:solidFill>
                  <a:schemeClr val="tx1"/>
                </a:solidFill>
                <a:effectLst/>
                <a:latin typeface="+mn-lt"/>
                <a:ea typeface="ＭＳ Ｐゴシック" charset="0"/>
                <a:cs typeface="ＭＳ Ｐゴシック" charset="0"/>
              </a:rPr>
              <a:t>https://</a:t>
            </a:r>
            <a:r>
              <a:rPr lang="en-US" sz="1200" b="0" i="0" u="none" strike="noStrike" kern="1200" dirty="0" err="1">
                <a:solidFill>
                  <a:schemeClr val="tx1"/>
                </a:solidFill>
                <a:effectLst/>
                <a:latin typeface="+mn-lt"/>
                <a:ea typeface="ＭＳ Ｐゴシック" charset="0"/>
                <a:cs typeface="ＭＳ Ｐゴシック" charset="0"/>
              </a:rPr>
              <a:t>hign.org</a:t>
            </a:r>
            <a:r>
              <a:rPr lang="en-US" sz="1200" b="0" i="0" u="none" strike="noStrike" kern="1200" dirty="0">
                <a:solidFill>
                  <a:schemeClr val="tx1"/>
                </a:solidFill>
                <a:effectLst/>
                <a:latin typeface="+mn-lt"/>
                <a:ea typeface="ＭＳ Ｐゴシック" charset="0"/>
                <a:cs typeface="ＭＳ Ｐゴシック" charset="0"/>
              </a:rPr>
              <a:t>/</a:t>
            </a:r>
            <a:r>
              <a:rPr lang="en-US" sz="1200" b="0" i="0" u="none" strike="noStrike" kern="1200" dirty="0" err="1">
                <a:solidFill>
                  <a:schemeClr val="tx1"/>
                </a:solidFill>
                <a:effectLst/>
                <a:latin typeface="+mn-lt"/>
                <a:ea typeface="ＭＳ Ｐゴシック" charset="0"/>
                <a:cs typeface="ＭＳ Ｐゴシック" charset="0"/>
              </a:rPr>
              <a:t>consultgeri</a:t>
            </a:r>
            <a:r>
              <a:rPr lang="en-US" sz="1200" b="0" i="0" u="none" strike="noStrike" kern="1200" dirty="0">
                <a:solidFill>
                  <a:schemeClr val="tx1"/>
                </a:solidFill>
                <a:effectLst/>
                <a:latin typeface="+mn-lt"/>
                <a:ea typeface="ＭＳ Ｐゴシック" charset="0"/>
                <a:cs typeface="ＭＳ Ｐゴシック" charset="0"/>
              </a:rPr>
              <a:t>/try-this-series/hearing-screening-older-adults</a:t>
            </a:r>
          </a:p>
          <a:p>
            <a:pPr eaLnBrk="1" hangingPunct="1">
              <a:spcBef>
                <a:spcPct val="0"/>
              </a:spcBef>
            </a:pPr>
            <a:endParaRPr lang="en-US" dirty="0">
              <a:effectLst/>
            </a:endParaRPr>
          </a:p>
          <a:p>
            <a:pPr eaLnBrk="1" hangingPunct="1">
              <a:spcBef>
                <a:spcPct val="0"/>
              </a:spcBef>
            </a:pPr>
            <a:endParaRPr lang="en-US" altLang="en-US" dirty="0">
              <a:solidFill>
                <a:srgbClr val="FFFF00"/>
              </a:solidFill>
              <a:ea typeface="ＭＳ Ｐゴシック" pitchFamily="34" charset="-128"/>
            </a:endParaRPr>
          </a:p>
        </p:txBody>
      </p:sp>
      <p:sp>
        <p:nvSpPr>
          <p:cNvPr id="6451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31C913F4-36F5-473C-90C0-9E7D3B8DBFFD}" type="slidenum">
              <a:rPr lang="en-US" altLang="en-US" smtClean="0">
                <a:cs typeface="Arial" charset="0"/>
              </a:rPr>
              <a:pPr eaLnBrk="1" hangingPunct="1">
                <a:spcBef>
                  <a:spcPct val="0"/>
                </a:spcBef>
              </a:pPr>
              <a:t>8</a:t>
            </a:fld>
            <a:endParaRPr lang="en-US" altLang="en-US">
              <a:cs typeface="Arial" charset="0"/>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553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6554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6CB2A391-D7FD-43B3-B73A-80D6DC9CC435}" type="slidenum">
              <a:rPr lang="en-US" altLang="en-US" smtClean="0">
                <a:cs typeface="Arial" charset="0"/>
              </a:rPr>
              <a:pPr eaLnBrk="1" hangingPunct="1">
                <a:spcBef>
                  <a:spcPct val="0"/>
                </a:spcBef>
              </a:pPr>
              <a:t>9</a:t>
            </a:fld>
            <a:endParaRPr lang="en-US" altLang="en-US">
              <a:cs typeface="Arial" charset="0"/>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656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656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A BMI below 25 is ideal for promoting health in younger adults. However after age 75 extra weight (in moderation) can be protective. An ongoing study at the National Institute of Health demonstrated that older adults who have a BMI of 27 live longer… even longer than those with a BMI of 19-25.</a:t>
            </a:r>
            <a:r>
              <a:rPr lang="en-US" altLang="en-US" baseline="0" dirty="0">
                <a:ea typeface="ＭＳ Ｐゴシック" pitchFamily="34" charset="-128"/>
              </a:rPr>
              <a:t> </a:t>
            </a:r>
            <a:r>
              <a:rPr lang="en-US" altLang="en-US" dirty="0">
                <a:ea typeface="ＭＳ Ｐゴシック" pitchFamily="34" charset="-128"/>
              </a:rPr>
              <a:t>The extra fat could provide extra energy to fight of infection. However BMI which suggest obesity are not healthy, and can produce poor outcomes especially with chronic illness.</a:t>
            </a:r>
          </a:p>
          <a:p>
            <a:endParaRPr lang="en-US" altLang="en-US" dirty="0">
              <a:ea typeface="ＭＳ Ｐゴシック" pitchFamily="34" charset="-128"/>
            </a:endParaRPr>
          </a:p>
        </p:txBody>
      </p:sp>
      <p:sp>
        <p:nvSpPr>
          <p:cNvPr id="6656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27D9582D-E394-42AC-BCE5-A6AD6C2ECED0}" type="slidenum">
              <a:rPr lang="en-US" altLang="en-US" smtClean="0">
                <a:cs typeface="Arial" charset="0"/>
              </a:rPr>
              <a:pPr eaLnBrk="1" hangingPunct="1">
                <a:spcBef>
                  <a:spcPct val="0"/>
                </a:spcBef>
              </a:pPr>
              <a:t>10</a:t>
            </a:fld>
            <a:endParaRPr lang="en-US" altLang="en-US">
              <a:cs typeface="Arial" charset="0"/>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758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6758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24A36133-086F-4B00-B175-12BD6D88C696}" type="slidenum">
              <a:rPr lang="en-US" altLang="en-US" smtClean="0">
                <a:cs typeface="Arial" charset="0"/>
              </a:rPr>
              <a:pPr eaLnBrk="1" hangingPunct="1">
                <a:spcBef>
                  <a:spcPct val="0"/>
                </a:spcBef>
              </a:pPr>
              <a:t>11</a:t>
            </a:fld>
            <a:endParaRPr lang="en-US" altLang="en-US">
              <a:cs typeface="Arial" charset="0"/>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1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861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Although urinary incontinence (UI) occurs more frequently among older adults (10%–42% of hospitalized elders), it is not considered a normal part of aging and is highly treatable. A new onset of UI can signal problems such as urinary tract infection, electrolyte imbalances, mobility limitations, or medication side effects. Before beginning any rehabilitative interventions for incontinence, all possible causes should be investigated to rule out reversible factors. Bladder retraining for those with urge or stress incontinence is still highly effective for older adults. Behavioral management is the first line of treatment for UI Assessing for urinary incontinence is vital for the nurse to obtain a better understanding of the issue in order to plan interventions. The How to Try This series has two assessments for urinary incontinence (UI) including assessment for transient UI and also for persistent UI.</a:t>
            </a:r>
          </a:p>
          <a:p>
            <a:endParaRPr lang="en-US" altLang="en-US" dirty="0">
              <a:ea typeface="ＭＳ Ｐゴシック" pitchFamily="34" charset="-128"/>
            </a:endParaRPr>
          </a:p>
          <a:p>
            <a:r>
              <a:rPr lang="en-US" altLang="en-US" dirty="0">
                <a:ea typeface="ＭＳ Ｐゴシック" pitchFamily="34" charset="-128"/>
              </a:rPr>
              <a:t>https://</a:t>
            </a:r>
            <a:r>
              <a:rPr lang="en-US" altLang="en-US" dirty="0" err="1">
                <a:ea typeface="ＭＳ Ｐゴシック" pitchFamily="34" charset="-128"/>
              </a:rPr>
              <a:t>hign.org</a:t>
            </a:r>
            <a:r>
              <a:rPr lang="en-US" altLang="en-US" dirty="0">
                <a:ea typeface="ＭＳ Ｐゴシック" pitchFamily="34" charset="-128"/>
              </a:rPr>
              <a:t>/</a:t>
            </a:r>
            <a:r>
              <a:rPr lang="en-US" altLang="en-US" dirty="0" err="1">
                <a:ea typeface="ＭＳ Ｐゴシック" pitchFamily="34" charset="-128"/>
              </a:rPr>
              <a:t>consultgeri</a:t>
            </a:r>
            <a:r>
              <a:rPr lang="en-US" altLang="en-US" dirty="0">
                <a:ea typeface="ＭＳ Ｐゴシック" pitchFamily="34" charset="-128"/>
              </a:rPr>
              <a:t>/try-this-series/urinary-incontinence-assessment-older-adults-part-i-transient-urinary</a:t>
            </a:r>
          </a:p>
          <a:p>
            <a:r>
              <a:rPr lang="en-US" sz="1200" b="0" i="0" u="none" strike="noStrike" kern="1200" dirty="0">
                <a:solidFill>
                  <a:schemeClr val="tx1"/>
                </a:solidFill>
                <a:effectLst/>
                <a:latin typeface="+mn-lt"/>
                <a:ea typeface="ＭＳ Ｐゴシック" charset="0"/>
                <a:cs typeface="ＭＳ Ｐゴシック" charset="0"/>
              </a:rPr>
              <a:t>https://</a:t>
            </a:r>
            <a:r>
              <a:rPr lang="en-US" sz="1200" b="0" i="0" u="none" strike="noStrike" kern="1200" dirty="0" err="1">
                <a:solidFill>
                  <a:schemeClr val="tx1"/>
                </a:solidFill>
                <a:effectLst/>
                <a:latin typeface="+mn-lt"/>
                <a:ea typeface="ＭＳ Ｐゴシック" charset="0"/>
                <a:cs typeface="ＭＳ Ｐゴシック" charset="0"/>
              </a:rPr>
              <a:t>hign.org</a:t>
            </a:r>
            <a:r>
              <a:rPr lang="en-US" sz="1200" b="0" i="0" u="none" strike="noStrike" kern="1200" dirty="0">
                <a:solidFill>
                  <a:schemeClr val="tx1"/>
                </a:solidFill>
                <a:effectLst/>
                <a:latin typeface="+mn-lt"/>
                <a:ea typeface="ＭＳ Ｐゴシック" charset="0"/>
                <a:cs typeface="ＭＳ Ｐゴシック" charset="0"/>
              </a:rPr>
              <a:t>/</a:t>
            </a:r>
            <a:r>
              <a:rPr lang="en-US" sz="1200" b="0" i="0" u="none" strike="noStrike" kern="1200" dirty="0" err="1">
                <a:solidFill>
                  <a:schemeClr val="tx1"/>
                </a:solidFill>
                <a:effectLst/>
                <a:latin typeface="+mn-lt"/>
                <a:ea typeface="ＭＳ Ｐゴシック" charset="0"/>
                <a:cs typeface="ＭＳ Ｐゴシック" charset="0"/>
              </a:rPr>
              <a:t>consultgeri</a:t>
            </a:r>
            <a:r>
              <a:rPr lang="en-US" sz="1200" b="0" i="0" u="none" strike="noStrike" kern="1200" dirty="0">
                <a:solidFill>
                  <a:schemeClr val="tx1"/>
                </a:solidFill>
                <a:effectLst/>
                <a:latin typeface="+mn-lt"/>
                <a:ea typeface="ＭＳ Ｐゴシック" charset="0"/>
                <a:cs typeface="ＭＳ Ｐゴシック" charset="0"/>
              </a:rPr>
              <a:t>/try-this-series/urinary-incontinence-assessment-older-adults-part-ii-established</a:t>
            </a:r>
          </a:p>
          <a:p>
            <a:endParaRPr lang="en-US" altLang="en-US" dirty="0">
              <a:ea typeface="ＭＳ Ｐゴシック" pitchFamily="34" charset="-128"/>
            </a:endParaRPr>
          </a:p>
        </p:txBody>
      </p:sp>
      <p:sp>
        <p:nvSpPr>
          <p:cNvPr id="6861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D53079F8-FAEB-4C53-A4DE-6A5BAFB67387}" type="slidenum">
              <a:rPr lang="en-US" altLang="en-US" smtClean="0">
                <a:cs typeface="Arial" charset="0"/>
              </a:rPr>
              <a:pPr eaLnBrk="1" hangingPunct="1">
                <a:spcBef>
                  <a:spcPct val="0"/>
                </a:spcBef>
              </a:pPr>
              <a:t>12</a:t>
            </a:fld>
            <a:endParaRPr lang="en-US" altLang="en-US">
              <a:cs typeface="Arial" charset="0"/>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963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6963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A884E827-836E-4D45-871A-9BCB121E6187}" type="slidenum">
              <a:rPr lang="en-US" altLang="en-US" smtClean="0">
                <a:cs typeface="Arial" charset="0"/>
              </a:rPr>
              <a:pPr eaLnBrk="1" hangingPunct="1">
                <a:spcBef>
                  <a:spcPct val="0"/>
                </a:spcBef>
              </a:pPr>
              <a:t>13</a:t>
            </a:fld>
            <a:endParaRPr lang="en-US" altLang="en-US">
              <a:cs typeface="Arial" charset="0"/>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065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One in eight people age 65 and older (13%) have Alzheimer’s Dementia.</a:t>
            </a:r>
          </a:p>
          <a:p>
            <a:pPr eaLnBrk="1" hangingPunct="1">
              <a:spcBef>
                <a:spcPct val="0"/>
              </a:spcBef>
            </a:pPr>
            <a:r>
              <a:rPr lang="en-US" altLang="en-US" dirty="0">
                <a:ea typeface="ＭＳ Ｐゴシック" pitchFamily="34" charset="-128"/>
              </a:rPr>
              <a:t>45% of people over 85 years old have Alzheimer’s Dementia.</a:t>
            </a:r>
          </a:p>
          <a:p>
            <a:pPr eaLnBrk="1" hangingPunct="1">
              <a:spcBef>
                <a:spcPct val="0"/>
              </a:spcBef>
            </a:pPr>
            <a:r>
              <a:rPr lang="en-US" altLang="en-US" dirty="0">
                <a:ea typeface="ＭＳ Ｐゴシック" pitchFamily="34" charset="-128"/>
              </a:rPr>
              <a:t>4% of people under age 65 have Alzheimer’s Dementia known as Early Onset Dementia.</a:t>
            </a:r>
          </a:p>
          <a:p>
            <a:pPr eaLnBrk="1" hangingPunct="1">
              <a:spcBef>
                <a:spcPct val="0"/>
              </a:spcBef>
            </a:pPr>
            <a:r>
              <a:rPr lang="en-US" altLang="en-US" dirty="0">
                <a:ea typeface="ＭＳ Ｐゴシック" pitchFamily="34" charset="-128"/>
              </a:rPr>
              <a:t>The biggest risk for Alzheimer’s disease is age.</a:t>
            </a:r>
          </a:p>
          <a:p>
            <a:pPr eaLnBrk="1" hangingPunct="1">
              <a:spcBef>
                <a:spcPct val="0"/>
              </a:spcBef>
            </a:pPr>
            <a:r>
              <a:rPr lang="en-US" altLang="en-US" dirty="0">
                <a:ea typeface="ＭＳ Ｐゴシック" pitchFamily="34" charset="-128"/>
              </a:rPr>
              <a:t>(Statistics from the Alzheimer’s Association.) </a:t>
            </a:r>
          </a:p>
          <a:p>
            <a:pPr eaLnBrk="1" hangingPunct="1">
              <a:spcBef>
                <a:spcPct val="0"/>
              </a:spcBef>
            </a:pPr>
            <a:endParaRPr lang="en-US" altLang="en-US" dirty="0">
              <a:ea typeface="ＭＳ Ｐゴシック" pitchFamily="34" charset="-128"/>
            </a:endParaRPr>
          </a:p>
          <a:p>
            <a:pPr eaLnBrk="1" hangingPunct="1">
              <a:spcBef>
                <a:spcPct val="0"/>
              </a:spcBef>
            </a:pPr>
            <a:endParaRPr lang="en-US" altLang="en-US" dirty="0">
              <a:ea typeface="ＭＳ Ｐゴシック" pitchFamily="34" charset="-128"/>
            </a:endParaRPr>
          </a:p>
        </p:txBody>
      </p:sp>
      <p:sp>
        <p:nvSpPr>
          <p:cNvPr id="7066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72F80A60-A0EF-4E8E-9977-AE79269BC032}" type="slidenum">
              <a:rPr lang="en-US" altLang="en-US" smtClean="0">
                <a:cs typeface="Arial" charset="0"/>
              </a:rPr>
              <a:pPr eaLnBrk="1" hangingPunct="1">
                <a:spcBef>
                  <a:spcPct val="0"/>
                </a:spcBef>
              </a:pPr>
              <a:t>14</a:t>
            </a:fld>
            <a:endParaRPr lang="en-US" altLang="en-US">
              <a:cs typeface="Arial" charset="0"/>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6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168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7168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135E498F-834C-4382-97FB-76CCA9DEE892}" type="slidenum">
              <a:rPr lang="en-US" altLang="en-US" smtClean="0">
                <a:cs typeface="Arial" charset="0"/>
              </a:rPr>
              <a:pPr eaLnBrk="1" hangingPunct="1">
                <a:spcBef>
                  <a:spcPct val="0"/>
                </a:spcBef>
              </a:pPr>
              <a:t>15</a:t>
            </a:fld>
            <a:endParaRPr lang="en-US" altLang="en-US">
              <a:cs typeface="Arial" charset="0"/>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270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270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While nearly everyone experiences a certain amount of decline in cognitive abilities as they age, most people don't have an actual impairment in memory that severely interferes with their ability to live independently well into old age.  The aging process in terms of cognition actually starts at age 30 and is marked by forgetfulness and the loss of trains of thought. This is different from dementia in that forgetfulness yields eventual return of memory. An example of forgetfulness is not being able to recall where one left the keys, but with continued thinking, remembering where the keys were placed.</a:t>
            </a:r>
          </a:p>
        </p:txBody>
      </p:sp>
      <p:sp>
        <p:nvSpPr>
          <p:cNvPr id="7270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3ED2E442-01FF-4C54-8F18-18D396673277}" type="slidenum">
              <a:rPr lang="en-US" altLang="en-US" smtClean="0">
                <a:cs typeface="Arial" charset="0"/>
              </a:rPr>
              <a:pPr eaLnBrk="1" hangingPunct="1">
                <a:spcBef>
                  <a:spcPct val="0"/>
                </a:spcBef>
              </a:pPr>
              <a:t>16</a:t>
            </a:fld>
            <a:endParaRPr lang="en-US" altLang="en-US">
              <a:cs typeface="Arial" charset="0"/>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373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373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7373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C6C2F7B6-D45F-4E05-87CC-8EECCF68EB74}" type="slidenum">
              <a:rPr lang="en-US" altLang="en-US" smtClean="0">
                <a:cs typeface="Arial" charset="0"/>
              </a:rPr>
              <a:pPr eaLnBrk="1" hangingPunct="1">
                <a:spcBef>
                  <a:spcPct val="0"/>
                </a:spcBef>
              </a:pPr>
              <a:t>17</a:t>
            </a:fld>
            <a:endParaRPr lang="en-US" altLang="en-US">
              <a:cs typeface="Arial" charset="0"/>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475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475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7475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F9A0DB31-2D05-41B1-925A-4DE4E28470AC}" type="slidenum">
              <a:rPr lang="en-US" altLang="en-US" smtClean="0">
                <a:cs typeface="Arial" charset="0"/>
              </a:rPr>
              <a:pPr eaLnBrk="1" hangingPunct="1">
                <a:spcBef>
                  <a:spcPct val="0"/>
                </a:spcBef>
              </a:pPr>
              <a:t>18</a:t>
            </a:fld>
            <a:endParaRPr lang="en-US" altLang="en-US">
              <a:cs typeface="Arial" charset="0"/>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577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7578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DC42F390-8955-458F-99AF-FA90627588DE}" type="slidenum">
              <a:rPr lang="en-US" altLang="en-US" smtClean="0">
                <a:cs typeface="Arial" charset="0"/>
              </a:rPr>
              <a:pPr eaLnBrk="1" hangingPunct="1">
                <a:spcBef>
                  <a:spcPct val="0"/>
                </a:spcBef>
              </a:pPr>
              <a:t>19</a:t>
            </a:fld>
            <a:endParaRPr lang="en-US" altLang="en-US">
              <a:cs typeface="Arial" charset="0"/>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680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Short term memory loss is the beginning sign of a cognitive issue and is marked by the inability to learn new information. Long term memory loss is the last cognitive function to become diminished and generally occurs later in the disease.  Judgment and reasoning initially are compromised and are evident in the very beginning of the disease process. </a:t>
            </a:r>
          </a:p>
        </p:txBody>
      </p:sp>
      <p:sp>
        <p:nvSpPr>
          <p:cNvPr id="7680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ADBE94D4-2A31-4819-8140-B2E12A5E869E}" type="slidenum">
              <a:rPr lang="en-US" altLang="en-US" smtClean="0">
                <a:cs typeface="Arial" charset="0"/>
              </a:rPr>
              <a:pPr eaLnBrk="1" hangingPunct="1">
                <a:spcBef>
                  <a:spcPct val="0"/>
                </a:spcBef>
              </a:pPr>
              <a:t>20</a:t>
            </a:fld>
            <a:endParaRPr lang="en-US" altLang="en-US">
              <a:cs typeface="Arial" charset="0"/>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782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7782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B5E48B4E-5CF6-49AF-9E8B-5D4A526CA551}" type="slidenum">
              <a:rPr lang="en-US" altLang="en-US" smtClean="0">
                <a:cs typeface="Arial" charset="0"/>
              </a:rPr>
              <a:pPr eaLnBrk="1" hangingPunct="1">
                <a:spcBef>
                  <a:spcPct val="0"/>
                </a:spcBef>
              </a:pPr>
              <a:t>21</a:t>
            </a:fld>
            <a:endParaRPr lang="en-US" altLang="en-US">
              <a:cs typeface="Arial" charset="0"/>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885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normAutofit fontScale="77500" lnSpcReduction="20000"/>
          </a:bodyPr>
          <a:lstStyle/>
          <a:p>
            <a:r>
              <a:rPr lang="en-US" altLang="en-US" dirty="0">
                <a:latin typeface="Arial" charset="0"/>
                <a:ea typeface="ＭＳ Ｐゴシック" pitchFamily="34" charset="-128"/>
                <a:cs typeface="Arial" charset="0"/>
              </a:rPr>
              <a:t>Delirium is a serious disturbance in a person's mental abilities that results in a decreased awareness of one's environment and confused thinking. The onset of delirium is usually sudden, often within hours or a few days. Delirium can often be traced to one or more contributing factors, such as a severe or chronic medical illness, medication, infection, surgery, or drug or alcohol abuse. The atypical presentation of delirium often makes the underlying cause difficult to understand; in addition, the lack of understanding of delirium by the multi-disciplinary team makes intervention challenging.</a:t>
            </a:r>
          </a:p>
          <a:p>
            <a:r>
              <a:rPr lang="en-US" altLang="en-US" dirty="0">
                <a:latin typeface="Arial" charset="0"/>
                <a:ea typeface="ＭＳ Ｐゴシック" pitchFamily="34" charset="-128"/>
                <a:cs typeface="Arial" charset="0"/>
              </a:rPr>
              <a:t> </a:t>
            </a:r>
          </a:p>
          <a:p>
            <a:r>
              <a:rPr lang="en-US" altLang="en-US" dirty="0">
                <a:latin typeface="Arial" charset="0"/>
                <a:ea typeface="ＭＳ Ｐゴシック" pitchFamily="34" charset="-128"/>
                <a:cs typeface="Arial" charset="0"/>
              </a:rPr>
              <a:t>Older adults with dementia are more likely to become delirious quicker.  Delirium does not clear quickly in older adults. When the treatment of the underlying cause is identified and interventions completed it still may take time for the patient to clear a delirium; sometimes it takes months. The Confusion Assessment Method (CAM) link is below. It is vital for nurses to understand how to assess for delirium in order to engage in early intervention.</a:t>
            </a:r>
          </a:p>
          <a:p>
            <a:r>
              <a:rPr lang="en-US" altLang="en-US" dirty="0">
                <a:latin typeface="Arial" charset="0"/>
                <a:ea typeface="ＭＳ Ｐゴシック" pitchFamily="34" charset="-128"/>
                <a:cs typeface="Arial" charset="0"/>
              </a:rPr>
              <a:t> </a:t>
            </a:r>
          </a:p>
          <a:p>
            <a:r>
              <a:rPr lang="en-US" altLang="en-US" dirty="0">
                <a:latin typeface="Arial" charset="0"/>
                <a:ea typeface="ＭＳ Ｐゴシック" pitchFamily="34" charset="-128"/>
                <a:cs typeface="Arial" charset="0"/>
              </a:rPr>
              <a:t>The symptoms of delirium and dementia can be similar. Dementia generally has an insidious onset of symptoms whereas delirium has a relatively rapid onset with a fluctuation of symptoms. The prevalence of delirium in the population among the elderly aged 65+ years is 1-2%. Prevalence rises with age: 10% among a “general” population aged 85+ years. Prevalence rises up to 22% in populations with higher percentages of demented elderly. In long-term care, prevalence ranges between 1.4% and 70%, depending on diagnostic criteria and on the prevalence of dementia. </a:t>
            </a:r>
          </a:p>
          <a:p>
            <a:r>
              <a:rPr lang="en-US" altLang="en-US" dirty="0">
                <a:latin typeface="Arial" charset="0"/>
                <a:ea typeface="ＭＳ Ｐゴシック" pitchFamily="34" charset="-128"/>
                <a:cs typeface="Arial" charset="0"/>
              </a:rPr>
              <a:t> </a:t>
            </a:r>
          </a:p>
          <a:p>
            <a:r>
              <a:rPr lang="en-US" altLang="en-US" dirty="0">
                <a:latin typeface="Arial" charset="0"/>
                <a:ea typeface="ＭＳ Ｐゴシック" pitchFamily="34" charset="-128"/>
                <a:cs typeface="Arial" charset="0"/>
              </a:rPr>
              <a:t>There is a significant increase of the risk of delirium with age and cognitive decline in all groups. Concerning prognosis, most studies agree that older people who previously experienced delirium have a higher risk of dementia and a higher mortality rate. Population and long-term care studies show the same tendency. Delirium in a non-selected population aged 65+ years is uncommon. However, prevalence rises very quickly in selected older adult groups. Primary care doctors should be aware of a relatively high risk of delirium among the elderly in long-term care, those older than 85 years and those with dementia.</a:t>
            </a:r>
          </a:p>
          <a:p>
            <a:r>
              <a:rPr lang="pl-PL" altLang="en-US" dirty="0">
                <a:latin typeface="Arial" charset="0"/>
                <a:ea typeface="ＭＳ Ｐゴシック" pitchFamily="34" charset="-128"/>
                <a:cs typeface="Arial" charset="0"/>
              </a:rPr>
              <a:t> </a:t>
            </a:r>
            <a:endParaRPr lang="en-US" altLang="en-US" dirty="0">
              <a:latin typeface="Arial" charset="0"/>
              <a:ea typeface="ＭＳ Ｐゴシック" pitchFamily="34" charset="-128"/>
              <a:cs typeface="Arial" charset="0"/>
            </a:endParaRPr>
          </a:p>
          <a:p>
            <a:r>
              <a:rPr lang="pl-PL" altLang="en-US" u="sng" dirty="0">
                <a:latin typeface="Arial" charset="0"/>
                <a:ea typeface="ＭＳ Ｐゴシック" pitchFamily="34" charset="-128"/>
                <a:cs typeface="Arial" charset="0"/>
              </a:rPr>
              <a:t>Int J Geriatr Psychiatry. 2013 Feb;28(2):127-34. doi: 10.1002/gps.3814. Epub 2012 Apr 18.</a:t>
            </a:r>
            <a:endParaRPr lang="en-US" altLang="en-US" dirty="0">
              <a:latin typeface="Arial" charset="0"/>
              <a:ea typeface="ＭＳ Ｐゴシック" pitchFamily="34" charset="-128"/>
              <a:cs typeface="Arial" charset="0"/>
            </a:endParaRPr>
          </a:p>
          <a:p>
            <a:endParaRPr lang="en-US" altLang="en-US" dirty="0">
              <a:latin typeface="Arial" charset="0"/>
              <a:ea typeface="ＭＳ Ｐゴシック" pitchFamily="34" charset="-128"/>
              <a:cs typeface="Arial" charset="0"/>
            </a:endParaRPr>
          </a:p>
          <a:p>
            <a:pPr eaLnBrk="1" hangingPunct="1">
              <a:spcBef>
                <a:spcPct val="0"/>
              </a:spcBef>
            </a:pPr>
            <a:r>
              <a:rPr lang="en-US" altLang="en-US" dirty="0">
                <a:latin typeface="Arial" charset="0"/>
                <a:ea typeface="ＭＳ Ｐゴシック" pitchFamily="34" charset="-128"/>
                <a:cs typeface="Arial" charset="0"/>
              </a:rPr>
              <a:t>The Confusion Assessment Method (CAM): </a:t>
            </a:r>
            <a:r>
              <a:rPr lang="en-US" sz="1200" b="0" i="0" u="sng" strike="noStrike" kern="1200" dirty="0">
                <a:solidFill>
                  <a:schemeClr val="tx1"/>
                </a:solidFill>
                <a:effectLst/>
                <a:latin typeface="+mn-lt"/>
                <a:ea typeface="ＭＳ Ｐゴシック" charset="0"/>
                <a:cs typeface="ＭＳ Ｐゴシック" charset="0"/>
                <a:hlinkClick r:id="rId3"/>
              </a:rPr>
              <a:t>https://hign.org/consultgeri/try-this-series/confusion-assessment-method-cam</a:t>
            </a:r>
            <a:r>
              <a:rPr lang="en-US" dirty="0">
                <a:effectLst/>
              </a:rPr>
              <a:t> </a:t>
            </a:r>
          </a:p>
          <a:p>
            <a:pPr eaLnBrk="1" hangingPunct="1">
              <a:spcBef>
                <a:spcPct val="0"/>
              </a:spcBef>
            </a:pPr>
            <a:endParaRPr lang="en-US" altLang="en-US" dirty="0">
              <a:latin typeface="Arial" charset="0"/>
              <a:ea typeface="ＭＳ Ｐゴシック" pitchFamily="34" charset="-128"/>
              <a:cs typeface="Arial" charset="0"/>
            </a:endParaRPr>
          </a:p>
        </p:txBody>
      </p:sp>
      <p:sp>
        <p:nvSpPr>
          <p:cNvPr id="7885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EB3B926A-B073-471E-A922-29A6825E9BF4}" type="slidenum">
              <a:rPr lang="en-US" altLang="en-US" smtClean="0">
                <a:cs typeface="Arial" charset="0"/>
              </a:rPr>
              <a:pPr eaLnBrk="1" hangingPunct="1">
                <a:spcBef>
                  <a:spcPct val="0"/>
                </a:spcBef>
              </a:pPr>
              <a:t>22</a:t>
            </a:fld>
            <a:endParaRPr lang="en-US" altLang="en-US">
              <a:cs typeface="Arial" charset="0"/>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98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dirty="0">
              <a:ea typeface="ＭＳ Ｐゴシック" pitchFamily="34" charset="-128"/>
            </a:endParaRPr>
          </a:p>
        </p:txBody>
      </p:sp>
      <p:sp>
        <p:nvSpPr>
          <p:cNvPr id="798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85443787-715C-4BD5-9DA3-40471D77E905}" type="slidenum">
              <a:rPr lang="en-US" altLang="en-US" smtClean="0">
                <a:cs typeface="Arial" charset="0"/>
              </a:rPr>
              <a:pPr eaLnBrk="1" hangingPunct="1">
                <a:spcBef>
                  <a:spcPct val="0"/>
                </a:spcBef>
              </a:pPr>
              <a:t>23</a:t>
            </a:fld>
            <a:endParaRPr lang="en-US" altLang="en-US">
              <a:cs typeface="Arial" charset="0"/>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089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08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Our personalities are our personalities and once formed they don’t tend to change drastically.  Coping mechanisms also remain the same in general.  Challenges in life and situations can cause increased irritability or anger.  Diseases such as stroke or dementia can change personality but changes are not related to normal aging. </a:t>
            </a:r>
          </a:p>
        </p:txBody>
      </p:sp>
      <p:sp>
        <p:nvSpPr>
          <p:cNvPr id="809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8D048BD7-6C43-40C9-AAE4-73F464CDE4A0}" type="slidenum">
              <a:rPr lang="en-US" altLang="en-US" smtClean="0">
                <a:cs typeface="Arial" charset="0"/>
              </a:rPr>
              <a:pPr eaLnBrk="1" hangingPunct="1">
                <a:spcBef>
                  <a:spcPct val="0"/>
                </a:spcBef>
              </a:pPr>
              <a:t>24</a:t>
            </a:fld>
            <a:endParaRPr lang="en-US" altLang="en-US">
              <a:cs typeface="Arial" charset="0"/>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192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8192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53F0E12B-E2DF-4E6C-BA1C-724A76FDF883}" type="slidenum">
              <a:rPr lang="en-US" altLang="en-US" smtClean="0">
                <a:cs typeface="Arial" charset="0"/>
              </a:rPr>
              <a:pPr eaLnBrk="1" hangingPunct="1">
                <a:spcBef>
                  <a:spcPct val="0"/>
                </a:spcBef>
              </a:pPr>
              <a:t>25</a:t>
            </a:fld>
            <a:endParaRPr lang="en-US" altLang="en-US">
              <a:cs typeface="Arial" charset="0"/>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9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294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Depression is not a normal part of aging, but nearly 20% of the older population - twice the rate of younger cohorts - experiences it. Even more troubling, only half of seniors with mental health problems get treatment of any kind, and less than 3% get treated.</a:t>
            </a:r>
          </a:p>
          <a:p>
            <a:r>
              <a:rPr lang="en-US" altLang="en-US" dirty="0">
                <a:ea typeface="ＭＳ Ｐゴシック" pitchFamily="34" charset="-128"/>
              </a:rPr>
              <a:t> </a:t>
            </a:r>
          </a:p>
          <a:p>
            <a:r>
              <a:rPr lang="en-US" altLang="en-US" dirty="0">
                <a:ea typeface="ＭＳ Ｐゴシック" pitchFamily="34" charset="-128"/>
              </a:rPr>
              <a:t>By the time people are over 65, illness and personal loss have likely started to intrude in their lives. Sadness and grief are normal reactions to these situations, but sadness and grief do not equal depression. Depression is not a normal part of aging.  It is important that older adults are regularly screened for depression using the Geriatric Depression Scale (GDS).</a:t>
            </a:r>
          </a:p>
          <a:p>
            <a:endParaRPr lang="en-US" altLang="en-US" dirty="0">
              <a:ea typeface="ＭＳ Ｐゴシック" pitchFamily="34" charset="-128"/>
            </a:endParaRPr>
          </a:p>
          <a:p>
            <a:r>
              <a:rPr lang="en-US" sz="1200" b="0" i="0" u="sng" strike="noStrike" kern="1200" dirty="0">
                <a:solidFill>
                  <a:schemeClr val="tx1"/>
                </a:solidFill>
                <a:effectLst/>
                <a:latin typeface="+mn-lt"/>
                <a:ea typeface="ＭＳ Ｐゴシック" charset="0"/>
                <a:cs typeface="ＭＳ Ｐゴシック" charset="0"/>
                <a:hlinkClick r:id="rId3"/>
              </a:rPr>
              <a:t>https://hign.org/consultgeri/try-this-series/geriatric-depression-scale-gds</a:t>
            </a:r>
            <a:r>
              <a:rPr lang="en-US" dirty="0">
                <a:effectLst/>
              </a:rPr>
              <a:t> </a:t>
            </a:r>
          </a:p>
          <a:p>
            <a:endParaRPr lang="en-US" altLang="en-US" dirty="0">
              <a:ea typeface="ＭＳ Ｐゴシック" pitchFamily="34" charset="-128"/>
            </a:endParaRPr>
          </a:p>
        </p:txBody>
      </p:sp>
      <p:sp>
        <p:nvSpPr>
          <p:cNvPr id="8294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34D5BE80-BCBA-45C2-8D04-19D2D2D75179}" type="slidenum">
              <a:rPr lang="en-US" altLang="en-US" smtClean="0">
                <a:cs typeface="Arial" charset="0"/>
              </a:rPr>
              <a:pPr eaLnBrk="1" hangingPunct="1">
                <a:spcBef>
                  <a:spcPct val="0"/>
                </a:spcBef>
              </a:pPr>
              <a:t>26</a:t>
            </a:fld>
            <a:endParaRPr lang="en-US" altLang="en-US">
              <a:cs typeface="Arial" charset="0"/>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397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397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8397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7E7B2844-B9B3-4091-A054-C4385DD2C4D9}" type="slidenum">
              <a:rPr lang="en-US" altLang="en-US" smtClean="0">
                <a:cs typeface="Arial" charset="0"/>
              </a:rPr>
              <a:pPr eaLnBrk="1" hangingPunct="1">
                <a:spcBef>
                  <a:spcPct val="0"/>
                </a:spcBef>
              </a:pPr>
              <a:t>27</a:t>
            </a:fld>
            <a:endParaRPr lang="en-US" altLang="en-US">
              <a:cs typeface="Arial" charset="0"/>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499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499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Depression often causes physical problems such as loss of energy and pain.  Often older adults have atypical presentation of illness, and depression is a prime example.  In addition for many older adults depression is thought to be a weakness rather than a disease therefore teaching about the disease process of depression is vital.  Many older adults present with somatic complaints (which are very real to them) and should be assessed for depression.  In addition appetite, sleep, weight, energy, changes in social activity and behavior changes need to be assessed as possible symptoms of depression. </a:t>
            </a:r>
          </a:p>
          <a:p>
            <a:r>
              <a:rPr lang="en-US" altLang="en-US" dirty="0">
                <a:ea typeface="ＭＳ Ｐゴシック" pitchFamily="34" charset="-128"/>
              </a:rPr>
              <a:t>It is important for students to assess using the geriatric depression scale (GDS).</a:t>
            </a:r>
          </a:p>
          <a:p>
            <a:r>
              <a:rPr lang="en-US" altLang="en-US" dirty="0">
                <a:ea typeface="ＭＳ Ｐゴシック" pitchFamily="34" charset="-128"/>
              </a:rPr>
              <a:t> </a:t>
            </a:r>
          </a:p>
          <a:p>
            <a:r>
              <a:rPr lang="en-US" sz="1200" b="0" i="0" u="sng" strike="noStrike" kern="1200" dirty="0">
                <a:solidFill>
                  <a:schemeClr val="tx1"/>
                </a:solidFill>
                <a:effectLst/>
                <a:latin typeface="+mn-lt"/>
                <a:ea typeface="ＭＳ Ｐゴシック" charset="0"/>
                <a:cs typeface="ＭＳ Ｐゴシック" charset="0"/>
                <a:hlinkClick r:id="rId3"/>
              </a:rPr>
              <a:t>https://hign.org/consultgeri/try-this-series/geriatric-depression-scale-gds</a:t>
            </a:r>
            <a:r>
              <a:rPr lang="en-US" dirty="0">
                <a:effectLst/>
              </a:rPr>
              <a:t> </a:t>
            </a:r>
          </a:p>
          <a:p>
            <a:endParaRPr lang="en-US" altLang="en-US" dirty="0">
              <a:ea typeface="ＭＳ Ｐゴシック" pitchFamily="34" charset="-128"/>
            </a:endParaRPr>
          </a:p>
        </p:txBody>
      </p:sp>
      <p:sp>
        <p:nvSpPr>
          <p:cNvPr id="8499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3DBA0B55-E29F-4B94-AEFB-544146FB421A}" type="slidenum">
              <a:rPr lang="en-US" altLang="en-US" smtClean="0">
                <a:cs typeface="Arial" charset="0"/>
              </a:rPr>
              <a:pPr eaLnBrk="1" hangingPunct="1">
                <a:spcBef>
                  <a:spcPct val="0"/>
                </a:spcBef>
              </a:pPr>
              <a:t>28</a:t>
            </a:fld>
            <a:endParaRPr lang="en-US" altLang="en-US">
              <a:cs typeface="Arial" charset="0"/>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601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601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8602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EAD93080-8DD2-473D-B9C8-CCE71C05A877}" type="slidenum">
              <a:rPr lang="en-US" altLang="en-US" smtClean="0">
                <a:cs typeface="Arial" charset="0"/>
              </a:rPr>
              <a:pPr eaLnBrk="1" hangingPunct="1">
                <a:spcBef>
                  <a:spcPct val="0"/>
                </a:spcBef>
              </a:pPr>
              <a:t>29</a:t>
            </a:fld>
            <a:endParaRPr lang="en-US" altLang="en-US">
              <a:cs typeface="Arial" charset="0"/>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704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704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Most behavioral issues are prevalent in the middle stages of dementia.  The beginning stages are marked by changes in executive functioning (higher level thinking, calculations, managing finances, balancing a check book and paying bills) and the later stages by almost a complete deficit in both long term and short term memory as well as physical decompensation (swallowing, ataxia, loss of taste).</a:t>
            </a:r>
          </a:p>
        </p:txBody>
      </p:sp>
      <p:sp>
        <p:nvSpPr>
          <p:cNvPr id="8704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3543106C-EE39-4930-9505-57F6713D3B2C}" type="slidenum">
              <a:rPr lang="en-US" altLang="en-US" smtClean="0">
                <a:cs typeface="Arial" charset="0"/>
              </a:rPr>
              <a:pPr eaLnBrk="1" hangingPunct="1">
                <a:spcBef>
                  <a:spcPct val="0"/>
                </a:spcBef>
              </a:pPr>
              <a:t>30</a:t>
            </a:fld>
            <a:endParaRPr lang="en-US" altLang="en-US">
              <a:cs typeface="Arial" charset="0"/>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806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806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8806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C813C82A-C3D0-4DFE-9F50-A2048282CAA6}" type="slidenum">
              <a:rPr lang="en-US" altLang="en-US" smtClean="0">
                <a:cs typeface="Arial" charset="0"/>
              </a:rPr>
              <a:pPr eaLnBrk="1" hangingPunct="1">
                <a:spcBef>
                  <a:spcPct val="0"/>
                </a:spcBef>
              </a:pPr>
              <a:t>31</a:t>
            </a:fld>
            <a:endParaRPr lang="en-US" altLang="en-US">
              <a:cs typeface="Arial" charset="0"/>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909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909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Population-based surveys have found that about 6% of older adults have anxiety disorders. Because anxiety disorders often coexist with affective disorders, medical disorders, and dementia, this rate may actually be higher.  The most common anxiety diagnosis among older adults is generalized anxiety disorder. A number of medical conditions are often mistaken for generalized anxiety disorder because anxiety and shortness of breath may be prominent early symptoms. Obsessive-compulsive symptoms wax and wane throughout the life course and can present as a primary problem or secondary to depression.</a:t>
            </a:r>
          </a:p>
        </p:txBody>
      </p:sp>
      <p:sp>
        <p:nvSpPr>
          <p:cNvPr id="8909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4606014A-87F3-4833-B4BE-CB4DF7A77FC4}" type="slidenum">
              <a:rPr lang="en-US" altLang="en-US" smtClean="0">
                <a:cs typeface="Arial" charset="0"/>
              </a:rPr>
              <a:pPr eaLnBrk="1" hangingPunct="1">
                <a:spcBef>
                  <a:spcPct val="0"/>
                </a:spcBef>
              </a:pPr>
              <a:t>32</a:t>
            </a:fld>
            <a:endParaRPr lang="en-US" altLang="en-US">
              <a:cs typeface="Arial" charset="0"/>
            </a:endParaRPr>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11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011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9011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040F984F-B19A-4D1F-BB8F-BC745C1B5DEF}" type="slidenum">
              <a:rPr lang="en-US" altLang="en-US" smtClean="0">
                <a:cs typeface="Arial" charset="0"/>
              </a:rPr>
              <a:pPr eaLnBrk="1" hangingPunct="1">
                <a:spcBef>
                  <a:spcPct val="0"/>
                </a:spcBef>
              </a:pPr>
              <a:t>33</a:t>
            </a:fld>
            <a:endParaRPr lang="en-US" altLang="en-US">
              <a:cs typeface="Arial" charset="0"/>
            </a:endParaRPr>
          </a:p>
        </p:txBody>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13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113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As with younger adults, normal performance among older adults is a range, rather than a specific value.  Information is emerging on individualized aging marked by functioning and attitude rather than designated by the presence or lack of illness.</a:t>
            </a:r>
          </a:p>
        </p:txBody>
      </p:sp>
      <p:sp>
        <p:nvSpPr>
          <p:cNvPr id="9114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B6DC6FA0-C534-4607-8345-EB890394D35D}" type="slidenum">
              <a:rPr lang="en-US" altLang="en-US" smtClean="0">
                <a:cs typeface="Arial" charset="0"/>
              </a:rPr>
              <a:pPr eaLnBrk="1" hangingPunct="1">
                <a:spcBef>
                  <a:spcPct val="0"/>
                </a:spcBef>
              </a:pPr>
              <a:t>34</a:t>
            </a:fld>
            <a:endParaRPr lang="en-US" altLang="en-US">
              <a:cs typeface="Arial" charset="0"/>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6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216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9216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44514CC4-D094-4B6E-9B12-3213A4AC036B}" type="slidenum">
              <a:rPr lang="en-US" altLang="en-US" smtClean="0">
                <a:cs typeface="Arial" charset="0"/>
              </a:rPr>
              <a:pPr eaLnBrk="1" hangingPunct="1">
                <a:spcBef>
                  <a:spcPct val="0"/>
                </a:spcBef>
              </a:pPr>
              <a:t>35</a:t>
            </a:fld>
            <a:endParaRPr lang="en-US" altLang="en-US">
              <a:cs typeface="Arial" charset="0"/>
            </a:endParaRPr>
          </a:p>
        </p:txBody>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318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318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The probability of having multiple chronic conditions increases with age. Common co-morbidities include arthritis, hypertension, cataracts, heart disease, diabetes, and osteoporosis.</a:t>
            </a:r>
          </a:p>
          <a:p>
            <a:pPr eaLnBrk="1" hangingPunct="1">
              <a:spcBef>
                <a:spcPct val="0"/>
              </a:spcBef>
            </a:pPr>
            <a:endParaRPr lang="en-US" altLang="en-US" dirty="0">
              <a:ea typeface="ＭＳ Ｐゴシック" pitchFamily="34" charset="-128"/>
            </a:endParaRPr>
          </a:p>
        </p:txBody>
      </p:sp>
      <p:sp>
        <p:nvSpPr>
          <p:cNvPr id="9318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AF1209B6-EEAB-468E-AD74-D7887C88A534}" type="slidenum">
              <a:rPr lang="en-US" altLang="en-US" smtClean="0">
                <a:cs typeface="Arial" charset="0"/>
              </a:rPr>
              <a:pPr eaLnBrk="1" hangingPunct="1">
                <a:spcBef>
                  <a:spcPct val="0"/>
                </a:spcBef>
              </a:pPr>
              <a:t>36</a:t>
            </a:fld>
            <a:endParaRPr lang="en-US" altLang="en-US">
              <a:cs typeface="Arial" charset="0"/>
            </a:endParaRPr>
          </a:p>
        </p:txBody>
      </p:sp>
    </p:spTree>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421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421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9421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317E63C5-D81B-40DB-8488-8AAA67F78AD5}" type="slidenum">
              <a:rPr lang="en-US" altLang="en-US" smtClean="0">
                <a:cs typeface="Arial" charset="0"/>
              </a:rPr>
              <a:pPr eaLnBrk="1" hangingPunct="1">
                <a:spcBef>
                  <a:spcPct val="0"/>
                </a:spcBef>
              </a:pPr>
              <a:t>37</a:t>
            </a:fld>
            <a:endParaRPr lang="en-US" altLang="en-US">
              <a:cs typeface="Arial" charset="0"/>
            </a:endParaRPr>
          </a:p>
        </p:txBody>
      </p:sp>
    </p:spTree>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523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523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Most older adults want to maintain their independence  and do not want to be a burden to their families; therefore they do not want to live with their children or other relatives.  Most older adults want to age in place.  Under 10% of older adults are in nursing homes and the primary reason for admission to nursing homes is dementia. Despite common physical difficulties, three-fourths of community dwelling people aged 65 to 74 report their health to be good, very good, or excellent compared with others their age, as do two-thirds of non-institutionalized persons 75 years and over.</a:t>
            </a:r>
          </a:p>
        </p:txBody>
      </p:sp>
      <p:sp>
        <p:nvSpPr>
          <p:cNvPr id="9523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3F06FACD-A7D1-4658-88A5-E916560036E9}" type="slidenum">
              <a:rPr lang="en-US" altLang="en-US" smtClean="0">
                <a:cs typeface="Arial" charset="0"/>
              </a:rPr>
              <a:pPr eaLnBrk="1" hangingPunct="1">
                <a:spcBef>
                  <a:spcPct val="0"/>
                </a:spcBef>
              </a:pPr>
              <a:t>38</a:t>
            </a:fld>
            <a:endParaRPr lang="en-US" altLang="en-US">
              <a:cs typeface="Arial" charset="0"/>
            </a:endParaRPr>
          </a:p>
        </p:txBody>
      </p:sp>
    </p:spTree>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625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625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9626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8856B074-5F93-4862-B71E-F71C7C48415E}" type="slidenum">
              <a:rPr lang="en-US" altLang="en-US" smtClean="0">
                <a:cs typeface="Arial" charset="0"/>
              </a:rPr>
              <a:pPr eaLnBrk="1" hangingPunct="1">
                <a:spcBef>
                  <a:spcPct val="0"/>
                </a:spcBef>
              </a:pPr>
              <a:t>39</a:t>
            </a:fld>
            <a:endParaRPr lang="en-US" altLang="en-US">
              <a:cs typeface="Arial" charset="0"/>
            </a:endParaRPr>
          </a:p>
        </p:txBody>
      </p:sp>
    </p:spTree>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72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728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Older adults generally maintain the same sleep patterns they did when they were younger. If they generally woke up early they continue to do so, however many older adults report that work and family obligations required them to wake up early therefore now that they are able, enjoy sleeping in later. Older adults have more interrupted sleep secondary to some of the frustrations that can occur with aging such as pain. In addition, day sleep can alter night sleep. Good sleep hygiene is necessary for optimal sleep (routine, avoiding caffeine, avoiding day naps, etc.)</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ea typeface="ＭＳ Ｐゴシック" pitchFamily="34" charset="-128"/>
              </a:rPr>
              <a:t>Being able to assess sleep consistently is important as changes in sleep patterns can indicate alterations in cognition, mood, pain and other medical issues.</a:t>
            </a:r>
          </a:p>
          <a:p>
            <a:pPr eaLnBrk="1" hangingPunct="1">
              <a:spcBef>
                <a:spcPct val="0"/>
              </a:spcBef>
            </a:pPr>
            <a:endParaRPr lang="en-US" altLang="en-US" dirty="0">
              <a:ea typeface="ＭＳ Ｐゴシック" pitchFamily="34" charset="-128"/>
            </a:endParaRPr>
          </a:p>
          <a:p>
            <a:pPr eaLnBrk="1" hangingPunct="1">
              <a:spcBef>
                <a:spcPct val="0"/>
              </a:spcBef>
            </a:pPr>
            <a:r>
              <a:rPr lang="en-US" altLang="en-US" dirty="0">
                <a:ea typeface="ＭＳ Ｐゴシック" pitchFamily="34" charset="-128"/>
              </a:rPr>
              <a:t>Epworth Sleepiness Scale which assess daytime sleepiness</a:t>
            </a:r>
          </a:p>
          <a:p>
            <a:pPr eaLnBrk="1" hangingPunct="1">
              <a:spcBef>
                <a:spcPct val="0"/>
              </a:spcBef>
            </a:pPr>
            <a:r>
              <a:rPr lang="en-US" sz="1200" b="0" i="0" u="sng" strike="noStrike" kern="1200" dirty="0">
                <a:solidFill>
                  <a:schemeClr val="tx1"/>
                </a:solidFill>
                <a:effectLst/>
                <a:latin typeface="+mn-lt"/>
                <a:ea typeface="ＭＳ Ｐゴシック" charset="0"/>
                <a:cs typeface="ＭＳ Ｐゴシック" charset="0"/>
                <a:hlinkClick r:id="rId3"/>
              </a:rPr>
              <a:t>https://hign.org/consultgeri/try-this-series/epworth-sleepiness-scale-ess</a:t>
            </a:r>
            <a:r>
              <a:rPr lang="en-US" dirty="0">
                <a:effectLst/>
              </a:rPr>
              <a:t> </a:t>
            </a:r>
          </a:p>
          <a:p>
            <a:pPr eaLnBrk="1" hangingPunct="1">
              <a:spcBef>
                <a:spcPct val="0"/>
              </a:spcBef>
            </a:pPr>
            <a:endParaRPr lang="en-US" altLang="en-US" dirty="0">
              <a:ea typeface="ＭＳ Ｐゴシック" pitchFamily="34" charset="-128"/>
            </a:endParaRPr>
          </a:p>
        </p:txBody>
      </p:sp>
      <p:sp>
        <p:nvSpPr>
          <p:cNvPr id="9728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8CD060F7-4C0D-4E9C-A629-B4DAB52F1C8A}" type="slidenum">
              <a:rPr lang="en-US" altLang="en-US" smtClean="0">
                <a:cs typeface="Arial" charset="0"/>
              </a:rPr>
              <a:pPr eaLnBrk="1" hangingPunct="1">
                <a:spcBef>
                  <a:spcPct val="0"/>
                </a:spcBef>
              </a:pPr>
              <a:t>40</a:t>
            </a:fld>
            <a:endParaRPr lang="en-US" altLang="en-US">
              <a:cs typeface="Arial" charset="0"/>
            </a:endParaRPr>
          </a:p>
        </p:txBody>
      </p:sp>
    </p:spTree>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830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830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9830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782C130B-BE29-48DD-8E4F-0C8496ECFB53}" type="slidenum">
              <a:rPr lang="en-US" altLang="en-US" smtClean="0">
                <a:cs typeface="Arial" charset="0"/>
              </a:rPr>
              <a:pPr eaLnBrk="1" hangingPunct="1">
                <a:spcBef>
                  <a:spcPct val="0"/>
                </a:spcBef>
              </a:pPr>
              <a:t>41</a:t>
            </a:fld>
            <a:endParaRPr lang="en-US" altLang="en-US">
              <a:cs typeface="Arial" charset="0"/>
            </a:endParaRPr>
          </a:p>
        </p:txBody>
      </p:sp>
    </p:spTree>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933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933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According to the Health and Human Service Department, Substance Abuse and Mental Health Services Administration, the rate of alcoholism and substance abuse of people over age 65 is rising. The baby boomer generation - people born from 1946 to 1964 - is the first in U.S. history with a majority having used illicit drugs sometime in their lives. It is projected that the number of older adults with a substance use disorder will increase to 5.7 million by 2020. In addition, the decreased renal clearance complicates the ingestion of both alcohol and other substances. Prescription drug abuse is also increasing with the older population; while it is important to screen for abuse it is also importance to assess for pain issues and to avoid judgments. It is important for the nurse to assess for substance abuse as a means of self-medicating other issues such as depression, grief and loneliness.</a:t>
            </a:r>
          </a:p>
          <a:p>
            <a:r>
              <a:rPr lang="en-US" altLang="en-US" dirty="0">
                <a:ea typeface="ＭＳ Ｐゴシック" pitchFamily="34" charset="-128"/>
              </a:rPr>
              <a:t> </a:t>
            </a:r>
          </a:p>
          <a:p>
            <a:r>
              <a:rPr lang="en-US" altLang="en-US" dirty="0">
                <a:ea typeface="ＭＳ Ｐゴシック" pitchFamily="34" charset="-128"/>
              </a:rPr>
              <a:t>How To Try This Series Screening for Alcohol Use: The Short Michigan Alcoholic Screening Instrument:</a:t>
            </a:r>
          </a:p>
          <a:p>
            <a:r>
              <a:rPr lang="en-US" altLang="en-US" dirty="0">
                <a:ea typeface="ＭＳ Ｐゴシック" pitchFamily="34" charset="-128"/>
              </a:rPr>
              <a:t> </a:t>
            </a:r>
          </a:p>
          <a:p>
            <a:r>
              <a:rPr lang="en-US" sz="1200" b="0" i="0" u="sng" strike="noStrike" kern="1200" dirty="0">
                <a:solidFill>
                  <a:schemeClr val="tx1"/>
                </a:solidFill>
                <a:effectLst/>
                <a:latin typeface="+mn-lt"/>
                <a:ea typeface="ＭＳ Ｐゴシック" charset="0"/>
                <a:cs typeface="ＭＳ Ｐゴシック" charset="0"/>
                <a:hlinkClick r:id="rId3"/>
              </a:rPr>
              <a:t>https://hign.org/consultgeri/try-this-series/alcohol-use-screening-and-assessment-older-adults</a:t>
            </a:r>
            <a:r>
              <a:rPr lang="en-US" dirty="0"/>
              <a:t> </a:t>
            </a:r>
            <a:endParaRPr lang="en-US" altLang="en-US" dirty="0">
              <a:ea typeface="ＭＳ Ｐゴシック" pitchFamily="34" charset="-128"/>
            </a:endParaRPr>
          </a:p>
        </p:txBody>
      </p:sp>
      <p:sp>
        <p:nvSpPr>
          <p:cNvPr id="9933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61746FFE-A52D-434B-9A8D-6F3D337BACF6}" type="slidenum">
              <a:rPr lang="en-US" altLang="en-US" smtClean="0">
                <a:cs typeface="Arial" charset="0"/>
              </a:rPr>
              <a:pPr eaLnBrk="1" hangingPunct="1">
                <a:spcBef>
                  <a:spcPct val="0"/>
                </a:spcBef>
              </a:pPr>
              <a:t>42</a:t>
            </a:fld>
            <a:endParaRPr lang="en-US" altLang="en-US">
              <a:cs typeface="Arial" charset="0"/>
            </a:endParaRPr>
          </a:p>
        </p:txBody>
      </p:sp>
    </p:spTree>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035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035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10035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D38CEB19-E0A2-4A72-90CB-9F24A9ACC942}" type="slidenum">
              <a:rPr lang="en-US" altLang="en-US" smtClean="0">
                <a:cs typeface="Arial" charset="0"/>
              </a:rPr>
              <a:pPr eaLnBrk="1" hangingPunct="1">
                <a:spcBef>
                  <a:spcPct val="0"/>
                </a:spcBef>
              </a:pPr>
              <a:t>43</a:t>
            </a:fld>
            <a:endParaRPr lang="en-US" altLang="en-US">
              <a:cs typeface="Arial" charset="0"/>
            </a:endParaRPr>
          </a:p>
        </p:txBody>
      </p:sp>
    </p:spTree>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37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137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Most older adults are interested in sex, and many lead active sex lives and enjoy sexual activity. This claim is supported by the following results from a survey of over 10,000 people.  65% Of Woman and 79% or men aged 70 and older reported being sexually active (includes sex with a partner or alone (masturbation)). </a:t>
            </a:r>
          </a:p>
          <a:p>
            <a:endParaRPr lang="en-US" altLang="en-US" dirty="0">
              <a:ea typeface="ＭＳ Ｐゴシック" pitchFamily="34" charset="-128"/>
            </a:endParaRPr>
          </a:p>
          <a:p>
            <a:r>
              <a:rPr lang="en-US" altLang="en-US" dirty="0">
                <a:ea typeface="ＭＳ Ｐゴシック" pitchFamily="34" charset="-128"/>
              </a:rPr>
              <a:t>How to Try This Series Assessment of sexuality in Older Adults; </a:t>
            </a:r>
            <a:r>
              <a:rPr lang="en-US" altLang="en-US" b="1" i="1" dirty="0">
                <a:ea typeface="ＭＳ Ｐゴシック" pitchFamily="34" charset="-128"/>
              </a:rPr>
              <a:t>PLISSIT Model</a:t>
            </a:r>
          </a:p>
          <a:p>
            <a:r>
              <a:rPr lang="en-US" sz="1200" b="0" i="0" u="sng" strike="noStrike" kern="1200" dirty="0">
                <a:solidFill>
                  <a:schemeClr val="tx1"/>
                </a:solidFill>
                <a:effectLst/>
                <a:latin typeface="+mn-lt"/>
                <a:ea typeface="ＭＳ Ｐゴシック" charset="0"/>
                <a:cs typeface="ＭＳ Ｐゴシック" charset="0"/>
                <a:hlinkClick r:id="rId3"/>
              </a:rPr>
              <a:t>https://hign.org/consultgeri/try-this-series/sexuality-assessment-older-adults</a:t>
            </a:r>
            <a:r>
              <a:rPr lang="en-US" dirty="0">
                <a:effectLst/>
              </a:rPr>
              <a:t> </a:t>
            </a:r>
            <a:endParaRPr lang="en-US" altLang="en-US" dirty="0">
              <a:ea typeface="ＭＳ Ｐゴシック" pitchFamily="34" charset="-128"/>
            </a:endParaRPr>
          </a:p>
        </p:txBody>
      </p:sp>
      <p:sp>
        <p:nvSpPr>
          <p:cNvPr id="10138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20524E7A-79B2-4882-8EDE-B5B08CE1FFA2}" type="slidenum">
              <a:rPr lang="en-US" altLang="en-US" smtClean="0">
                <a:cs typeface="Arial" charset="0"/>
              </a:rPr>
              <a:pPr eaLnBrk="1" hangingPunct="1">
                <a:spcBef>
                  <a:spcPct val="0"/>
                </a:spcBef>
              </a:pPr>
              <a:t>44</a:t>
            </a:fld>
            <a:endParaRPr lang="en-US" altLang="en-US">
              <a:cs typeface="Arial" charset="0"/>
            </a:endParaRPr>
          </a:p>
        </p:txBody>
      </p:sp>
    </p:spTree>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0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240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10240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4BEF0214-8D04-4531-86CE-121884EE6C41}" type="slidenum">
              <a:rPr lang="en-US" altLang="en-US" smtClean="0">
                <a:cs typeface="Arial" charset="0"/>
              </a:rPr>
              <a:pPr eaLnBrk="1" hangingPunct="1">
                <a:spcBef>
                  <a:spcPct val="0"/>
                </a:spcBef>
              </a:pPr>
              <a:t>45</a:t>
            </a:fld>
            <a:endParaRPr lang="en-US" altLang="en-US">
              <a:cs typeface="Arial" charset="0"/>
            </a:endParaRPr>
          </a:p>
        </p:txBody>
      </p:sp>
    </p:spTree>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342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342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It is likely that the disparity between sexual activity with a partner found in older men versus that in older women is not due mainly to any difference in sex drive, but rather to the fact that women typically outlive men. In addition it is relatively acceptable for a man to date and marry a woman many years his younger, the same is not generally true for woman; although this is changing and the trend in the future might be more accepting of older woman with younger men. Older woman continue to have a sex drive and think of themselves as sexually human beings. </a:t>
            </a:r>
          </a:p>
        </p:txBody>
      </p:sp>
      <p:sp>
        <p:nvSpPr>
          <p:cNvPr id="10342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E5993EE7-2A71-47AB-9613-97A0B76745E4}" type="slidenum">
              <a:rPr lang="en-US" altLang="en-US" smtClean="0">
                <a:cs typeface="Arial" charset="0"/>
              </a:rPr>
              <a:pPr eaLnBrk="1" hangingPunct="1">
                <a:spcBef>
                  <a:spcPct val="0"/>
                </a:spcBef>
              </a:pPr>
              <a:t>46</a:t>
            </a:fld>
            <a:endParaRPr lang="en-US" altLang="en-US">
              <a:cs typeface="Arial" charset="0"/>
            </a:endParaRPr>
          </a:p>
        </p:txBody>
      </p:sp>
    </p:spTree>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45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445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10445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A7D71DE7-5230-4630-8EF8-F7FDE1E21FDF}" type="slidenum">
              <a:rPr lang="en-US" altLang="en-US" smtClean="0">
                <a:cs typeface="Arial" charset="0"/>
              </a:rPr>
              <a:pPr eaLnBrk="1" hangingPunct="1">
                <a:spcBef>
                  <a:spcPct val="0"/>
                </a:spcBef>
              </a:pPr>
              <a:t>47</a:t>
            </a:fld>
            <a:endParaRPr lang="en-US" altLang="en-US">
              <a:cs typeface="Arial" charset="0"/>
            </a:endParaRPr>
          </a:p>
        </p:txBody>
      </p:sp>
    </p:spTree>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54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54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a:ea typeface="ＭＳ Ｐゴシック" pitchFamily="34" charset="-128"/>
              </a:rPr>
              <a:t>Like heterosexual people, gay men and lesbian women are likely to have satisfying sex lives with age-appropriate partners through their old age.  Homosexuals are sometimes better equipped to defy negative stereotypes about sex and aging because they have lived with negative stereotypes all of their lives.  In one study where 100 lesbians  over age 65 were surveyed; 66 were still sexually active and most of those who were not said it was not by choice.</a:t>
            </a:r>
          </a:p>
        </p:txBody>
      </p:sp>
      <p:sp>
        <p:nvSpPr>
          <p:cNvPr id="10547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0B27BBC7-F832-4467-940D-FAABEB693F7D}" type="slidenum">
              <a:rPr lang="en-US" altLang="en-US" smtClean="0">
                <a:cs typeface="Arial" charset="0"/>
              </a:rPr>
              <a:pPr eaLnBrk="1" hangingPunct="1">
                <a:spcBef>
                  <a:spcPct val="0"/>
                </a:spcBef>
              </a:pPr>
              <a:t>48</a:t>
            </a:fld>
            <a:endParaRPr lang="en-US" altLang="en-US">
              <a:cs typeface="Arial" charset="0"/>
            </a:endParaRPr>
          </a:p>
        </p:txBody>
      </p:sp>
    </p:spTree>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649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64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1065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B506F636-777D-4668-A7EB-80ADE5339482}" type="slidenum">
              <a:rPr lang="en-US" altLang="en-US" smtClean="0">
                <a:cs typeface="Arial" charset="0"/>
              </a:rPr>
              <a:pPr eaLnBrk="1" hangingPunct="1">
                <a:spcBef>
                  <a:spcPct val="0"/>
                </a:spcBef>
              </a:pPr>
              <a:t>49</a:t>
            </a:fld>
            <a:endParaRPr lang="en-US" altLang="en-US">
              <a:cs typeface="Arial" charset="0"/>
            </a:endParaRPr>
          </a:p>
        </p:txBody>
      </p:sp>
    </p:spTree>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75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752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According to the Centers for Disease Control (CDC), when people think of those populations most impacted by HIV/AIDS, older persons are often the last to come to mind. However, older people are at increasing risk for HIV/AIDS and other STDs. A growing number of older people now have HIV/AIDS and people age 50 and older represent almost one-fourth of all people with HIV/AIDS in the U.S. Many factors contribute to the increasing risk of infection in older people. In general, older Americans know less about HIV/AIDS and STDs than younger age groups because the elderly have been neglected by those responsible for education and prevention messages. In addition, older people are less likely than younger people to talk about their sex lives or drug use with their doctors, and doctors don't tend to ask their older patients about sex or drug use. Finally, older people often mistake the symptoms of HIV/AIDS for the aches and pains of normal aging, so they are less likely to get tested.</a:t>
            </a:r>
          </a:p>
          <a:p>
            <a:endParaRPr lang="en-US" altLang="en-US" dirty="0">
              <a:ea typeface="ＭＳ Ｐゴシック" pitchFamily="34" charset="-128"/>
            </a:endParaRPr>
          </a:p>
          <a:p>
            <a:r>
              <a:rPr lang="en-US" altLang="en-US" dirty="0">
                <a:ea typeface="ＭＳ Ｐゴシック" pitchFamily="34" charset="-128"/>
              </a:rPr>
              <a:t>Additionally, while pregnancy is no longer an issue for older adult women, men can continue to father children well into their golden years. Condoms are very effective at preventing unwanted pregnancies.  </a:t>
            </a:r>
          </a:p>
        </p:txBody>
      </p:sp>
      <p:sp>
        <p:nvSpPr>
          <p:cNvPr id="10752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06980493-87F5-4F51-8809-FDB3391C49A2}" type="slidenum">
              <a:rPr lang="en-US" altLang="en-US" smtClean="0">
                <a:cs typeface="Arial" charset="0"/>
              </a:rPr>
              <a:pPr eaLnBrk="1" hangingPunct="1">
                <a:spcBef>
                  <a:spcPct val="0"/>
                </a:spcBef>
              </a:pPr>
              <a:t>50</a:t>
            </a:fld>
            <a:endParaRPr lang="en-US" altLang="en-US">
              <a:cs typeface="Arial" charset="0"/>
            </a:endParaRPr>
          </a:p>
        </p:txBody>
      </p:sp>
    </p:spTree>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85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854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altLang="en-US">
              <a:ea typeface="ＭＳ Ｐゴシック" pitchFamily="34" charset="-128"/>
            </a:endParaRPr>
          </a:p>
        </p:txBody>
      </p:sp>
      <p:sp>
        <p:nvSpPr>
          <p:cNvPr id="10854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242A8BA5-0EF5-4CF5-B110-C8025AD5BFBF}" type="slidenum">
              <a:rPr lang="en-US" altLang="en-US" smtClean="0">
                <a:cs typeface="Arial" charset="0"/>
              </a:rPr>
              <a:pPr eaLnBrk="1" hangingPunct="1">
                <a:spcBef>
                  <a:spcPct val="0"/>
                </a:spcBef>
              </a:pPr>
              <a:t>51</a:t>
            </a:fld>
            <a:endParaRPr lang="en-US" altLang="en-US">
              <a:cs typeface="Arial" charset="0"/>
            </a:endParaRPr>
          </a:p>
        </p:txBody>
      </p:sp>
    </p:spTree>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957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957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a:ea typeface="ＭＳ Ｐゴシック" pitchFamily="34" charset="-128"/>
              </a:rPr>
              <a:t>With aging, men sometimes experience a slightly decreased level of testosterone. Women have decreased levels of estradiol and estrogen after menopause. These do not necessarily happen with all older adults and both issues can be remedied. Medications for erectile dysfunction and lubricants for vaginal dryness are available. Patients need to be assessed thoroughly however, as many times medication such as anti-hypertensives and anti-depressants can cause both of these symptoms. In addition older adults need to be assessed for diabetes and hypertension which can cause erectile dysfunction.</a:t>
            </a:r>
          </a:p>
        </p:txBody>
      </p:sp>
      <p:sp>
        <p:nvSpPr>
          <p:cNvPr id="109572"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spcBef>
                <a:spcPct val="30000"/>
              </a:spcBef>
              <a:defRPr sz="1200">
                <a:solidFill>
                  <a:schemeClr val="tx1"/>
                </a:solidFill>
                <a:latin typeface="Calibri" pitchFamily="34" charset="0"/>
                <a:ea typeface="ＭＳ Ｐゴシック" pitchFamily="34" charset="-128"/>
              </a:defRPr>
            </a:lvl1pPr>
            <a:lvl2pPr marL="742950" indent="-285750" eaLnBrk="0" hangingPunct="0">
              <a:spcBef>
                <a:spcPct val="30000"/>
              </a:spcBef>
              <a:defRPr sz="1200">
                <a:solidFill>
                  <a:schemeClr val="tx1"/>
                </a:solidFill>
                <a:latin typeface="Calibri" pitchFamily="34" charset="0"/>
                <a:ea typeface="ＭＳ Ｐゴシック" pitchFamily="34" charset="-128"/>
              </a:defRPr>
            </a:lvl2pPr>
            <a:lvl3pPr marL="1143000" indent="-228600" eaLnBrk="0" hangingPunct="0">
              <a:spcBef>
                <a:spcPct val="30000"/>
              </a:spcBef>
              <a:defRPr sz="1200">
                <a:solidFill>
                  <a:schemeClr val="tx1"/>
                </a:solidFill>
                <a:latin typeface="Calibri" pitchFamily="34" charset="0"/>
                <a:ea typeface="ＭＳ Ｐゴシック" pitchFamily="34" charset="-128"/>
              </a:defRPr>
            </a:lvl3pPr>
            <a:lvl4pPr marL="1600200" indent="-228600" eaLnBrk="0" hangingPunct="0">
              <a:spcBef>
                <a:spcPct val="30000"/>
              </a:spcBef>
              <a:defRPr sz="1200">
                <a:solidFill>
                  <a:schemeClr val="tx1"/>
                </a:solidFill>
                <a:latin typeface="Calibri" pitchFamily="34" charset="0"/>
                <a:ea typeface="ＭＳ Ｐゴシック" pitchFamily="34" charset="-128"/>
              </a:defRPr>
            </a:lvl4pPr>
            <a:lvl5pPr marL="2057400" indent="-228600" eaLnBrk="0" hangingPunct="0">
              <a:spcBef>
                <a:spcPct val="30000"/>
              </a:spcBef>
              <a:defRPr sz="1200">
                <a:solidFill>
                  <a:schemeClr val="tx1"/>
                </a:solidFill>
                <a:latin typeface="Calibri" pitchFamily="34" charset="0"/>
                <a:ea typeface="ＭＳ Ｐゴシック" pitchFamily="34" charset="-128"/>
              </a:defRPr>
            </a:lvl5pPr>
            <a:lvl6pPr marL="25146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6pPr>
            <a:lvl7pPr marL="29718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7pPr>
            <a:lvl8pPr marL="34290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8pPr>
            <a:lvl9pPr marL="3886200" indent="-228600" eaLnBrk="0" fontAlgn="base" hangingPunct="0">
              <a:spcBef>
                <a:spcPct val="30000"/>
              </a:spcBef>
              <a:spcAft>
                <a:spcPct val="0"/>
              </a:spcAft>
              <a:defRPr sz="1200">
                <a:solidFill>
                  <a:schemeClr val="tx1"/>
                </a:solidFill>
                <a:latin typeface="Calibri" pitchFamily="34" charset="0"/>
                <a:ea typeface="ＭＳ Ｐゴシック" pitchFamily="34" charset="-128"/>
              </a:defRPr>
            </a:lvl9pPr>
          </a:lstStyle>
          <a:p>
            <a:pPr eaLnBrk="1" hangingPunct="1">
              <a:spcBef>
                <a:spcPct val="0"/>
              </a:spcBef>
            </a:pPr>
            <a:fld id="{22ABF520-DA9A-4D50-8BD5-FEB8B15D823A}" type="slidenum">
              <a:rPr lang="en-US" altLang="en-US" smtClean="0">
                <a:cs typeface="Arial" charset="0"/>
              </a:rPr>
              <a:pPr eaLnBrk="1" hangingPunct="1">
                <a:spcBef>
                  <a:spcPct val="0"/>
                </a:spcBef>
              </a:pPr>
              <a:t>52</a:t>
            </a:fld>
            <a:endParaRPr lang="en-US" altLang="en-US">
              <a:cs typeface="Arial" charset="0"/>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lvl1pPr>
              <a:defRPr/>
            </a:lvl1pPr>
          </a:lstStyle>
          <a:p>
            <a:pPr>
              <a:defRPr/>
            </a:pPr>
            <a:fld id="{EC1C46BE-6ACC-460C-B084-4B85441898FC}" type="datetimeFigureOut">
              <a:rPr lang="en-US"/>
              <a:pPr>
                <a:defRPr/>
              </a:pPr>
              <a:t>7/5/2023</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B73154DE-6B87-4527-8B08-2EF9EA2D702E}" type="slidenum">
              <a:rPr lang="en-US"/>
              <a:pPr>
                <a:defRPr/>
              </a:pPr>
              <a:t>‹#›</a:t>
            </a:fld>
            <a:endParaRPr lang="en-US"/>
          </a:p>
        </p:txBody>
      </p:sp>
    </p:spTree>
    <p:extLst>
      <p:ext uri="{BB962C8B-B14F-4D97-AF65-F5344CB8AC3E}">
        <p14:creationId xmlns:p14="http://schemas.microsoft.com/office/powerpoint/2010/main" val="147857755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B4470DF4-F564-4C43-A1FA-12DAC3CC7E71}" type="datetimeFigureOut">
              <a:rPr lang="en-US"/>
              <a:pPr>
                <a:defRPr/>
              </a:pPr>
              <a:t>7/5/2023</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494A3CB9-E11F-441A-9347-27688947CE2C}" type="slidenum">
              <a:rPr lang="en-US"/>
              <a:pPr>
                <a:defRPr/>
              </a:pPr>
              <a:t>‹#›</a:t>
            </a:fld>
            <a:endParaRPr lang="en-US"/>
          </a:p>
        </p:txBody>
      </p:sp>
    </p:spTree>
    <p:extLst>
      <p:ext uri="{BB962C8B-B14F-4D97-AF65-F5344CB8AC3E}">
        <p14:creationId xmlns:p14="http://schemas.microsoft.com/office/powerpoint/2010/main" val="92279486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28C3207E-58D7-4E1E-A037-F3BDC3D088BB}" type="datetimeFigureOut">
              <a:rPr lang="en-US"/>
              <a:pPr>
                <a:defRPr/>
              </a:pPr>
              <a:t>7/5/2023</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545AD25C-5E0A-443F-9B95-A45890E35C1F}" type="slidenum">
              <a:rPr lang="en-US"/>
              <a:pPr>
                <a:defRPr/>
              </a:pPr>
              <a:t>‹#›</a:t>
            </a:fld>
            <a:endParaRPr lang="en-US"/>
          </a:p>
        </p:txBody>
      </p:sp>
    </p:spTree>
    <p:extLst>
      <p:ext uri="{BB962C8B-B14F-4D97-AF65-F5344CB8AC3E}">
        <p14:creationId xmlns:p14="http://schemas.microsoft.com/office/powerpoint/2010/main" val="174495702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p:cNvSpPr>
            <a:spLocks noGrp="1"/>
          </p:cNvSpPr>
          <p:nvPr>
            <p:ph type="dt" sz="half" idx="10"/>
          </p:nvPr>
        </p:nvSpPr>
        <p:spPr/>
        <p:txBody>
          <a:bodyPr/>
          <a:lstStyle>
            <a:lvl1pPr>
              <a:defRPr/>
            </a:lvl1pPr>
          </a:lstStyle>
          <a:p>
            <a:pPr>
              <a:defRPr/>
            </a:pPr>
            <a:fld id="{E2BAA438-F53E-4A86-BB33-B6A5661C1C06}" type="datetimeFigureOut">
              <a:rPr lang="en-US"/>
              <a:pPr>
                <a:defRPr/>
              </a:pPr>
              <a:t>7/5/2023</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B85635CB-96F7-4565-9175-30BC79A07B8B}" type="slidenum">
              <a:rPr lang="en-US"/>
              <a:pPr>
                <a:defRPr/>
              </a:pPr>
              <a:t>‹#›</a:t>
            </a:fld>
            <a:endParaRPr lang="en-US"/>
          </a:p>
        </p:txBody>
      </p:sp>
    </p:spTree>
    <p:extLst>
      <p:ext uri="{BB962C8B-B14F-4D97-AF65-F5344CB8AC3E}">
        <p14:creationId xmlns:p14="http://schemas.microsoft.com/office/powerpoint/2010/main" val="160405352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p:cNvSpPr>
            <a:spLocks noGrp="1"/>
          </p:cNvSpPr>
          <p:nvPr>
            <p:ph type="dt" sz="half" idx="10"/>
          </p:nvPr>
        </p:nvSpPr>
        <p:spPr/>
        <p:txBody>
          <a:bodyPr/>
          <a:lstStyle>
            <a:lvl1pPr>
              <a:defRPr/>
            </a:lvl1pPr>
          </a:lstStyle>
          <a:p>
            <a:pPr>
              <a:defRPr/>
            </a:pPr>
            <a:fld id="{647F312D-2841-432E-8DE7-B7686904E9B8}" type="datetimeFigureOut">
              <a:rPr lang="en-US"/>
              <a:pPr>
                <a:defRPr/>
              </a:pPr>
              <a:t>7/5/2023</a:t>
            </a:fld>
            <a:endParaRPr 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pPr>
              <a:defRPr/>
            </a:pPr>
            <a:fld id="{4BD515BB-6885-4196-B599-C3AC39DDB769}" type="slidenum">
              <a:rPr lang="en-US"/>
              <a:pPr>
                <a:defRPr/>
              </a:pPr>
              <a:t>‹#›</a:t>
            </a:fld>
            <a:endParaRPr lang="en-US"/>
          </a:p>
        </p:txBody>
      </p:sp>
    </p:spTree>
    <p:extLst>
      <p:ext uri="{BB962C8B-B14F-4D97-AF65-F5344CB8AC3E}">
        <p14:creationId xmlns:p14="http://schemas.microsoft.com/office/powerpoint/2010/main" val="379916728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p:cNvSpPr>
            <a:spLocks noGrp="1"/>
          </p:cNvSpPr>
          <p:nvPr>
            <p:ph type="dt" sz="half" idx="10"/>
          </p:nvPr>
        </p:nvSpPr>
        <p:spPr/>
        <p:txBody>
          <a:bodyPr/>
          <a:lstStyle>
            <a:lvl1pPr>
              <a:defRPr/>
            </a:lvl1pPr>
          </a:lstStyle>
          <a:p>
            <a:pPr>
              <a:defRPr/>
            </a:pPr>
            <a:fld id="{B4F80761-E83D-4111-A7DB-09F36F473CC5}" type="datetimeFigureOut">
              <a:rPr lang="en-US"/>
              <a:pPr>
                <a:defRPr/>
              </a:pPr>
              <a:t>7/5/2023</a:t>
            </a:fld>
            <a:endParaRPr lang="en-US"/>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p:txBody>
          <a:bodyPr/>
          <a:lstStyle>
            <a:lvl1pPr>
              <a:defRPr/>
            </a:lvl1pPr>
          </a:lstStyle>
          <a:p>
            <a:pPr>
              <a:defRPr/>
            </a:pPr>
            <a:fld id="{492F94B9-C7E9-4715-8C05-9D0B62096BA2}" type="slidenum">
              <a:rPr lang="en-US"/>
              <a:pPr>
                <a:defRPr/>
              </a:pPr>
              <a:t>‹#›</a:t>
            </a:fld>
            <a:endParaRPr lang="en-US"/>
          </a:p>
        </p:txBody>
      </p:sp>
    </p:spTree>
    <p:extLst>
      <p:ext uri="{BB962C8B-B14F-4D97-AF65-F5344CB8AC3E}">
        <p14:creationId xmlns:p14="http://schemas.microsoft.com/office/powerpoint/2010/main" val="162351165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5D2D70E7-8F10-4802-A253-9764426B1F18}" type="datetimeFigureOut">
              <a:rPr lang="en-US"/>
              <a:pPr>
                <a:defRPr/>
              </a:pPr>
              <a:t>7/5/2023</a:t>
            </a:fld>
            <a:endParaRPr 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pPr>
              <a:defRPr/>
            </a:pPr>
            <a:fld id="{E014F231-EC53-43A5-A82C-F0242DBD88CB}" type="slidenum">
              <a:rPr lang="en-US"/>
              <a:pPr>
                <a:defRPr/>
              </a:pPr>
              <a:t>‹#›</a:t>
            </a:fld>
            <a:endParaRPr lang="en-US"/>
          </a:p>
        </p:txBody>
      </p:sp>
    </p:spTree>
    <p:extLst>
      <p:ext uri="{BB962C8B-B14F-4D97-AF65-F5344CB8AC3E}">
        <p14:creationId xmlns:p14="http://schemas.microsoft.com/office/powerpoint/2010/main" val="355636068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solidFill>
                  <a:schemeClr val="bg1"/>
                </a:solidFill>
              </a:defRPr>
            </a:lvl1pPr>
          </a:lstStyle>
          <a:p>
            <a:r>
              <a:rPr lang="en-US" dirty="0"/>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solidFill>
                  <a:schemeClr val="bg1"/>
                </a:solidFill>
              </a:defRPr>
            </a:lvl1pPr>
            <a:lvl2pPr>
              <a:defRPr sz="2800">
                <a:solidFill>
                  <a:schemeClr val="bg1"/>
                </a:solidFill>
              </a:defRPr>
            </a:lvl2pPr>
            <a:lvl3pPr>
              <a:defRPr sz="2400">
                <a:solidFill>
                  <a:schemeClr val="bg1"/>
                </a:solidFill>
              </a:defRPr>
            </a:lvl3pPr>
            <a:lvl4pPr>
              <a:defRPr sz="2000">
                <a:solidFill>
                  <a:schemeClr val="bg1"/>
                </a:solidFill>
              </a:defRPr>
            </a:lvl4pPr>
            <a:lvl5pPr>
              <a:defRPr sz="2000">
                <a:solidFill>
                  <a:schemeClr val="bg1"/>
                </a:solidFill>
              </a:defRPr>
            </a:lvl5pPr>
            <a:lvl6pPr>
              <a:defRPr sz="2000"/>
            </a:lvl6pPr>
            <a:lvl7pPr>
              <a:defRPr sz="2000"/>
            </a:lvl7pPr>
            <a:lvl8pPr>
              <a:defRPr sz="2000"/>
            </a:lvl8pPr>
            <a:lvl9pPr>
              <a:defRPr sz="2000"/>
            </a:lvl9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solidFill>
                  <a:schemeClr val="bg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a:t>Click to edit Master text styles</a:t>
            </a:r>
          </a:p>
        </p:txBody>
      </p:sp>
      <p:sp>
        <p:nvSpPr>
          <p:cNvPr id="5" name="Date Placeholder 3"/>
          <p:cNvSpPr>
            <a:spLocks noGrp="1"/>
          </p:cNvSpPr>
          <p:nvPr>
            <p:ph type="dt" sz="half" idx="10"/>
          </p:nvPr>
        </p:nvSpPr>
        <p:spPr/>
        <p:txBody>
          <a:bodyPr/>
          <a:lstStyle>
            <a:lvl1pPr>
              <a:defRPr/>
            </a:lvl1pPr>
          </a:lstStyle>
          <a:p>
            <a:pPr>
              <a:defRPr/>
            </a:pPr>
            <a:fld id="{4B8A4637-7055-4BD0-8066-97079D7C6A68}" type="datetimeFigureOut">
              <a:rPr lang="en-US"/>
              <a:pPr>
                <a:defRPr/>
              </a:pPr>
              <a:t>7/5/2023</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7373A720-1F18-45FC-B573-B8516D08F9C0}" type="slidenum">
              <a:rPr lang="en-US"/>
              <a:pPr>
                <a:defRPr/>
              </a:pPr>
              <a:t>‹#›</a:t>
            </a:fld>
            <a:endParaRPr lang="en-US"/>
          </a:p>
        </p:txBody>
      </p:sp>
    </p:spTree>
    <p:extLst>
      <p:ext uri="{BB962C8B-B14F-4D97-AF65-F5344CB8AC3E}">
        <p14:creationId xmlns:p14="http://schemas.microsoft.com/office/powerpoint/2010/main" val="158562312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dirty="0"/>
              <a:t>Click to edit Master title style</a:t>
            </a:r>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dirty="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6CF4502D-529C-4DF2-8C26-F65FC8BB7063}" type="datetimeFigureOut">
              <a:rPr lang="en-US"/>
              <a:pPr>
                <a:defRPr/>
              </a:pPr>
              <a:t>7/5/2023</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5FC0BF01-09CE-4065-8FC9-2E199CD7E1F9}" type="slidenum">
              <a:rPr lang="en-US"/>
              <a:pPr>
                <a:defRPr/>
              </a:pPr>
              <a:t>‹#›</a:t>
            </a:fld>
            <a:endParaRPr lang="en-US"/>
          </a:p>
        </p:txBody>
      </p:sp>
    </p:spTree>
    <p:extLst>
      <p:ext uri="{BB962C8B-B14F-4D97-AF65-F5344CB8AC3E}">
        <p14:creationId xmlns:p14="http://schemas.microsoft.com/office/powerpoint/2010/main" val="30470833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lvl1pPr>
              <a:defRPr/>
            </a:lvl1pPr>
          </a:lstStyle>
          <a:p>
            <a:pPr>
              <a:defRPr/>
            </a:pPr>
            <a:fld id="{461C9FF4-B3BA-468B-9AC6-5A0E1FB0BEB9}" type="datetimeFigureOut">
              <a:rPr lang="en-US"/>
              <a:pPr>
                <a:defRPr/>
              </a:pPr>
              <a:t>7/5/2023</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4284393A-1DCF-4678-B4C4-B55F27A7A519}" type="slidenum">
              <a:rPr lang="en-US"/>
              <a:pPr>
                <a:defRPr/>
              </a:pPr>
              <a:t>‹#›</a:t>
            </a:fld>
            <a:endParaRPr lang="en-US"/>
          </a:p>
        </p:txBody>
      </p:sp>
    </p:spTree>
    <p:extLst>
      <p:ext uri="{BB962C8B-B14F-4D97-AF65-F5344CB8AC3E}">
        <p14:creationId xmlns:p14="http://schemas.microsoft.com/office/powerpoint/2010/main" val="149390278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lvl1pPr>
              <a:defRPr>
                <a:solidFill>
                  <a:schemeClr val="bg1"/>
                </a:solidFill>
              </a:defRPr>
            </a:lvl1pPr>
          </a:lstStyle>
          <a:p>
            <a:r>
              <a:rPr lang="en-US" dirty="0"/>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rtlCol="0"/>
          <a:lstStyle>
            <a:lvl1pPr fontAlgn="auto">
              <a:spcBef>
                <a:spcPts val="0"/>
              </a:spcBef>
              <a:spcAft>
                <a:spcPts val="0"/>
              </a:spcAft>
              <a:defRPr sz="800">
                <a:solidFill>
                  <a:schemeClr val="bg1"/>
                </a:solidFill>
                <a:latin typeface="+mn-lt"/>
                <a:ea typeface="+mn-ea"/>
                <a:cs typeface="+mn-cs"/>
              </a:defRPr>
            </a:lvl1pPr>
          </a:lstStyle>
          <a:p>
            <a:pPr>
              <a:defRPr/>
            </a:pPr>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rtlCol="0"/>
          <a:lstStyle>
            <a:lvl1pPr fontAlgn="auto">
              <a:spcBef>
                <a:spcPts val="0"/>
              </a:spcBef>
              <a:spcAft>
                <a:spcPts val="0"/>
              </a:spcAft>
              <a:defRPr>
                <a:solidFill>
                  <a:schemeClr val="tx1">
                    <a:tint val="75000"/>
                  </a:schemeClr>
                </a:solidFill>
                <a:latin typeface="+mn-lt"/>
                <a:ea typeface="+mn-ea"/>
                <a:cs typeface="+mn-cs"/>
              </a:defRPr>
            </a:lvl1pPr>
          </a:lstStyle>
          <a:p>
            <a:pPr>
              <a:defRPr/>
            </a:pPr>
            <a:endParaRPr lang="en-US"/>
          </a:p>
        </p:txBody>
      </p:sp>
    </p:spTree>
    <p:extLst>
      <p:ext uri="{BB962C8B-B14F-4D97-AF65-F5344CB8AC3E}">
        <p14:creationId xmlns:p14="http://schemas.microsoft.com/office/powerpoint/2010/main" val="73659395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chemeClr val="bg1"/>
                </a:solidFill>
              </a:defRPr>
            </a:lvl1pPr>
          </a:lstStyle>
          <a:p>
            <a:r>
              <a:rPr lang="en-US" dirty="0"/>
              <a:t>Click to edit Master title style</a:t>
            </a:r>
          </a:p>
        </p:txBody>
      </p:sp>
      <p:sp>
        <p:nvSpPr>
          <p:cNvPr id="7" name="Table Placeholder 6"/>
          <p:cNvSpPr>
            <a:spLocks noGrp="1"/>
          </p:cNvSpPr>
          <p:nvPr>
            <p:ph type="tbl" sz="quarter" idx="13"/>
          </p:nvPr>
        </p:nvSpPr>
        <p:spPr>
          <a:xfrm>
            <a:off x="457200" y="1447800"/>
            <a:ext cx="8229600" cy="4572000"/>
          </a:xfrm>
        </p:spPr>
        <p:txBody>
          <a:bodyPr rtlCol="0">
            <a:normAutofit/>
          </a:bodyPr>
          <a:lstStyle>
            <a:lvl1pPr>
              <a:defRPr>
                <a:solidFill>
                  <a:schemeClr val="bg1"/>
                </a:solidFill>
              </a:defRPr>
            </a:lvl1pPr>
          </a:lstStyle>
          <a:p>
            <a:pPr lvl="0"/>
            <a:endParaRPr lang="en-US" noProof="0" dirty="0"/>
          </a:p>
        </p:txBody>
      </p:sp>
      <p:sp>
        <p:nvSpPr>
          <p:cNvPr id="4" name="Date Placeholder 3"/>
          <p:cNvSpPr>
            <a:spLocks noGrp="1"/>
          </p:cNvSpPr>
          <p:nvPr>
            <p:ph type="dt" sz="half" idx="14"/>
          </p:nvPr>
        </p:nvSpPr>
        <p:spPr/>
        <p:txBody>
          <a:bodyPr/>
          <a:lstStyle>
            <a:lvl1pPr>
              <a:defRPr/>
            </a:lvl1pPr>
          </a:lstStyle>
          <a:p>
            <a:pPr>
              <a:defRPr/>
            </a:pPr>
            <a:fld id="{1D55EAE3-D782-4078-AB16-7A02C8D2F5BB}" type="datetimeFigureOut">
              <a:rPr lang="en-US"/>
              <a:pPr>
                <a:defRPr/>
              </a:pPr>
              <a:t>7/5/2023</a:t>
            </a:fld>
            <a:endParaRPr lang="en-US"/>
          </a:p>
        </p:txBody>
      </p:sp>
      <p:sp>
        <p:nvSpPr>
          <p:cNvPr id="5" name="Footer Placeholder 4"/>
          <p:cNvSpPr>
            <a:spLocks noGrp="1"/>
          </p:cNvSpPr>
          <p:nvPr>
            <p:ph type="ftr" sz="quarter" idx="15"/>
          </p:nvPr>
        </p:nvSpPr>
        <p:spPr/>
        <p:txBody>
          <a:bodyPr/>
          <a:lstStyle>
            <a:lvl1pPr>
              <a:defRPr/>
            </a:lvl1pPr>
          </a:lstStyle>
          <a:p>
            <a:pPr>
              <a:defRPr/>
            </a:pPr>
            <a:endParaRPr lang="en-US"/>
          </a:p>
        </p:txBody>
      </p:sp>
      <p:sp>
        <p:nvSpPr>
          <p:cNvPr id="6" name="Slide Number Placeholder 5"/>
          <p:cNvSpPr>
            <a:spLocks noGrp="1"/>
          </p:cNvSpPr>
          <p:nvPr>
            <p:ph type="sldNum" sz="quarter" idx="16"/>
          </p:nvPr>
        </p:nvSpPr>
        <p:spPr/>
        <p:txBody>
          <a:bodyPr/>
          <a:lstStyle>
            <a:lvl1pPr>
              <a:defRPr/>
            </a:lvl1pPr>
          </a:lstStyle>
          <a:p>
            <a:pPr>
              <a:defRPr/>
            </a:pPr>
            <a:fld id="{AA09D060-8E3A-40AA-8171-96EED35DA294}" type="slidenum">
              <a:rPr lang="en-US"/>
              <a:pPr>
                <a:defRPr/>
              </a:pPr>
              <a:t>‹#›</a:t>
            </a:fld>
            <a:endParaRPr lang="en-US"/>
          </a:p>
        </p:txBody>
      </p:sp>
    </p:spTree>
    <p:extLst>
      <p:ext uri="{BB962C8B-B14F-4D97-AF65-F5344CB8AC3E}">
        <p14:creationId xmlns:p14="http://schemas.microsoft.com/office/powerpoint/2010/main" val="215623443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rgbClr val="2F56FB"/>
        </a:solidFill>
        <a:effectLst/>
      </p:bgPr>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wrap="square" lIns="91440" tIns="45720" rIns="91440" bIns="45720" numCol="1" anchor="ctr" anchorCtr="0" compatLnSpc="1">
            <a:prstTxWarp prst="textNoShape">
              <a:avLst/>
            </a:prstTxWarp>
          </a:bodyPr>
          <a:lstStyle>
            <a:lvl1pPr>
              <a:defRPr sz="1200">
                <a:solidFill>
                  <a:srgbClr val="898989"/>
                </a:solidFill>
                <a:latin typeface="Calibri" pitchFamily="34" charset="0"/>
                <a:cs typeface="Arial" pitchFamily="34" charset="0"/>
              </a:defRPr>
            </a:lvl1pPr>
          </a:lstStyle>
          <a:p>
            <a:pPr>
              <a:defRPr/>
            </a:pPr>
            <a:fld id="{FC793F5A-731D-4384-80BF-8F2E649887B0}" type="datetimeFigureOut">
              <a:rPr lang="en-US"/>
              <a:pPr>
                <a:defRPr/>
              </a:pPr>
              <a:t>7/5/2023</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schemeClr val="tx1">
                    <a:tint val="75000"/>
                  </a:schemeClr>
                </a:solidFill>
                <a:latin typeface="+mn-lt"/>
                <a:ea typeface="+mn-ea"/>
                <a:cs typeface="+mn-cs"/>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pitchFamily="34" charset="0"/>
                <a:cs typeface="Arial" pitchFamily="34" charset="0"/>
              </a:defRPr>
            </a:lvl1pPr>
          </a:lstStyle>
          <a:p>
            <a:pPr>
              <a:defRPr/>
            </a:pPr>
            <a:fld id="{2578A9AA-3A75-4F15-8867-986E1769522F}"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844" r:id="rId1"/>
    <p:sldLayoutId id="2147483845" r:id="rId2"/>
    <p:sldLayoutId id="2147483846" r:id="rId3"/>
    <p:sldLayoutId id="2147483847" r:id="rId4"/>
    <p:sldLayoutId id="2147483848" r:id="rId5"/>
    <p:sldLayoutId id="2147483849" r:id="rId6"/>
    <p:sldLayoutId id="2147483850" r:id="rId7"/>
    <p:sldLayoutId id="2147483851" r:id="rId8"/>
    <p:sldLayoutId id="2147483852" r:id="rId9"/>
    <p:sldLayoutId id="2147483853" r:id="rId10"/>
    <p:sldLayoutId id="2147483855" r:id="rId11"/>
    <p:sldLayoutId id="2147483854" r:id="rId12"/>
  </p:sldLayoutIdLst>
  <p:txStyles>
    <p:titleStyle>
      <a:lvl1pPr algn="ctr" rtl="0" eaLnBrk="0" fontAlgn="base" hangingPunct="0">
        <a:spcBef>
          <a:spcPct val="0"/>
        </a:spcBef>
        <a:spcAft>
          <a:spcPct val="0"/>
        </a:spcAft>
        <a:defRPr sz="4400" kern="1200">
          <a:solidFill>
            <a:schemeClr val="bg1"/>
          </a:solidFill>
          <a:latin typeface="+mj-lt"/>
          <a:ea typeface="ＭＳ Ｐゴシック" charset="0"/>
          <a:cs typeface="ＭＳ Ｐゴシック" charset="0"/>
        </a:defRPr>
      </a:lvl1pPr>
      <a:lvl2pPr algn="ctr" rtl="0" eaLnBrk="0" fontAlgn="base" hangingPunct="0">
        <a:spcBef>
          <a:spcPct val="0"/>
        </a:spcBef>
        <a:spcAft>
          <a:spcPct val="0"/>
        </a:spcAft>
        <a:defRPr sz="4400">
          <a:solidFill>
            <a:schemeClr val="bg1"/>
          </a:solidFill>
          <a:latin typeface="Calibri" pitchFamily="34" charset="0"/>
          <a:ea typeface="ＭＳ Ｐゴシック" charset="0"/>
          <a:cs typeface="ＭＳ Ｐゴシック" charset="0"/>
        </a:defRPr>
      </a:lvl2pPr>
      <a:lvl3pPr algn="ctr" rtl="0" eaLnBrk="0" fontAlgn="base" hangingPunct="0">
        <a:spcBef>
          <a:spcPct val="0"/>
        </a:spcBef>
        <a:spcAft>
          <a:spcPct val="0"/>
        </a:spcAft>
        <a:defRPr sz="4400">
          <a:solidFill>
            <a:schemeClr val="bg1"/>
          </a:solidFill>
          <a:latin typeface="Calibri" pitchFamily="34" charset="0"/>
          <a:ea typeface="ＭＳ Ｐゴシック" charset="0"/>
          <a:cs typeface="ＭＳ Ｐゴシック" charset="0"/>
        </a:defRPr>
      </a:lvl3pPr>
      <a:lvl4pPr algn="ctr" rtl="0" eaLnBrk="0" fontAlgn="base" hangingPunct="0">
        <a:spcBef>
          <a:spcPct val="0"/>
        </a:spcBef>
        <a:spcAft>
          <a:spcPct val="0"/>
        </a:spcAft>
        <a:defRPr sz="4400">
          <a:solidFill>
            <a:schemeClr val="bg1"/>
          </a:solidFill>
          <a:latin typeface="Calibri" pitchFamily="34" charset="0"/>
          <a:ea typeface="ＭＳ Ｐゴシック" charset="0"/>
          <a:cs typeface="ＭＳ Ｐゴシック" charset="0"/>
        </a:defRPr>
      </a:lvl4pPr>
      <a:lvl5pPr algn="ctr" rtl="0" eaLnBrk="0" fontAlgn="base" hangingPunct="0">
        <a:spcBef>
          <a:spcPct val="0"/>
        </a:spcBef>
        <a:spcAft>
          <a:spcPct val="0"/>
        </a:spcAft>
        <a:defRPr sz="4400">
          <a:solidFill>
            <a:schemeClr val="bg1"/>
          </a:solidFill>
          <a:latin typeface="Calibri" pitchFamily="34" charset="0"/>
          <a:ea typeface="ＭＳ Ｐゴシック" charset="0"/>
          <a:cs typeface="ＭＳ Ｐゴシック" charset="0"/>
        </a:defRPr>
      </a:lvl5pPr>
      <a:lvl6pPr marL="457200" algn="ctr" rtl="0" fontAlgn="base">
        <a:spcBef>
          <a:spcPct val="0"/>
        </a:spcBef>
        <a:spcAft>
          <a:spcPct val="0"/>
        </a:spcAft>
        <a:defRPr sz="4400">
          <a:solidFill>
            <a:schemeClr val="bg1"/>
          </a:solidFill>
          <a:latin typeface="Calibri" pitchFamily="34" charset="0"/>
        </a:defRPr>
      </a:lvl6pPr>
      <a:lvl7pPr marL="914400" algn="ctr" rtl="0" fontAlgn="base">
        <a:spcBef>
          <a:spcPct val="0"/>
        </a:spcBef>
        <a:spcAft>
          <a:spcPct val="0"/>
        </a:spcAft>
        <a:defRPr sz="4400">
          <a:solidFill>
            <a:schemeClr val="bg1"/>
          </a:solidFill>
          <a:latin typeface="Calibri" pitchFamily="34" charset="0"/>
        </a:defRPr>
      </a:lvl7pPr>
      <a:lvl8pPr marL="1371600" algn="ctr" rtl="0" fontAlgn="base">
        <a:spcBef>
          <a:spcPct val="0"/>
        </a:spcBef>
        <a:spcAft>
          <a:spcPct val="0"/>
        </a:spcAft>
        <a:defRPr sz="4400">
          <a:solidFill>
            <a:schemeClr val="bg1"/>
          </a:solidFill>
          <a:latin typeface="Calibri" pitchFamily="34" charset="0"/>
        </a:defRPr>
      </a:lvl8pPr>
      <a:lvl9pPr marL="1828800" algn="ctr" rtl="0" fontAlgn="base">
        <a:spcBef>
          <a:spcPct val="0"/>
        </a:spcBef>
        <a:spcAft>
          <a:spcPct val="0"/>
        </a:spcAft>
        <a:defRPr sz="4400">
          <a:solidFill>
            <a:schemeClr val="bg1"/>
          </a:solidFill>
          <a:latin typeface="Calibri" pitchFamily="34" charset="0"/>
        </a:defRPr>
      </a:lvl9pPr>
    </p:titleStyle>
    <p:bodyStyle>
      <a:lvl1pPr marL="342900" indent="-342900" algn="l" rtl="0" eaLnBrk="0" fontAlgn="base" hangingPunct="0">
        <a:spcBef>
          <a:spcPct val="20000"/>
        </a:spcBef>
        <a:spcAft>
          <a:spcPct val="0"/>
        </a:spcAft>
        <a:buFont typeface="Arial" charset="0"/>
        <a:buChar char="•"/>
        <a:defRPr sz="3200" kern="1200">
          <a:solidFill>
            <a:schemeClr val="bg1"/>
          </a:solidFill>
          <a:latin typeface="+mn-lt"/>
          <a:ea typeface="ＭＳ Ｐゴシック" charset="0"/>
          <a:cs typeface="ＭＳ Ｐゴシック" charset="0"/>
        </a:defRPr>
      </a:lvl1pPr>
      <a:lvl2pPr marL="742950" indent="-285750" algn="l" rtl="0" eaLnBrk="0" fontAlgn="base" hangingPunct="0">
        <a:spcBef>
          <a:spcPct val="20000"/>
        </a:spcBef>
        <a:spcAft>
          <a:spcPct val="0"/>
        </a:spcAft>
        <a:buFont typeface="Arial" charset="0"/>
        <a:buChar char="–"/>
        <a:defRPr sz="2800" kern="1200">
          <a:solidFill>
            <a:schemeClr val="bg1"/>
          </a:solidFill>
          <a:latin typeface="+mn-lt"/>
          <a:ea typeface="ＭＳ Ｐゴシック" charset="0"/>
          <a:cs typeface="+mn-cs"/>
        </a:defRPr>
      </a:lvl2pPr>
      <a:lvl3pPr marL="1143000" indent="-228600" algn="l" rtl="0" eaLnBrk="0" fontAlgn="base" hangingPunct="0">
        <a:spcBef>
          <a:spcPct val="20000"/>
        </a:spcBef>
        <a:spcAft>
          <a:spcPct val="0"/>
        </a:spcAft>
        <a:buFont typeface="Arial" charset="0"/>
        <a:buChar char="•"/>
        <a:defRPr sz="2400" kern="1200">
          <a:solidFill>
            <a:schemeClr val="bg1"/>
          </a:solidFill>
          <a:latin typeface="+mn-lt"/>
          <a:ea typeface="ＭＳ Ｐゴシック" charset="0"/>
          <a:cs typeface="+mn-cs"/>
        </a:defRPr>
      </a:lvl3pPr>
      <a:lvl4pPr marL="1600200" indent="-228600" algn="l" rtl="0" eaLnBrk="0" fontAlgn="base" hangingPunct="0">
        <a:spcBef>
          <a:spcPct val="20000"/>
        </a:spcBef>
        <a:spcAft>
          <a:spcPct val="0"/>
        </a:spcAft>
        <a:buFont typeface="Arial" charset="0"/>
        <a:buChar char="–"/>
        <a:defRPr sz="2000" kern="1200">
          <a:solidFill>
            <a:schemeClr val="bg1"/>
          </a:solidFill>
          <a:latin typeface="+mn-lt"/>
          <a:ea typeface="ＭＳ Ｐゴシック" charset="0"/>
          <a:cs typeface="+mn-cs"/>
        </a:defRPr>
      </a:lvl4pPr>
      <a:lvl5pPr marL="2057400" indent="-228600" algn="l" rtl="0" eaLnBrk="0" fontAlgn="base" hangingPunct="0">
        <a:spcBef>
          <a:spcPct val="20000"/>
        </a:spcBef>
        <a:spcAft>
          <a:spcPct val="0"/>
        </a:spcAft>
        <a:buFont typeface="Arial" charset="0"/>
        <a:buChar char="»"/>
        <a:defRPr sz="2000" kern="1200">
          <a:solidFill>
            <a:schemeClr val="bg1"/>
          </a:solidFill>
          <a:latin typeface="+mn-lt"/>
          <a:ea typeface="ＭＳ Ｐゴシック" charset="0"/>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audio" Target="../media/audio1.bin"/><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8" Type="http://schemas.openxmlformats.org/officeDocument/2006/relationships/slide" Target="slide43.xml"/><Relationship Id="rId13" Type="http://schemas.openxmlformats.org/officeDocument/2006/relationships/slide" Target="slide45.xml"/><Relationship Id="rId18" Type="http://schemas.openxmlformats.org/officeDocument/2006/relationships/slide" Target="slide47.xml"/><Relationship Id="rId26" Type="http://schemas.openxmlformats.org/officeDocument/2006/relationships/slide" Target="slide31.xml"/><Relationship Id="rId3" Type="http://schemas.openxmlformats.org/officeDocument/2006/relationships/audio" Target="../media/audio2.bin"/><Relationship Id="rId21" Type="http://schemas.openxmlformats.org/officeDocument/2006/relationships/slide" Target="slide29.xml"/><Relationship Id="rId7" Type="http://schemas.openxmlformats.org/officeDocument/2006/relationships/slide" Target="slide33.xml"/><Relationship Id="rId12" Type="http://schemas.openxmlformats.org/officeDocument/2006/relationships/slide" Target="slide35.xml"/><Relationship Id="rId17" Type="http://schemas.openxmlformats.org/officeDocument/2006/relationships/slide" Target="slide37.xml"/><Relationship Id="rId25" Type="http://schemas.openxmlformats.org/officeDocument/2006/relationships/slide" Target="slide21.xml"/><Relationship Id="rId2" Type="http://schemas.openxmlformats.org/officeDocument/2006/relationships/notesSlide" Target="../notesSlides/notesSlide2.xml"/><Relationship Id="rId16" Type="http://schemas.openxmlformats.org/officeDocument/2006/relationships/slide" Target="slide27.xml"/><Relationship Id="rId20" Type="http://schemas.openxmlformats.org/officeDocument/2006/relationships/slide" Target="slide19.xml"/><Relationship Id="rId1" Type="http://schemas.openxmlformats.org/officeDocument/2006/relationships/slideLayout" Target="../slideLayouts/slideLayout7.xml"/><Relationship Id="rId6" Type="http://schemas.openxmlformats.org/officeDocument/2006/relationships/slide" Target="slide23.xml"/><Relationship Id="rId11" Type="http://schemas.openxmlformats.org/officeDocument/2006/relationships/slide" Target="slide25.xml"/><Relationship Id="rId24" Type="http://schemas.openxmlformats.org/officeDocument/2006/relationships/slide" Target="slide11.xml"/><Relationship Id="rId5" Type="http://schemas.openxmlformats.org/officeDocument/2006/relationships/slide" Target="slide13.xml"/><Relationship Id="rId15" Type="http://schemas.openxmlformats.org/officeDocument/2006/relationships/slide" Target="slide17.xml"/><Relationship Id="rId23" Type="http://schemas.openxmlformats.org/officeDocument/2006/relationships/slide" Target="slide49.xml"/><Relationship Id="rId28" Type="http://schemas.openxmlformats.org/officeDocument/2006/relationships/slide" Target="slide51.xml"/><Relationship Id="rId10" Type="http://schemas.openxmlformats.org/officeDocument/2006/relationships/slide" Target="slide15.xml"/><Relationship Id="rId19" Type="http://schemas.openxmlformats.org/officeDocument/2006/relationships/slide" Target="slide9.xml"/><Relationship Id="rId4" Type="http://schemas.openxmlformats.org/officeDocument/2006/relationships/slide" Target="slide3.xml"/><Relationship Id="rId9" Type="http://schemas.openxmlformats.org/officeDocument/2006/relationships/slide" Target="slide5.xml"/><Relationship Id="rId14" Type="http://schemas.openxmlformats.org/officeDocument/2006/relationships/slide" Target="slide7.xml"/><Relationship Id="rId22" Type="http://schemas.openxmlformats.org/officeDocument/2006/relationships/slide" Target="slide39.xml"/><Relationship Id="rId27" Type="http://schemas.openxmlformats.org/officeDocument/2006/relationships/slide" Target="slide41.xml"/></Relationships>
</file>

<file path=ppt/slides/_rels/slide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4.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6.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8.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10.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1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12.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1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1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16.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slide" Target="slide2.xml"/><Relationship Id="rId7" Type="http://schemas.openxmlformats.org/officeDocument/2006/relationships/image" Target="../media/image11.png"/><Relationship Id="rId2" Type="http://schemas.openxmlformats.org/officeDocument/2006/relationships/notesSlide" Target="../notesSlides/notesSlide18.xml"/><Relationship Id="rId1" Type="http://schemas.openxmlformats.org/officeDocument/2006/relationships/slideLayout" Target="../slideLayouts/slideLayout2.xml"/><Relationship Id="rId6" Type="http://schemas.openxmlformats.org/officeDocument/2006/relationships/image" Target="../media/image10.png"/><Relationship Id="rId5" Type="http://schemas.openxmlformats.org/officeDocument/2006/relationships/image" Target="../media/image9.png"/><Relationship Id="rId4" Type="http://schemas.openxmlformats.org/officeDocument/2006/relationships/image" Target="../media/image2.png"/></Relationships>
</file>

<file path=ppt/slides/_rels/slide19.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20.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22.xml"/><Relationship Id="rId1" Type="http://schemas.openxmlformats.org/officeDocument/2006/relationships/slideLayout" Target="../slideLayouts/slideLayout2.xml"/><Relationship Id="rId5" Type="http://schemas.openxmlformats.org/officeDocument/2006/relationships/image" Target="../media/image13.png"/><Relationship Id="rId4" Type="http://schemas.openxmlformats.org/officeDocument/2006/relationships/image" Target="../media/image2.png"/></Relationships>
</file>

<file path=ppt/slides/_rels/slide23.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24.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25.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26.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27.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28.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29.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30.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31.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32.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33.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33.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34.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35.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35.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36.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37.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37.xml"/><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38.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39.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39.xml"/><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40.xml"/><Relationship Id="rId1" Type="http://schemas.openxmlformats.org/officeDocument/2006/relationships/slideLayout" Target="../slideLayouts/slideLayout2.xml"/><Relationship Id="rId5" Type="http://schemas.openxmlformats.org/officeDocument/2006/relationships/image" Target="../media/image23.png"/><Relationship Id="rId4" Type="http://schemas.openxmlformats.org/officeDocument/2006/relationships/image" Target="../media/image2.png"/></Relationships>
</file>

<file path=ppt/slides/_rels/slide41.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41.xml"/><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42.xml"/><Relationship Id="rId1" Type="http://schemas.openxmlformats.org/officeDocument/2006/relationships/slideLayout" Target="../slideLayouts/slideLayout2.xml"/><Relationship Id="rId5" Type="http://schemas.openxmlformats.org/officeDocument/2006/relationships/image" Target="../media/image25.png"/><Relationship Id="rId4" Type="http://schemas.openxmlformats.org/officeDocument/2006/relationships/image" Target="../media/image2.png"/></Relationships>
</file>

<file path=ppt/slides/_rels/slide43.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43.xml"/><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44.xml"/><Relationship Id="rId1" Type="http://schemas.openxmlformats.org/officeDocument/2006/relationships/slideLayout" Target="../slideLayouts/slideLayout2.xml"/><Relationship Id="rId5" Type="http://schemas.openxmlformats.org/officeDocument/2006/relationships/image" Target="../media/image27.png"/><Relationship Id="rId4" Type="http://schemas.openxmlformats.org/officeDocument/2006/relationships/image" Target="../media/image2.png"/></Relationships>
</file>

<file path=ppt/slides/_rels/slide45.xml.rels><?xml version="1.0" encoding="UTF-8" standalone="yes"?>
<Relationships xmlns="http://schemas.openxmlformats.org/package/2006/relationships"><Relationship Id="rId2" Type="http://schemas.openxmlformats.org/officeDocument/2006/relationships/notesSlide" Target="../notesSlides/notesSlide45.xml"/><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46.xml"/><Relationship Id="rId1" Type="http://schemas.openxmlformats.org/officeDocument/2006/relationships/slideLayout" Target="../slideLayouts/slideLayout2.xml"/><Relationship Id="rId5" Type="http://schemas.openxmlformats.org/officeDocument/2006/relationships/image" Target="../media/image28.png"/><Relationship Id="rId4" Type="http://schemas.openxmlformats.org/officeDocument/2006/relationships/image" Target="../media/image2.png"/></Relationships>
</file>

<file path=ppt/slides/_rels/slide47.xml.rels><?xml version="1.0" encoding="UTF-8" standalone="yes"?>
<Relationships xmlns="http://schemas.openxmlformats.org/package/2006/relationships"><Relationship Id="rId2" Type="http://schemas.openxmlformats.org/officeDocument/2006/relationships/notesSlide" Target="../notesSlides/notesSlide47.xml"/><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48.xml"/><Relationship Id="rId1" Type="http://schemas.openxmlformats.org/officeDocument/2006/relationships/slideLayout" Target="../slideLayouts/slideLayout2.xml"/><Relationship Id="rId6" Type="http://schemas.openxmlformats.org/officeDocument/2006/relationships/image" Target="../media/image30.png"/><Relationship Id="rId5" Type="http://schemas.openxmlformats.org/officeDocument/2006/relationships/image" Target="../media/image29.png"/><Relationship Id="rId4" Type="http://schemas.openxmlformats.org/officeDocument/2006/relationships/image" Target="../media/image2.png"/></Relationships>
</file>

<file path=ppt/slides/_rels/slide49.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49.xml"/><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50.xml"/><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51.xml.rels><?xml version="1.0" encoding="UTF-8" standalone="yes"?>
<Relationships xmlns="http://schemas.openxmlformats.org/package/2006/relationships"><Relationship Id="rId2" Type="http://schemas.openxmlformats.org/officeDocument/2006/relationships/notesSlide" Target="../notesSlides/notesSlide51.xml"/><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3" Type="http://schemas.openxmlformats.org/officeDocument/2006/relationships/slide" Target="slide2.xml"/><Relationship Id="rId2" Type="http://schemas.openxmlformats.org/officeDocument/2006/relationships/notesSlide" Target="../notesSlides/notesSlide52.xml"/><Relationship Id="rId1" Type="http://schemas.openxmlformats.org/officeDocument/2006/relationships/slideLayout" Target="../slideLayouts/slideLayout2.xml"/><Relationship Id="rId5" Type="http://schemas.openxmlformats.org/officeDocument/2006/relationships/image" Target="../media/image32.png"/><Relationship Id="rId4" Type="http://schemas.openxmlformats.org/officeDocument/2006/relationships/image" Target="../media/image2.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a:spLocks noChangeArrowheads="1"/>
          </p:cNvSpPr>
          <p:nvPr/>
        </p:nvSpPr>
        <p:spPr bwMode="auto">
          <a:xfrm>
            <a:off x="990600" y="4191000"/>
            <a:ext cx="7086600" cy="954107"/>
          </a:xfrm>
          <a:prstGeom prst="rect">
            <a:avLst/>
          </a:prstGeom>
          <a:noFill/>
          <a:ln w="9525">
            <a:noFill/>
            <a:miter lim="800000"/>
            <a:headEnd/>
            <a:tailEnd/>
          </a:ln>
        </p:spPr>
        <p:txBody>
          <a:bodyPr>
            <a:spAutoFit/>
            <a:scene3d>
              <a:camera prst="orthographicFront"/>
              <a:lightRig rig="glow" dir="tl">
                <a:rot lat="0" lon="0" rev="5400000"/>
              </a:lightRig>
            </a:scene3d>
            <a:sp3d contourW="12700">
              <a:bevelT w="25400" h="25400"/>
              <a:contourClr>
                <a:schemeClr val="accent6">
                  <a:shade val="73000"/>
                </a:schemeClr>
              </a:contourClr>
            </a:sp3d>
          </a:bodyPr>
          <a:lstStyle/>
          <a:p>
            <a:pPr algn="ctr">
              <a:defRPr/>
            </a:pPr>
            <a:r>
              <a:rPr lang="en-US" sz="2800" b="1" dirty="0">
                <a:ln w="11430"/>
                <a:solidFill>
                  <a:srgbClr val="FFFF00"/>
                </a:solidFill>
                <a:effectLst>
                  <a:outerShdw blurRad="80000" dist="40000" dir="5040000" algn="tl">
                    <a:srgbClr val="000000">
                      <a:alpha val="30000"/>
                    </a:srgbClr>
                  </a:outerShdw>
                </a:effectLst>
                <a:ea typeface="+mn-ea"/>
                <a:cs typeface="Arial" charset="0"/>
              </a:rPr>
              <a:t>HOW MUCH DO YOU KNOW ABOUT OLDER ADULTS?</a:t>
            </a:r>
          </a:p>
        </p:txBody>
      </p:sp>
      <p:sp>
        <p:nvSpPr>
          <p:cNvPr id="2" name="TextBox 1"/>
          <p:cNvSpPr txBox="1"/>
          <p:nvPr/>
        </p:nvSpPr>
        <p:spPr>
          <a:xfrm>
            <a:off x="2497925" y="1396313"/>
            <a:ext cx="4071949" cy="1538709"/>
          </a:xfrm>
          <a:prstGeom prst="rect">
            <a:avLst/>
          </a:prstGeom>
          <a:noFill/>
        </p:spPr>
        <p:txBody>
          <a:bodyPr wrap="none">
            <a:prstTxWarp prst="textChevronInverted">
              <a:avLst/>
            </a:prstTxWarp>
            <a:spAutoFit/>
          </a:bodyPr>
          <a:lstStyle/>
          <a:p>
            <a:pPr>
              <a:defRPr/>
            </a:pPr>
            <a:r>
              <a:rPr lang="en-US" sz="8000" dirty="0">
                <a:solidFill>
                  <a:srgbClr val="FFFF00"/>
                </a:solidFill>
                <a:latin typeface="Arial" pitchFamily="34" charset="0"/>
              </a:rPr>
              <a:t>KNOWLEDGE  BUSTER</a:t>
            </a:r>
          </a:p>
        </p:txBody>
      </p:sp>
    </p:spTree>
  </p:cSld>
  <p:clrMapOvr>
    <a:masterClrMapping/>
  </p:clrMapOvr>
  <p:transition spd="slow">
    <p:sndAc>
      <p:stSnd>
        <p:snd r:embed="rId3" name="Drum Roll"/>
      </p:stSnd>
    </p:sndAc>
  </p:transition>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Table 4"/>
          <p:cNvGraphicFramePr>
            <a:graphicFrameLocks noGrp="1"/>
          </p:cNvGraphicFramePr>
          <p:nvPr/>
        </p:nvGraphicFramePr>
        <p:xfrm>
          <a:off x="0" y="0"/>
          <a:ext cx="9144000" cy="6904038"/>
        </p:xfrm>
        <a:graphic>
          <a:graphicData uri="http://schemas.openxmlformats.org/drawingml/2006/table">
            <a:tbl>
              <a:tblPr/>
              <a:tblGrid>
                <a:gridCol w="1828800">
                  <a:extLst>
                    <a:ext uri="{9D8B030D-6E8A-4147-A177-3AD203B41FA5}">
                      <a16:colId xmlns:a16="http://schemas.microsoft.com/office/drawing/2014/main" val="20000"/>
                    </a:ext>
                  </a:extLst>
                </a:gridCol>
                <a:gridCol w="1828800">
                  <a:extLst>
                    <a:ext uri="{9D8B030D-6E8A-4147-A177-3AD203B41FA5}">
                      <a16:colId xmlns:a16="http://schemas.microsoft.com/office/drawing/2014/main" val="20001"/>
                    </a:ext>
                  </a:extLst>
                </a:gridCol>
                <a:gridCol w="1828800">
                  <a:extLst>
                    <a:ext uri="{9D8B030D-6E8A-4147-A177-3AD203B41FA5}">
                      <a16:colId xmlns:a16="http://schemas.microsoft.com/office/drawing/2014/main" val="20002"/>
                    </a:ext>
                  </a:extLst>
                </a:gridCol>
                <a:gridCol w="1828800">
                  <a:extLst>
                    <a:ext uri="{9D8B030D-6E8A-4147-A177-3AD203B41FA5}">
                      <a16:colId xmlns:a16="http://schemas.microsoft.com/office/drawing/2014/main" val="20003"/>
                    </a:ext>
                  </a:extLst>
                </a:gridCol>
                <a:gridCol w="1828800">
                  <a:extLst>
                    <a:ext uri="{9D8B030D-6E8A-4147-A177-3AD203B41FA5}">
                      <a16:colId xmlns:a16="http://schemas.microsoft.com/office/drawing/2014/main" val="20004"/>
                    </a:ext>
                  </a:extLst>
                </a:gridCol>
              </a:tblGrid>
              <a:tr h="1189038">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dirty="0">
                          <a:ln>
                            <a:noFill/>
                          </a:ln>
                          <a:solidFill>
                            <a:schemeClr val="bg1"/>
                          </a:solidFill>
                          <a:effectLst/>
                          <a:latin typeface="Arial" pitchFamily="34" charset="0"/>
                          <a:ea typeface="ＭＳ Ｐゴシック" pitchFamily="34" charset="-128"/>
                          <a:cs typeface="Arial" pitchFamily="34" charset="0"/>
                        </a:rPr>
                        <a:t>Category 1</a:t>
                      </a:r>
                    </a:p>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0" i="0" u="none" strike="noStrike" cap="none" normalizeH="0" baseline="0" dirty="0">
                          <a:ln>
                            <a:noFill/>
                          </a:ln>
                          <a:solidFill>
                            <a:schemeClr val="bg1"/>
                          </a:solidFill>
                          <a:effectLst/>
                          <a:latin typeface="Arial" pitchFamily="34" charset="0"/>
                          <a:ea typeface="ＭＳ Ｐゴシック" pitchFamily="34" charset="-128"/>
                          <a:cs typeface="Arial" pitchFamily="34" charset="0"/>
                        </a:rPr>
                        <a:t>MY BODY IS NOT THE SAME</a:t>
                      </a: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rPr>
                        <a:t>Category 2</a:t>
                      </a:r>
                    </a:p>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rPr>
                        <a:t>I CAN</a:t>
                      </a:r>
                      <a:r>
                        <a:rPr kumimoji="0" lang="en-US" altLang="en-US" sz="1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rPr>
                        <a:t>’</a:t>
                      </a:r>
                      <a:r>
                        <a:rPr kumimoji="0" lang="en-US" sz="1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rPr>
                        <a:t>T REMEMBER</a:t>
                      </a: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rPr>
                        <a:t>Category 3</a:t>
                      </a:r>
                    </a:p>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rPr>
                        <a:t>WATCH MY BEHAVIOR</a:t>
                      </a: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rPr>
                        <a:t>Category 4</a:t>
                      </a:r>
                    </a:p>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rPr>
                        <a:t>WHAT I BELIEVE IS TRUE</a:t>
                      </a: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rPr>
                        <a:t>Category 5</a:t>
                      </a:r>
                    </a:p>
                    <a:p>
                      <a:pPr marL="0" marR="0" lvl="0" indent="0" algn="ctr" defTabSz="914400" rtl="0" eaLnBrk="1" fontAlgn="base" latinLnBrk="0" hangingPunct="1">
                        <a:lnSpc>
                          <a:spcPct val="100000"/>
                        </a:lnSpc>
                        <a:spcBef>
                          <a:spcPct val="0"/>
                        </a:spcBef>
                        <a:spcAft>
                          <a:spcPct val="0"/>
                        </a:spcAft>
                        <a:buClrTx/>
                        <a:buSzTx/>
                        <a:buFontTx/>
                        <a:buNone/>
                        <a:tabLst/>
                      </a:pPr>
                      <a:r>
                        <a:rPr kumimoji="0" lang="en-US" sz="1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rPr>
                        <a:t>SEX AND THE SENIOR</a:t>
                      </a: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r h="1143000">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4" action="ppaction://hlinksldjump"/>
                        </a:rPr>
                        <a:t>10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5" action="ppaction://hlinksldjump"/>
                        </a:rPr>
                        <a:t>10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4"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6" action="ppaction://hlinksldjump"/>
                        </a:rPr>
                        <a:t>10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5"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7" action="ppaction://hlinksldjump"/>
                        </a:rPr>
                        <a:t>10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6"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8" action="ppaction://hlinksldjump"/>
                        </a:rPr>
                        <a:t>10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7"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1"/>
                  </a:ext>
                </a:extLst>
              </a:tr>
              <a:tr h="1143000">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9" action="ppaction://hlinksldjump"/>
                        </a:rPr>
                        <a:t>20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8"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0" action="ppaction://hlinksldjump"/>
                        </a:rPr>
                        <a:t>20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9"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1" action="ppaction://hlinksldjump"/>
                        </a:rPr>
                        <a:t>20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0"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2" action="ppaction://hlinksldjump"/>
                        </a:rPr>
                        <a:t>20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1"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3" action="ppaction://hlinksldjump"/>
                        </a:rPr>
                        <a:t>20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2"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2"/>
                  </a:ext>
                </a:extLst>
              </a:tr>
              <a:tr h="1143000">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4" action="ppaction://hlinksldjump"/>
                        </a:rPr>
                        <a:t>30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3"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5" action="ppaction://hlinksldjump"/>
                        </a:rPr>
                        <a:t>30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4"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6" action="ppaction://hlinksldjump"/>
                        </a:rPr>
                        <a:t>30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5"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7" action="ppaction://hlinksldjump"/>
                        </a:rPr>
                        <a:t>30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6"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8" action="ppaction://hlinksldjump"/>
                        </a:rPr>
                        <a:t>30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7"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3"/>
                  </a:ext>
                </a:extLst>
              </a:tr>
              <a:tr h="1143000">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9" action="ppaction://hlinksldjump"/>
                        </a:rPr>
                        <a:t>40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8"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0" action="ppaction://hlinksldjump"/>
                        </a:rPr>
                        <a:t>40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19"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1" action="ppaction://hlinksldjump"/>
                        </a:rPr>
                        <a:t>40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0"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2" action="ppaction://hlinksldjump"/>
                        </a:rPr>
                        <a:t>40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1"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3" action="ppaction://hlinksldjump"/>
                        </a:rPr>
                        <a:t>40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2"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4"/>
                  </a:ext>
                </a:extLst>
              </a:tr>
              <a:tr h="1143000">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4" action="ppaction://hlinksldjump"/>
                        </a:rPr>
                        <a:t>50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3"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5" action="ppaction://hlinksldjump"/>
                        </a:rPr>
                        <a:t>50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4"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6" action="ppaction://hlinksldjump"/>
                        </a:rPr>
                        <a:t>50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5"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7" action="ppaction://hlinksldjump"/>
                        </a:rPr>
                        <a:t>50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6"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0"/>
                        </a:spcBef>
                        <a:spcAft>
                          <a:spcPct val="0"/>
                        </a:spcAft>
                        <a:buClrTx/>
                        <a:buSzTx/>
                        <a:buFontTx/>
                        <a:buNone/>
                        <a:tabLst/>
                      </a:pPr>
                      <a:r>
                        <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8" action="ppaction://hlinksldjump"/>
                        </a:rPr>
                        <a:t>50</a:t>
                      </a:r>
                      <a:endParaRPr kumimoji="0" lang="en-US" sz="2800" b="0" i="0" u="none" strike="noStrike" kern="1200" cap="none" normalizeH="0" baseline="0" dirty="0">
                        <a:ln>
                          <a:noFill/>
                        </a:ln>
                        <a:solidFill>
                          <a:schemeClr val="bg1"/>
                        </a:solidFill>
                        <a:effectLst/>
                        <a:latin typeface="Arial" pitchFamily="34" charset="0"/>
                        <a:ea typeface="ＭＳ Ｐゴシック" pitchFamily="34" charset="-128"/>
                        <a:cs typeface="Arial" pitchFamily="34" charset="0"/>
                        <a:hlinkClick r:id="rId27" action="ppaction://hlinksldjump"/>
                      </a:endParaRPr>
                    </a:p>
                  </a:txBody>
                  <a:tcPr marT="45722" marB="45722"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5"/>
                  </a:ext>
                </a:extLst>
              </a:tr>
            </a:tbl>
          </a:graphicData>
        </a:graphic>
      </p:graphicFrame>
    </p:spTree>
  </p:cSld>
  <p:clrMapOvr>
    <a:masterClrMapping/>
  </p:clrMapOvr>
  <p:transition spd="slow">
    <p:sndAc>
      <p:stSnd>
        <p:snd r:embed="rId3" name="Chimes"/>
      </p:stSnd>
    </p:sndAc>
  </p:transition>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1 - 10</a:t>
            </a:r>
          </a:p>
        </p:txBody>
      </p:sp>
      <p:sp>
        <p:nvSpPr>
          <p:cNvPr id="5123" name="Content Placeholder 2"/>
          <p:cNvSpPr>
            <a:spLocks noGrp="1"/>
          </p:cNvSpPr>
          <p:nvPr>
            <p:ph idx="1"/>
          </p:nvPr>
        </p:nvSpPr>
        <p:spPr/>
        <p:txBody>
          <a:bodyPr/>
          <a:lstStyle/>
          <a:p>
            <a:pPr marL="800100" lvl="1" indent="-342900">
              <a:buFont typeface="Arial"/>
              <a:buChar char="•"/>
              <a:defRPr/>
            </a:pPr>
            <a:endParaRPr lang="en-US" sz="2400" dirty="0">
              <a:latin typeface="Times New Roman" pitchFamily="18" charset="0"/>
              <a:cs typeface="Arial" charset="0"/>
            </a:endParaRPr>
          </a:p>
          <a:p>
            <a:pPr marL="800100" lvl="1" indent="-342900">
              <a:buFont typeface="Arial"/>
              <a:buChar char="•"/>
              <a:defRPr/>
            </a:pPr>
            <a:r>
              <a:rPr lang="en-US" sz="3200" b="1" dirty="0">
                <a:latin typeface="Arial" pitchFamily="34" charset="0"/>
                <a:cs typeface="Arial" pitchFamily="34" charset="0"/>
              </a:rPr>
              <a:t>TRUE OR FALSE?</a:t>
            </a:r>
          </a:p>
          <a:p>
            <a:pPr marL="800100" lvl="1" indent="-342900">
              <a:buFont typeface="Arial"/>
              <a:buChar char="•"/>
              <a:defRPr/>
            </a:pPr>
            <a:endParaRPr lang="en-US" sz="3200" dirty="0">
              <a:latin typeface="Times New Roman" pitchFamily="18" charset="0"/>
              <a:cs typeface="Arial" charset="0"/>
            </a:endParaRPr>
          </a:p>
          <a:p>
            <a:pPr marL="457200" lvl="1" indent="0">
              <a:buFont typeface="Arial" charset="0"/>
              <a:buNone/>
              <a:defRPr/>
            </a:pPr>
            <a:r>
              <a:rPr lang="en-US" sz="3200" dirty="0">
                <a:latin typeface="Arial" pitchFamily="34" charset="0"/>
                <a:cs typeface="Arial" pitchFamily="34" charset="0"/>
              </a:rPr>
              <a:t>Falls are an expectation of age progression.</a:t>
            </a:r>
          </a:p>
          <a:p>
            <a:pPr lvl="1" algn="ctr">
              <a:defRPr/>
            </a:pPr>
            <a:endParaRPr lang="en-US" sz="3200" dirty="0">
              <a:latin typeface="Times New Roman" pitchFamily="18" charset="0"/>
              <a:cs typeface="Arial" charset="0"/>
            </a:endParaRPr>
          </a:p>
          <a:p>
            <a:pPr eaLnBrk="1" hangingPunct="1">
              <a:defRPr/>
            </a:pPr>
            <a:endParaRPr lang="en-US" dirty="0">
              <a:cs typeface="+mn-cs"/>
            </a:endParaRPr>
          </a:p>
        </p:txBody>
      </p:sp>
      <p:pic>
        <p:nvPicPr>
          <p:cNvPr id="5124" name="Picture 1" descr="A woman lying on the ground"/>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124200" y="4343400"/>
            <a:ext cx="3048000" cy="205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spd="slow">
    <p:sndAc>
      <p:endSnd/>
    </p:sndAc>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1 – 10 </a:t>
            </a:r>
          </a:p>
        </p:txBody>
      </p:sp>
      <p:sp>
        <p:nvSpPr>
          <p:cNvPr id="6147" name="Content Placeholder 3"/>
          <p:cNvSpPr>
            <a:spLocks noGrp="1"/>
          </p:cNvSpPr>
          <p:nvPr>
            <p:ph idx="1"/>
          </p:nvPr>
        </p:nvSpPr>
        <p:spPr/>
        <p:txBody>
          <a:bodyPr/>
          <a:lstStyle/>
          <a:p>
            <a:pPr eaLnBrk="1" hangingPunct="1">
              <a:defRPr/>
            </a:pPr>
            <a:endParaRPr lang="en-US" dirty="0">
              <a:latin typeface="Times New Roman" pitchFamily="18" charset="0"/>
              <a:cs typeface="Arial" charset="0"/>
            </a:endParaRPr>
          </a:p>
          <a:p>
            <a:pPr eaLnBrk="1" hangingPunct="1">
              <a:defRPr/>
            </a:pPr>
            <a:endParaRPr lang="en-US" dirty="0">
              <a:latin typeface="Times New Roman" pitchFamily="18" charset="0"/>
              <a:cs typeface="Arial" charset="0"/>
            </a:endParaRPr>
          </a:p>
          <a:p>
            <a:pPr marL="0" indent="0" algn="ctr" eaLnBrk="1" hangingPunct="1">
              <a:buFont typeface="Arial" charset="0"/>
              <a:buNone/>
              <a:defRPr/>
            </a:pPr>
            <a:r>
              <a:rPr lang="en-US" sz="4400" dirty="0">
                <a:latin typeface="Arial" pitchFamily="34" charset="0"/>
                <a:cs typeface="Arial" pitchFamily="34" charset="0"/>
              </a:rPr>
              <a:t>FALSE</a:t>
            </a:r>
          </a:p>
          <a:p>
            <a:pPr eaLnBrk="1" hangingPunct="1">
              <a:defRPr/>
            </a:pPr>
            <a:endParaRPr lang="en-US" dirty="0">
              <a:cs typeface="+mn-cs"/>
            </a:endParaRPr>
          </a:p>
        </p:txBody>
      </p:sp>
      <p:pic>
        <p:nvPicPr>
          <p:cNvPr id="6148"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1 - 20</a:t>
            </a:r>
          </a:p>
        </p:txBody>
      </p:sp>
      <p:sp>
        <p:nvSpPr>
          <p:cNvPr id="7171" name="Content Placeholder 2"/>
          <p:cNvSpPr>
            <a:spLocks noGrp="1"/>
          </p:cNvSpPr>
          <p:nvPr>
            <p:ph idx="1"/>
          </p:nvPr>
        </p:nvSpPr>
        <p:spPr/>
        <p:txBody>
          <a:bodyPr/>
          <a:lstStyle/>
          <a:p>
            <a:pPr>
              <a:buFont typeface="Arial"/>
              <a:buChar char="•"/>
              <a:defRPr/>
            </a:pPr>
            <a:r>
              <a:rPr lang="en-US" b="1" dirty="0">
                <a:latin typeface="Arial" pitchFamily="34" charset="0"/>
                <a:cs typeface="Arial" pitchFamily="34" charset="0"/>
              </a:rPr>
              <a:t>TRUE OR FALSE?</a:t>
            </a:r>
            <a:endParaRPr lang="en-US" b="1" dirty="0">
              <a:solidFill>
                <a:schemeClr val="tx2">
                  <a:lumMod val="75000"/>
                </a:schemeClr>
              </a:solidFill>
              <a:latin typeface="Arial" pitchFamily="34" charset="0"/>
              <a:cs typeface="Arial" pitchFamily="34" charset="0"/>
            </a:endParaRPr>
          </a:p>
          <a:p>
            <a:pPr>
              <a:defRPr/>
            </a:pPr>
            <a:endParaRPr lang="en-US" dirty="0">
              <a:latin typeface="Times New Roman" pitchFamily="18" charset="0"/>
              <a:cs typeface="Arial" charset="0"/>
            </a:endParaRPr>
          </a:p>
          <a:p>
            <a:pPr marL="457200" lvl="1" indent="0">
              <a:buFont typeface="Arial" charset="0"/>
              <a:buNone/>
              <a:defRPr/>
            </a:pPr>
            <a:r>
              <a:rPr lang="en-US" sz="3200" dirty="0">
                <a:latin typeface="Arial" pitchFamily="34" charset="0"/>
                <a:cs typeface="Arial" pitchFamily="34" charset="0"/>
              </a:rPr>
              <a:t>High intensity workouts are not  contraindicated for older  adults.</a:t>
            </a:r>
          </a:p>
          <a:p>
            <a:pPr eaLnBrk="1" hangingPunct="1">
              <a:defRPr/>
            </a:pPr>
            <a:endParaRPr lang="en-US" dirty="0">
              <a:cs typeface="+mn-cs"/>
            </a:endParaRPr>
          </a:p>
        </p:txBody>
      </p:sp>
      <p:pic>
        <p:nvPicPr>
          <p:cNvPr id="7172" name="Picture 1" descr="A group of older women squatin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6462713" y="3886200"/>
            <a:ext cx="2541587" cy="2717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1 – 20 </a:t>
            </a:r>
          </a:p>
        </p:txBody>
      </p:sp>
      <p:sp>
        <p:nvSpPr>
          <p:cNvPr id="8195" name="Content Placeholder 3"/>
          <p:cNvSpPr>
            <a:spLocks noGrp="1"/>
          </p:cNvSpPr>
          <p:nvPr>
            <p:ph idx="1"/>
          </p:nvPr>
        </p:nvSpPr>
        <p:spPr/>
        <p:txBody>
          <a:bodyPr/>
          <a:lstStyle/>
          <a:p>
            <a:pPr eaLnBrk="1" hangingPunct="1">
              <a:defRPr/>
            </a:pPr>
            <a:endParaRPr lang="en-US" dirty="0">
              <a:cs typeface="+mn-cs"/>
            </a:endParaRPr>
          </a:p>
          <a:p>
            <a:pPr eaLnBrk="1" hangingPunct="1">
              <a:defRPr/>
            </a:pPr>
            <a:endParaRPr lang="en-US" dirty="0">
              <a:cs typeface="+mn-cs"/>
            </a:endParaRPr>
          </a:p>
          <a:p>
            <a:pPr marL="0" indent="0" algn="ctr" eaLnBrk="1" hangingPunct="1">
              <a:buFont typeface="Arial" charset="0"/>
              <a:buNone/>
              <a:defRPr/>
            </a:pPr>
            <a:r>
              <a:rPr lang="en-US" sz="4400" dirty="0">
                <a:latin typeface="Arial" pitchFamily="34" charset="0"/>
                <a:cs typeface="Arial" pitchFamily="34" charset="0"/>
              </a:rPr>
              <a:t>TRUE</a:t>
            </a:r>
          </a:p>
        </p:txBody>
      </p:sp>
      <p:pic>
        <p:nvPicPr>
          <p:cNvPr id="8196"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1 - 30</a:t>
            </a:r>
          </a:p>
        </p:txBody>
      </p:sp>
      <p:sp>
        <p:nvSpPr>
          <p:cNvPr id="9219" name="Content Placeholder 2"/>
          <p:cNvSpPr>
            <a:spLocks noGrp="1"/>
          </p:cNvSpPr>
          <p:nvPr>
            <p:ph idx="1"/>
          </p:nvPr>
        </p:nvSpPr>
        <p:spPr/>
        <p:txBody>
          <a:bodyPr/>
          <a:lstStyle/>
          <a:p>
            <a:pPr>
              <a:defRPr/>
            </a:pPr>
            <a:r>
              <a:rPr lang="en-US" b="1" dirty="0">
                <a:latin typeface="Arial" pitchFamily="34" charset="0"/>
                <a:cs typeface="Arial" pitchFamily="34" charset="0"/>
              </a:rPr>
              <a:t>TRUE OR FALSE?</a:t>
            </a:r>
            <a:endParaRPr lang="en-US" b="1" dirty="0">
              <a:solidFill>
                <a:schemeClr val="tx2">
                  <a:lumMod val="75000"/>
                </a:schemeClr>
              </a:solidFill>
              <a:latin typeface="Arial" pitchFamily="34" charset="0"/>
              <a:cs typeface="Arial" pitchFamily="34" charset="0"/>
            </a:endParaRPr>
          </a:p>
          <a:p>
            <a:pPr>
              <a:defRPr/>
            </a:pPr>
            <a:endParaRPr lang="en-US" dirty="0">
              <a:latin typeface="Times New Roman" pitchFamily="18" charset="0"/>
              <a:cs typeface="Arial" charset="0"/>
            </a:endParaRPr>
          </a:p>
          <a:p>
            <a:pPr marL="457200" lvl="1" indent="0">
              <a:buFont typeface="Arial" charset="0"/>
              <a:buNone/>
              <a:defRPr/>
            </a:pPr>
            <a:r>
              <a:rPr lang="en-US" sz="3200" dirty="0">
                <a:latin typeface="Arial" pitchFamily="34" charset="0"/>
                <a:cs typeface="Arial" pitchFamily="34" charset="0"/>
              </a:rPr>
              <a:t>Hearing loss occurs in over 60% of older adults who then require a hearing aid.</a:t>
            </a:r>
          </a:p>
          <a:p>
            <a:pPr lvl="1">
              <a:defRPr/>
            </a:pPr>
            <a:endParaRPr lang="en-US" sz="3200" dirty="0">
              <a:latin typeface="Times New Roman" pitchFamily="18" charset="0"/>
              <a:cs typeface="Arial" charset="0"/>
            </a:endParaRPr>
          </a:p>
          <a:p>
            <a:pPr eaLnBrk="1" hangingPunct="1">
              <a:defRPr/>
            </a:pPr>
            <a:endParaRPr lang="en-US" dirty="0">
              <a:cs typeface="+mn-cs"/>
            </a:endParaRPr>
          </a:p>
        </p:txBody>
      </p:sp>
      <p:pic>
        <p:nvPicPr>
          <p:cNvPr id="9220" name="Picture 1" descr="audio waves toward an ea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200400" y="4267200"/>
            <a:ext cx="2236788" cy="198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1 – 30 </a:t>
            </a:r>
          </a:p>
        </p:txBody>
      </p:sp>
      <p:sp>
        <p:nvSpPr>
          <p:cNvPr id="10243" name="Content Placeholder 3"/>
          <p:cNvSpPr>
            <a:spLocks noGrp="1"/>
          </p:cNvSpPr>
          <p:nvPr>
            <p:ph idx="1"/>
          </p:nvPr>
        </p:nvSpPr>
        <p:spPr/>
        <p:txBody>
          <a:bodyPr/>
          <a:lstStyle/>
          <a:p>
            <a:pPr eaLnBrk="1" hangingPunct="1">
              <a:defRPr/>
            </a:pPr>
            <a:endParaRPr lang="en-US" dirty="0">
              <a:cs typeface="+mn-cs"/>
            </a:endParaRPr>
          </a:p>
          <a:p>
            <a:pPr eaLnBrk="1" hangingPunct="1">
              <a:defRPr/>
            </a:pPr>
            <a:endParaRPr lang="en-US" dirty="0">
              <a:cs typeface="+mn-cs"/>
            </a:endParaRPr>
          </a:p>
          <a:p>
            <a:pPr marL="0" indent="0" algn="ctr" eaLnBrk="1" hangingPunct="1">
              <a:buFont typeface="Arial" charset="0"/>
              <a:buNone/>
              <a:defRPr/>
            </a:pPr>
            <a:r>
              <a:rPr lang="en-US" sz="4400" dirty="0">
                <a:latin typeface="Arial" pitchFamily="34" charset="0"/>
                <a:cs typeface="Arial" pitchFamily="34" charset="0"/>
              </a:rPr>
              <a:t>FALSE</a:t>
            </a:r>
          </a:p>
        </p:txBody>
      </p:sp>
      <p:pic>
        <p:nvPicPr>
          <p:cNvPr id="10244"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itle 1"/>
          <p:cNvSpPr>
            <a:spLocks noGrp="1"/>
          </p:cNvSpPr>
          <p:nvPr>
            <p:ph type="title"/>
          </p:nvPr>
        </p:nvSpPr>
        <p:spPr/>
        <p:txBody>
          <a:bodyPr/>
          <a:lstStyle/>
          <a:p>
            <a:pPr eaLnBrk="1" hangingPunct="1"/>
            <a:r>
              <a:rPr lang="en-US" altLang="en-US" sz="3200">
                <a:latin typeface="Arial" charset="0"/>
                <a:ea typeface="ＭＳ Ｐゴシック" pitchFamily="34" charset="-128"/>
                <a:cs typeface="Arial" charset="0"/>
              </a:rPr>
              <a:t>Question</a:t>
            </a:r>
            <a:r>
              <a:rPr lang="en-US" altLang="en-US">
                <a:latin typeface="Arial" charset="0"/>
                <a:ea typeface="ＭＳ Ｐゴシック" pitchFamily="34" charset="-128"/>
                <a:cs typeface="Arial" charset="0"/>
              </a:rPr>
              <a:t> 1 - 40</a:t>
            </a:r>
          </a:p>
        </p:txBody>
      </p:sp>
      <p:sp>
        <p:nvSpPr>
          <p:cNvPr id="11267" name="Content Placeholder 2"/>
          <p:cNvSpPr>
            <a:spLocks noGrp="1"/>
          </p:cNvSpPr>
          <p:nvPr>
            <p:ph idx="1"/>
          </p:nvPr>
        </p:nvSpPr>
        <p:spPr/>
        <p:txBody>
          <a:bodyPr/>
          <a:lstStyle/>
          <a:p>
            <a:pPr>
              <a:defRPr/>
            </a:pPr>
            <a:r>
              <a:rPr lang="en-US" b="1" dirty="0">
                <a:solidFill>
                  <a:srgbClr val="FFFFFF"/>
                </a:solidFill>
                <a:latin typeface="Arial" pitchFamily="34" charset="0"/>
                <a:cs typeface="Arial" pitchFamily="34" charset="0"/>
              </a:rPr>
              <a:t>TRUE OR FALSE?</a:t>
            </a:r>
          </a:p>
          <a:p>
            <a:pPr>
              <a:defRPr/>
            </a:pPr>
            <a:endParaRPr lang="en-US" b="1" dirty="0">
              <a:solidFill>
                <a:schemeClr val="tx2">
                  <a:lumMod val="75000"/>
                </a:schemeClr>
              </a:solidFill>
              <a:latin typeface="Times New Roman" pitchFamily="18" charset="0"/>
              <a:cs typeface="Arial" charset="0"/>
            </a:endParaRPr>
          </a:p>
          <a:p>
            <a:pPr marL="0" indent="0">
              <a:buFont typeface="Arial" charset="0"/>
              <a:buNone/>
              <a:defRPr/>
            </a:pPr>
            <a:r>
              <a:rPr lang="en-US" dirty="0">
                <a:latin typeface="Arial" pitchFamily="34" charset="0"/>
                <a:cs typeface="Arial" pitchFamily="34" charset="0"/>
              </a:rPr>
              <a:t>A higher BMI is ideal after the age of 75 years.</a:t>
            </a:r>
          </a:p>
          <a:p>
            <a:pPr marL="0" indent="0">
              <a:buFont typeface="Arial" charset="0"/>
              <a:buNone/>
              <a:defRPr/>
            </a:pPr>
            <a:r>
              <a:rPr lang="en-US" dirty="0">
                <a:latin typeface="Times New Roman" pitchFamily="18" charset="0"/>
                <a:cs typeface="Arial" charset="0"/>
              </a:rPr>
              <a:t> </a:t>
            </a:r>
          </a:p>
          <a:p>
            <a:pPr eaLnBrk="1" hangingPunct="1">
              <a:defRPr/>
            </a:pPr>
            <a:endParaRPr lang="en-US" dirty="0">
              <a:cs typeface="+mn-cs"/>
            </a:endParaRPr>
          </a:p>
        </p:txBody>
      </p:sp>
      <p:pic>
        <p:nvPicPr>
          <p:cNvPr id="11268" name="Picture 1" descr="BMI body comparison with a body builder on the left and an overweight person on the right"/>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971800" y="3810000"/>
            <a:ext cx="2819400" cy="2882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1 – 40 </a:t>
            </a:r>
          </a:p>
        </p:txBody>
      </p:sp>
      <p:sp>
        <p:nvSpPr>
          <p:cNvPr id="12291" name="Content Placeholder 3"/>
          <p:cNvSpPr>
            <a:spLocks noGrp="1"/>
          </p:cNvSpPr>
          <p:nvPr>
            <p:ph idx="1"/>
          </p:nvPr>
        </p:nvSpPr>
        <p:spPr/>
        <p:txBody>
          <a:bodyPr/>
          <a:lstStyle/>
          <a:p>
            <a:pPr marL="0" indent="0" eaLnBrk="1" hangingPunct="1">
              <a:buFont typeface="Arial" charset="0"/>
              <a:buNone/>
            </a:pPr>
            <a:endParaRPr lang="en-US" altLang="en-US">
              <a:ea typeface="ＭＳ Ｐゴシック" pitchFamily="34" charset="-128"/>
            </a:endParaRPr>
          </a:p>
          <a:p>
            <a:pPr marL="0" indent="0" eaLnBrk="1" hangingPunct="1">
              <a:buFont typeface="Arial" charset="0"/>
              <a:buNone/>
            </a:pPr>
            <a:endParaRPr lang="en-US" altLang="en-US">
              <a:ea typeface="ＭＳ Ｐゴシック" pitchFamily="34" charset="-128"/>
            </a:endParaRPr>
          </a:p>
          <a:p>
            <a:pPr marL="0" indent="0" algn="ctr" eaLnBrk="1" hangingPunct="1">
              <a:spcBef>
                <a:spcPct val="0"/>
              </a:spcBef>
              <a:buFont typeface="Arial" charset="0"/>
              <a:buNone/>
            </a:pPr>
            <a:r>
              <a:rPr lang="en-US" altLang="en-US" sz="4400">
                <a:latin typeface="Arial" charset="0"/>
                <a:ea typeface="ＭＳ Ｐゴシック" pitchFamily="34" charset="-128"/>
                <a:cs typeface="Arial" charset="0"/>
              </a:rPr>
              <a:t>TRUE </a:t>
            </a:r>
          </a:p>
        </p:txBody>
      </p:sp>
      <p:pic>
        <p:nvPicPr>
          <p:cNvPr id="12292"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1 - 50</a:t>
            </a:r>
          </a:p>
        </p:txBody>
      </p:sp>
      <p:sp>
        <p:nvSpPr>
          <p:cNvPr id="13315" name="Content Placeholder 2"/>
          <p:cNvSpPr>
            <a:spLocks noGrp="1"/>
          </p:cNvSpPr>
          <p:nvPr>
            <p:ph idx="1"/>
          </p:nvPr>
        </p:nvSpPr>
        <p:spPr>
          <a:xfrm>
            <a:off x="457200" y="838200"/>
            <a:ext cx="8229600" cy="4525963"/>
          </a:xfrm>
        </p:spPr>
        <p:txBody>
          <a:bodyPr anchor="ctr"/>
          <a:lstStyle/>
          <a:p>
            <a:pPr eaLnBrk="1" hangingPunct="1">
              <a:spcBef>
                <a:spcPct val="0"/>
              </a:spcBef>
              <a:defRPr/>
            </a:pPr>
            <a:r>
              <a:rPr lang="en-US" b="1" dirty="0">
                <a:latin typeface="Arial" pitchFamily="34" charset="0"/>
                <a:ea typeface="ＭＳ Ｐゴシック" pitchFamily="34" charset="-128"/>
                <a:cs typeface="Arial" pitchFamily="34" charset="0"/>
              </a:rPr>
              <a:t>TRUE OR FALSE?</a:t>
            </a:r>
          </a:p>
          <a:p>
            <a:pPr marL="0" indent="0" eaLnBrk="1" hangingPunct="1">
              <a:spcBef>
                <a:spcPct val="0"/>
              </a:spcBef>
              <a:buNone/>
              <a:defRPr/>
            </a:pPr>
            <a:endParaRPr lang="en-US" dirty="0">
              <a:latin typeface="Arial" pitchFamily="34" charset="0"/>
              <a:ea typeface="ＭＳ Ｐゴシック" pitchFamily="34" charset="-128"/>
              <a:cs typeface="Arial" pitchFamily="34" charset="0"/>
            </a:endParaRPr>
          </a:p>
          <a:p>
            <a:pPr marL="400050" lvl="1" indent="0" eaLnBrk="1" hangingPunct="1">
              <a:spcBef>
                <a:spcPct val="0"/>
              </a:spcBef>
              <a:buFont typeface="Arial" charset="0"/>
              <a:buNone/>
              <a:defRPr/>
            </a:pPr>
            <a:r>
              <a:rPr lang="en-US" sz="3200" dirty="0">
                <a:latin typeface="Arial" pitchFamily="34" charset="0"/>
                <a:ea typeface="ＭＳ Ｐゴシック" pitchFamily="34" charset="-128"/>
                <a:cs typeface="Arial" pitchFamily="34" charset="0"/>
              </a:rPr>
              <a:t>Urinary incontinence is an inevitable part of aging.</a:t>
            </a:r>
          </a:p>
          <a:p>
            <a:pPr algn="ctr" eaLnBrk="1" hangingPunct="1">
              <a:spcBef>
                <a:spcPct val="0"/>
              </a:spcBef>
              <a:defRPr/>
            </a:pPr>
            <a:endParaRPr lang="en-US" sz="4400" dirty="0">
              <a:latin typeface="Arial" pitchFamily="34" charset="0"/>
              <a:ea typeface="ＭＳ Ｐゴシック" pitchFamily="34" charset="-128"/>
              <a:cs typeface="Arial" pitchFamily="34" charset="0"/>
            </a:endParaRPr>
          </a:p>
        </p:txBody>
      </p:sp>
      <p:pic>
        <p:nvPicPr>
          <p:cNvPr id="13316" name="Picture 1" descr="man and woman icon with legs crossed"/>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90800" y="4038600"/>
            <a:ext cx="3390900" cy="226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1 – 50 </a:t>
            </a:r>
          </a:p>
        </p:txBody>
      </p:sp>
      <p:sp>
        <p:nvSpPr>
          <p:cNvPr id="14339" name="Content Placeholder 3"/>
          <p:cNvSpPr>
            <a:spLocks noGrp="1"/>
          </p:cNvSpPr>
          <p:nvPr>
            <p:ph idx="1"/>
          </p:nvPr>
        </p:nvSpPr>
        <p:spPr/>
        <p:txBody>
          <a:bodyPr/>
          <a:lstStyle/>
          <a:p>
            <a:pPr marL="0" indent="0" eaLnBrk="1" hangingPunct="1">
              <a:buFont typeface="Arial" charset="0"/>
              <a:buNone/>
            </a:pPr>
            <a:endParaRPr lang="en-US" altLang="en-US">
              <a:ea typeface="ＭＳ Ｐゴシック" pitchFamily="34" charset="-128"/>
            </a:endParaRPr>
          </a:p>
          <a:p>
            <a:pPr marL="0" indent="0" eaLnBrk="1" hangingPunct="1">
              <a:buFont typeface="Arial" charset="0"/>
              <a:buNone/>
            </a:pPr>
            <a:endParaRPr lang="en-US" altLang="en-US">
              <a:ea typeface="ＭＳ Ｐゴシック" pitchFamily="34" charset="-128"/>
            </a:endParaRPr>
          </a:p>
          <a:p>
            <a:pPr marL="0" indent="0" algn="ctr" eaLnBrk="1" hangingPunct="1">
              <a:spcBef>
                <a:spcPct val="0"/>
              </a:spcBef>
              <a:buFont typeface="Arial" charset="0"/>
              <a:buNone/>
            </a:pPr>
            <a:r>
              <a:rPr lang="en-US" altLang="en-US" sz="4400">
                <a:latin typeface="Arial" charset="0"/>
                <a:ea typeface="ＭＳ Ｐゴシック" pitchFamily="34" charset="-128"/>
                <a:cs typeface="Arial" charset="0"/>
              </a:rPr>
              <a:t>FALSE</a:t>
            </a:r>
          </a:p>
        </p:txBody>
      </p:sp>
      <p:pic>
        <p:nvPicPr>
          <p:cNvPr id="14340"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2 - 10</a:t>
            </a:r>
          </a:p>
        </p:txBody>
      </p:sp>
      <p:sp>
        <p:nvSpPr>
          <p:cNvPr id="15363" name="Content Placeholder 2"/>
          <p:cNvSpPr>
            <a:spLocks noGrp="1"/>
          </p:cNvSpPr>
          <p:nvPr>
            <p:ph idx="1"/>
          </p:nvPr>
        </p:nvSpPr>
        <p:spPr>
          <a:xfrm>
            <a:off x="381000" y="1447800"/>
            <a:ext cx="8229600" cy="4525963"/>
          </a:xfrm>
        </p:spPr>
        <p:txBody>
          <a:bodyPr/>
          <a:lstStyle/>
          <a:p>
            <a:r>
              <a:rPr lang="en-US" altLang="en-US" b="1" dirty="0">
                <a:latin typeface="Arial" charset="0"/>
                <a:ea typeface="ＭＳ Ｐゴシック" pitchFamily="34" charset="-128"/>
                <a:cs typeface="Arial" charset="0"/>
              </a:rPr>
              <a:t>TRUE OR FALSE?</a:t>
            </a:r>
          </a:p>
          <a:p>
            <a:pPr>
              <a:buFont typeface="Arial" charset="0"/>
              <a:buNone/>
            </a:pPr>
            <a:endParaRPr lang="en-US" altLang="en-US" dirty="0">
              <a:latin typeface="Times New Roman" pitchFamily="18" charset="0"/>
              <a:ea typeface="ＭＳ Ｐゴシック" pitchFamily="34" charset="-128"/>
              <a:cs typeface="Arial" charset="0"/>
            </a:endParaRPr>
          </a:p>
          <a:p>
            <a:pPr indent="-1588">
              <a:buFont typeface="Arial" charset="0"/>
              <a:buNone/>
            </a:pPr>
            <a:r>
              <a:rPr lang="en-US" altLang="en-US" dirty="0">
                <a:latin typeface="Arial" charset="0"/>
                <a:ea typeface="ＭＳ Ｐゴシック" pitchFamily="34" charset="-128"/>
                <a:cs typeface="Arial" charset="0"/>
              </a:rPr>
              <a:t>More than 50% of the elderly are afflicted with Alzheimer’s Dementia.</a:t>
            </a:r>
          </a:p>
          <a:p>
            <a:pPr eaLnBrk="1" hangingPunct="1"/>
            <a:endParaRPr lang="en-US" altLang="en-US" dirty="0">
              <a:ea typeface="ＭＳ Ｐゴシック" pitchFamily="34" charset="-128"/>
            </a:endParaRPr>
          </a:p>
        </p:txBody>
      </p:sp>
      <p:pic>
        <p:nvPicPr>
          <p:cNvPr id="15364" name="Picture 1" descr="drawing of a human head"/>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971800" y="3810000"/>
            <a:ext cx="2832100" cy="2870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2 – 10 </a:t>
            </a:r>
          </a:p>
        </p:txBody>
      </p:sp>
      <p:sp>
        <p:nvSpPr>
          <p:cNvPr id="16387" name="Content Placeholder 3"/>
          <p:cNvSpPr>
            <a:spLocks noGrp="1"/>
          </p:cNvSpPr>
          <p:nvPr>
            <p:ph idx="1"/>
          </p:nvPr>
        </p:nvSpPr>
        <p:spPr/>
        <p:txBody>
          <a:bodyPr/>
          <a:lstStyle/>
          <a:p>
            <a:pPr marL="0" indent="0" eaLnBrk="1" hangingPunct="1">
              <a:buFont typeface="Arial" charset="0"/>
              <a:buNone/>
            </a:pPr>
            <a:endParaRPr lang="en-US" altLang="en-US">
              <a:latin typeface="Arial" charset="0"/>
              <a:ea typeface="ＭＳ Ｐゴシック" pitchFamily="34" charset="-128"/>
              <a:cs typeface="Arial" charset="0"/>
            </a:endParaRPr>
          </a:p>
          <a:p>
            <a:pPr marL="0" indent="0" eaLnBrk="1" hangingPunct="1">
              <a:buFont typeface="Arial" charset="0"/>
              <a:buNone/>
            </a:pPr>
            <a:endParaRPr lang="en-US" altLang="en-US">
              <a:latin typeface="Arial" charset="0"/>
              <a:ea typeface="ＭＳ Ｐゴシック" pitchFamily="34" charset="-128"/>
              <a:cs typeface="Arial" charset="0"/>
            </a:endParaRPr>
          </a:p>
          <a:p>
            <a:pPr marL="0" indent="0" eaLnBrk="1" hangingPunct="1">
              <a:buFont typeface="Arial" charset="0"/>
              <a:buNone/>
            </a:pPr>
            <a:endParaRPr lang="en-US" altLang="en-US">
              <a:latin typeface="Arial" charset="0"/>
              <a:ea typeface="ＭＳ Ｐゴシック" pitchFamily="34" charset="-128"/>
              <a:cs typeface="Arial" charset="0"/>
            </a:endParaRPr>
          </a:p>
          <a:p>
            <a:pPr marL="0" indent="0" algn="ctr" eaLnBrk="1" hangingPunct="1">
              <a:buFont typeface="Arial" charset="0"/>
              <a:buNone/>
            </a:pPr>
            <a:r>
              <a:rPr lang="en-US" altLang="en-US" sz="4400">
                <a:latin typeface="Arial" charset="0"/>
                <a:ea typeface="ＭＳ Ｐゴシック" pitchFamily="34" charset="-128"/>
                <a:cs typeface="Arial" charset="0"/>
              </a:rPr>
              <a:t>FALSE</a:t>
            </a:r>
          </a:p>
        </p:txBody>
      </p:sp>
      <p:pic>
        <p:nvPicPr>
          <p:cNvPr id="16388"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Title 1"/>
          <p:cNvSpPr>
            <a:spLocks noGrp="1"/>
          </p:cNvSpPr>
          <p:nvPr>
            <p:ph type="title"/>
          </p:nvPr>
        </p:nvSpPr>
        <p:spPr/>
        <p:txBody>
          <a:bodyPr/>
          <a:lstStyle/>
          <a:p>
            <a:pPr eaLnBrk="1" hangingPunct="1"/>
            <a:r>
              <a:rPr lang="en-US" altLang="en-US">
                <a:ea typeface="ＭＳ Ｐゴシック" pitchFamily="34" charset="-128"/>
              </a:rPr>
              <a:t>Question 2 - 20</a:t>
            </a:r>
          </a:p>
        </p:txBody>
      </p:sp>
      <p:sp>
        <p:nvSpPr>
          <p:cNvPr id="17411" name="Content Placeholder 2"/>
          <p:cNvSpPr>
            <a:spLocks noGrp="1"/>
          </p:cNvSpPr>
          <p:nvPr>
            <p:ph idx="1"/>
          </p:nvPr>
        </p:nvSpPr>
        <p:spPr/>
        <p:txBody>
          <a:bodyPr/>
          <a:lstStyle/>
          <a:p>
            <a:pPr>
              <a:defRPr/>
            </a:pPr>
            <a:r>
              <a:rPr lang="en-US" b="1" dirty="0">
                <a:latin typeface="Arial" pitchFamily="34" charset="0"/>
                <a:cs typeface="Arial" pitchFamily="34" charset="0"/>
              </a:rPr>
              <a:t>TRUE OR FALSE?</a:t>
            </a:r>
          </a:p>
          <a:p>
            <a:pPr marL="0" indent="0">
              <a:buFont typeface="Arial" charset="0"/>
              <a:buNone/>
              <a:defRPr/>
            </a:pPr>
            <a:endParaRPr lang="en-US" dirty="0">
              <a:latin typeface="Times New Roman" pitchFamily="18" charset="0"/>
              <a:cs typeface="Arial" charset="0"/>
            </a:endParaRPr>
          </a:p>
          <a:p>
            <a:pPr marL="457200" lvl="1" indent="0">
              <a:buFont typeface="Arial" pitchFamily="34" charset="0"/>
              <a:buNone/>
              <a:defRPr/>
            </a:pPr>
            <a:r>
              <a:rPr lang="en-US" sz="3200" dirty="0">
                <a:latin typeface="Arial" pitchFamily="34" charset="0"/>
                <a:cs typeface="Arial" pitchFamily="34" charset="0"/>
              </a:rPr>
              <a:t>Memory Loss is an expectation of aging.</a:t>
            </a:r>
          </a:p>
          <a:p>
            <a:pPr>
              <a:defRPr/>
            </a:pPr>
            <a:endParaRPr lang="en-US" dirty="0">
              <a:latin typeface="Times New Roman" pitchFamily="18" charset="0"/>
              <a:cs typeface="Arial" charset="0"/>
            </a:endParaRPr>
          </a:p>
          <a:p>
            <a:pPr eaLnBrk="1" hangingPunct="1">
              <a:defRPr/>
            </a:pPr>
            <a:endParaRPr lang="en-US" dirty="0">
              <a:cs typeface="+mn-cs"/>
            </a:endParaRPr>
          </a:p>
        </p:txBody>
      </p:sp>
      <p:pic>
        <p:nvPicPr>
          <p:cNvPr id="17412" name="Picture 1" descr="index finger with a piece of twine tied around it"/>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200400" y="3722688"/>
            <a:ext cx="2286000" cy="29448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Title 1"/>
          <p:cNvSpPr>
            <a:spLocks noGrp="1"/>
          </p:cNvSpPr>
          <p:nvPr>
            <p:ph type="title"/>
          </p:nvPr>
        </p:nvSpPr>
        <p:spPr/>
        <p:txBody>
          <a:bodyPr/>
          <a:lstStyle/>
          <a:p>
            <a:pPr eaLnBrk="1" hangingPunct="1"/>
            <a:r>
              <a:rPr lang="en-US" altLang="en-US">
                <a:ea typeface="ＭＳ Ｐゴシック" pitchFamily="34" charset="-128"/>
              </a:rPr>
              <a:t>Answer 2 – 20 </a:t>
            </a:r>
          </a:p>
        </p:txBody>
      </p:sp>
      <p:sp>
        <p:nvSpPr>
          <p:cNvPr id="18435" name="Content Placeholder 3"/>
          <p:cNvSpPr>
            <a:spLocks noGrp="1"/>
          </p:cNvSpPr>
          <p:nvPr>
            <p:ph idx="1"/>
          </p:nvPr>
        </p:nvSpPr>
        <p:spPr>
          <a:xfrm>
            <a:off x="533400" y="1612900"/>
            <a:ext cx="8229600" cy="4525963"/>
          </a:xfrm>
        </p:spPr>
        <p:txBody>
          <a:bodyPr/>
          <a:lstStyle/>
          <a:p>
            <a:pPr marL="0" indent="0" eaLnBrk="1" hangingPunct="1">
              <a:buFont typeface="Arial" charset="0"/>
              <a:buNone/>
            </a:pPr>
            <a:endParaRPr lang="en-US" altLang="en-US">
              <a:ea typeface="ＭＳ Ｐゴシック" pitchFamily="34" charset="-128"/>
            </a:endParaRPr>
          </a:p>
          <a:p>
            <a:pPr marL="0" indent="0" eaLnBrk="1" hangingPunct="1">
              <a:buFont typeface="Arial" charset="0"/>
              <a:buNone/>
            </a:pPr>
            <a:endParaRPr lang="en-US" altLang="en-US">
              <a:ea typeface="ＭＳ Ｐゴシック" pitchFamily="34" charset="-128"/>
            </a:endParaRPr>
          </a:p>
          <a:p>
            <a:pPr marL="0" indent="0" algn="ctr" eaLnBrk="1" hangingPunct="1">
              <a:buFont typeface="Arial" charset="0"/>
              <a:buNone/>
            </a:pPr>
            <a:r>
              <a:rPr lang="en-US" altLang="en-US" sz="4400">
                <a:latin typeface="Arial" charset="0"/>
                <a:ea typeface="ＭＳ Ｐゴシック" pitchFamily="34" charset="-128"/>
                <a:cs typeface="Arial" charset="0"/>
              </a:rPr>
              <a:t>FALSE</a:t>
            </a:r>
          </a:p>
        </p:txBody>
      </p:sp>
      <p:pic>
        <p:nvPicPr>
          <p:cNvPr id="18436"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2 - 30</a:t>
            </a:r>
          </a:p>
        </p:txBody>
      </p:sp>
      <p:sp>
        <p:nvSpPr>
          <p:cNvPr id="19459" name="Content Placeholder 2"/>
          <p:cNvSpPr>
            <a:spLocks noGrp="1"/>
          </p:cNvSpPr>
          <p:nvPr>
            <p:ph idx="1"/>
          </p:nvPr>
        </p:nvSpPr>
        <p:spPr/>
        <p:txBody>
          <a:bodyPr/>
          <a:lstStyle/>
          <a:p>
            <a:pPr marL="0" indent="0">
              <a:buFont typeface="Arial" pitchFamily="34" charset="0"/>
              <a:buNone/>
              <a:defRPr/>
            </a:pPr>
            <a:endParaRPr lang="en-US" dirty="0">
              <a:latin typeface="Times New Roman" pitchFamily="18" charset="0"/>
              <a:cs typeface="Arial" charset="0"/>
            </a:endParaRPr>
          </a:p>
          <a:p>
            <a:pPr marL="457200" lvl="1" indent="0">
              <a:buFont typeface="Arial" charset="0"/>
              <a:buNone/>
              <a:defRPr/>
            </a:pPr>
            <a:r>
              <a:rPr lang="en-US" sz="3200" dirty="0">
                <a:latin typeface="Arial" pitchFamily="34" charset="0"/>
                <a:cs typeface="Arial" pitchFamily="34" charset="0"/>
              </a:rPr>
              <a:t>Name three activities that could potentially enhance memory.</a:t>
            </a:r>
          </a:p>
          <a:p>
            <a:pPr eaLnBrk="1" hangingPunct="1">
              <a:defRPr/>
            </a:pPr>
            <a:endParaRPr lang="en-US" dirty="0">
              <a:latin typeface="Arial" pitchFamily="34" charset="0"/>
              <a:cs typeface="Arial" pitchFamily="34" charset="0"/>
            </a:endParaRP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Title 1"/>
          <p:cNvSpPr>
            <a:spLocks noGrp="1"/>
          </p:cNvSpPr>
          <p:nvPr>
            <p:ph type="title"/>
          </p:nvPr>
        </p:nvSpPr>
        <p:spPr/>
        <p:txBody>
          <a:bodyPr/>
          <a:lstStyle/>
          <a:p>
            <a:pPr eaLnBrk="1" hangingPunct="1"/>
            <a:r>
              <a:rPr lang="en-US" altLang="en-US">
                <a:ea typeface="ＭＳ Ｐゴシック" pitchFamily="34" charset="-128"/>
              </a:rPr>
              <a:t>Answer 2 – 30 </a:t>
            </a:r>
          </a:p>
        </p:txBody>
      </p:sp>
      <p:sp>
        <p:nvSpPr>
          <p:cNvPr id="20483" name="Content Placeholder 3"/>
          <p:cNvSpPr>
            <a:spLocks noGrp="1"/>
          </p:cNvSpPr>
          <p:nvPr>
            <p:ph idx="1"/>
          </p:nvPr>
        </p:nvSpPr>
        <p:spPr>
          <a:xfrm>
            <a:off x="2590800" y="1600200"/>
            <a:ext cx="6019800" cy="4525963"/>
          </a:xfrm>
        </p:spPr>
        <p:txBody>
          <a:bodyPr/>
          <a:lstStyle/>
          <a:p>
            <a:pPr marL="0" indent="0">
              <a:buFont typeface="Arial" charset="0"/>
              <a:buNone/>
              <a:defRPr/>
            </a:pPr>
            <a:endParaRPr lang="en-US" b="1" dirty="0">
              <a:solidFill>
                <a:schemeClr val="tx2">
                  <a:lumMod val="75000"/>
                </a:schemeClr>
              </a:solidFill>
              <a:latin typeface="Times New Roman" pitchFamily="18" charset="0"/>
              <a:cs typeface="Arial" charset="0"/>
            </a:endParaRPr>
          </a:p>
          <a:p>
            <a:pPr marL="457200" indent="-457200">
              <a:buFont typeface="Arial"/>
              <a:buChar char="•"/>
              <a:defRPr/>
            </a:pPr>
            <a:r>
              <a:rPr lang="en-US" b="1" dirty="0">
                <a:latin typeface="Arial" pitchFamily="34" charset="0"/>
                <a:cs typeface="Arial" pitchFamily="34" charset="0"/>
              </a:rPr>
              <a:t>Eat Antioxidants</a:t>
            </a:r>
          </a:p>
          <a:p>
            <a:pPr marL="457200" indent="-457200">
              <a:buFont typeface="Arial"/>
              <a:buChar char="•"/>
              <a:defRPr/>
            </a:pPr>
            <a:r>
              <a:rPr lang="en-US" b="1" dirty="0">
                <a:latin typeface="Arial" pitchFamily="34" charset="0"/>
                <a:cs typeface="Arial" pitchFamily="34" charset="0"/>
              </a:rPr>
              <a:t>Physical Exercise</a:t>
            </a:r>
          </a:p>
          <a:p>
            <a:pPr marL="457200" indent="-457200">
              <a:buFont typeface="Arial"/>
              <a:buChar char="•"/>
              <a:defRPr/>
            </a:pPr>
            <a:r>
              <a:rPr lang="en-US" b="1" dirty="0">
                <a:latin typeface="Arial" pitchFamily="34" charset="0"/>
                <a:cs typeface="Arial" pitchFamily="34" charset="0"/>
              </a:rPr>
              <a:t>Brain Exercise</a:t>
            </a:r>
          </a:p>
          <a:p>
            <a:pPr eaLnBrk="1" hangingPunct="1">
              <a:defRPr/>
            </a:pPr>
            <a:endParaRPr lang="en-US" dirty="0">
              <a:cs typeface="+mn-cs"/>
            </a:endParaRPr>
          </a:p>
        </p:txBody>
      </p:sp>
      <p:pic>
        <p:nvPicPr>
          <p:cNvPr id="20484"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485" name="Picture 1" descr="blueberries"/>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152400" y="990600"/>
            <a:ext cx="2362200" cy="23098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486" name="Picture 2" descr="crossword"/>
          <p:cNvPicPr>
            <a:picLocks noChangeAspect="1"/>
          </p:cNvPicPr>
          <p:nvPr/>
        </p:nvPicPr>
        <p:blipFill>
          <a:blip r:embed="rId6">
            <a:extLst>
              <a:ext uri="{28A0092B-C50C-407E-A947-70E740481C1C}">
                <a14:useLocalDpi xmlns:a14="http://schemas.microsoft.com/office/drawing/2010/main" val="0"/>
              </a:ext>
            </a:extLst>
          </a:blip>
          <a:srcRect/>
          <a:stretch>
            <a:fillRect/>
          </a:stretch>
        </p:blipFill>
        <p:spPr bwMode="auto">
          <a:xfrm>
            <a:off x="6819900" y="1981200"/>
            <a:ext cx="2247900" cy="2247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487" name="Picture 3" descr="older man doing push-ups"/>
          <p:cNvPicPr>
            <a:picLocks noChangeAspect="1"/>
          </p:cNvPicPr>
          <p:nvPr/>
        </p:nvPicPr>
        <p:blipFill>
          <a:blip r:embed="rId7">
            <a:extLst>
              <a:ext uri="{28A0092B-C50C-407E-A947-70E740481C1C}">
                <a14:useLocalDpi xmlns:a14="http://schemas.microsoft.com/office/drawing/2010/main" val="0"/>
              </a:ext>
            </a:extLst>
          </a:blip>
          <a:srcRect/>
          <a:stretch>
            <a:fillRect/>
          </a:stretch>
        </p:blipFill>
        <p:spPr bwMode="auto">
          <a:xfrm>
            <a:off x="2438400" y="4419600"/>
            <a:ext cx="3429000" cy="205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2 - 40</a:t>
            </a:r>
          </a:p>
        </p:txBody>
      </p:sp>
      <p:sp>
        <p:nvSpPr>
          <p:cNvPr id="21507" name="Content Placeholder 2"/>
          <p:cNvSpPr>
            <a:spLocks noGrp="1"/>
          </p:cNvSpPr>
          <p:nvPr>
            <p:ph idx="1"/>
          </p:nvPr>
        </p:nvSpPr>
        <p:spPr/>
        <p:txBody>
          <a:bodyPr/>
          <a:lstStyle/>
          <a:p>
            <a:pPr marL="0" indent="0">
              <a:buFont typeface="Arial" charset="0"/>
              <a:buNone/>
            </a:pPr>
            <a:endParaRPr lang="en-US" altLang="en-US">
              <a:latin typeface="Arial" charset="0"/>
              <a:ea typeface="ＭＳ Ｐゴシック" pitchFamily="34" charset="-128"/>
              <a:cs typeface="Arial" charset="0"/>
            </a:endParaRPr>
          </a:p>
          <a:p>
            <a:pPr marL="0" indent="0">
              <a:buFont typeface="Arial" charset="0"/>
              <a:buNone/>
            </a:pPr>
            <a:r>
              <a:rPr lang="en-US" altLang="en-US">
                <a:latin typeface="Arial" charset="0"/>
                <a:ea typeface="ＭＳ Ｐゴシック" pitchFamily="34" charset="-128"/>
                <a:cs typeface="Arial" charset="0"/>
              </a:rPr>
              <a:t>What type of memory decompensates first with initial cognitive loss?</a:t>
            </a:r>
          </a:p>
          <a:p>
            <a:pPr marL="0" indent="0">
              <a:buFont typeface="Arial" charset="0"/>
              <a:buNone/>
            </a:pPr>
            <a:endParaRPr lang="en-US" altLang="en-US">
              <a:latin typeface="Arial" charset="0"/>
              <a:ea typeface="ＭＳ Ｐゴシック" pitchFamily="34" charset="-128"/>
              <a:cs typeface="Arial" charset="0"/>
            </a:endParaRPr>
          </a:p>
          <a:p>
            <a:pPr marL="0" indent="0">
              <a:buFont typeface="Arial" charset="0"/>
              <a:buNone/>
            </a:pPr>
            <a:r>
              <a:rPr lang="en-US" altLang="en-US">
                <a:latin typeface="Arial" charset="0"/>
                <a:ea typeface="ＭＳ Ｐゴシック" pitchFamily="34" charset="-128"/>
                <a:cs typeface="Arial" charset="0"/>
              </a:rPr>
              <a:t>A. Long term memory </a:t>
            </a:r>
          </a:p>
          <a:p>
            <a:pPr marL="0" indent="0">
              <a:buFont typeface="Arial" charset="0"/>
              <a:buNone/>
            </a:pPr>
            <a:r>
              <a:rPr lang="en-US" altLang="en-US">
                <a:latin typeface="Arial" charset="0"/>
                <a:ea typeface="ＭＳ Ｐゴシック" pitchFamily="34" charset="-128"/>
                <a:cs typeface="Arial" charset="0"/>
              </a:rPr>
              <a:t>B. Short term memory</a:t>
            </a:r>
          </a:p>
          <a:p>
            <a:pPr marL="0" indent="0" eaLnBrk="1" hangingPunct="1">
              <a:buFont typeface="Arial" charset="0"/>
              <a:buNone/>
            </a:pPr>
            <a:endParaRPr lang="en-US" altLang="en-US">
              <a:latin typeface="Arial" charset="0"/>
              <a:ea typeface="ＭＳ Ｐゴシック" pitchFamily="34" charset="-128"/>
              <a:cs typeface="Arial" charset="0"/>
            </a:endParaRPr>
          </a:p>
        </p:txBody>
      </p:sp>
      <p:pic>
        <p:nvPicPr>
          <p:cNvPr id="21508" name="Picture 1" descr="A black and white drawing of a child's face"/>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6019800" y="3429000"/>
            <a:ext cx="2743200" cy="2959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a:t>
            </a:r>
            <a:r>
              <a:rPr lang="en-US" altLang="en-US">
                <a:ea typeface="ＭＳ Ｐゴシック" pitchFamily="34" charset="-128"/>
              </a:rPr>
              <a:t> 2 – 40 </a:t>
            </a:r>
          </a:p>
        </p:txBody>
      </p:sp>
      <p:sp>
        <p:nvSpPr>
          <p:cNvPr id="22531" name="Content Placeholder 3"/>
          <p:cNvSpPr>
            <a:spLocks noGrp="1"/>
          </p:cNvSpPr>
          <p:nvPr>
            <p:ph idx="1"/>
          </p:nvPr>
        </p:nvSpPr>
        <p:spPr/>
        <p:txBody>
          <a:bodyPr/>
          <a:lstStyle/>
          <a:p>
            <a:pPr marL="0" indent="0">
              <a:buFont typeface="Arial" charset="0"/>
              <a:buNone/>
              <a:defRPr/>
            </a:pPr>
            <a:endParaRPr lang="en-US" b="1" dirty="0">
              <a:solidFill>
                <a:schemeClr val="tx2">
                  <a:lumMod val="75000"/>
                </a:schemeClr>
              </a:solidFill>
              <a:latin typeface="Times New Roman" pitchFamily="18" charset="0"/>
              <a:cs typeface="Arial" charset="0"/>
            </a:endParaRPr>
          </a:p>
          <a:p>
            <a:pPr marL="0" indent="0">
              <a:buFont typeface="Arial" charset="0"/>
              <a:buNone/>
              <a:defRPr/>
            </a:pPr>
            <a:endParaRPr lang="en-US" b="1" dirty="0">
              <a:latin typeface="Times New Roman" pitchFamily="18" charset="0"/>
              <a:cs typeface="Arial" charset="0"/>
            </a:endParaRPr>
          </a:p>
          <a:p>
            <a:pPr marL="0" indent="0" algn="ctr">
              <a:buFont typeface="Arial" charset="0"/>
              <a:buNone/>
              <a:defRPr/>
            </a:pPr>
            <a:r>
              <a:rPr lang="en-US" b="1" dirty="0">
                <a:latin typeface="Arial" pitchFamily="34" charset="0"/>
                <a:cs typeface="Arial" pitchFamily="34" charset="0"/>
              </a:rPr>
              <a:t>B. Short Term Memory</a:t>
            </a:r>
          </a:p>
          <a:p>
            <a:pPr>
              <a:defRPr/>
            </a:pPr>
            <a:endParaRPr lang="en-US" sz="2800" dirty="0">
              <a:latin typeface="Times New Roman" pitchFamily="18" charset="0"/>
              <a:cs typeface="Arial" charset="0"/>
            </a:endParaRPr>
          </a:p>
          <a:p>
            <a:pPr eaLnBrk="1" hangingPunct="1">
              <a:defRPr/>
            </a:pPr>
            <a:endParaRPr lang="en-US" dirty="0">
              <a:cs typeface="+mn-cs"/>
            </a:endParaRPr>
          </a:p>
        </p:txBody>
      </p:sp>
      <p:pic>
        <p:nvPicPr>
          <p:cNvPr id="22532"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2 - 50</a:t>
            </a:r>
          </a:p>
        </p:txBody>
      </p:sp>
      <p:sp>
        <p:nvSpPr>
          <p:cNvPr id="56322" name="Content Placeholder 2"/>
          <p:cNvSpPr>
            <a:spLocks noGrp="1"/>
          </p:cNvSpPr>
          <p:nvPr>
            <p:ph idx="1"/>
          </p:nvPr>
        </p:nvSpPr>
        <p:spPr/>
        <p:txBody>
          <a:bodyPr/>
          <a:lstStyle/>
          <a:p>
            <a:pPr eaLnBrk="1" hangingPunct="1">
              <a:defRPr/>
            </a:pPr>
            <a:r>
              <a:rPr lang="en-US" b="1" dirty="0">
                <a:latin typeface="Arial" pitchFamily="34" charset="0"/>
                <a:cs typeface="Arial" pitchFamily="34" charset="0"/>
              </a:rPr>
              <a:t>TRUE OR FALSE?</a:t>
            </a:r>
          </a:p>
          <a:p>
            <a:pPr eaLnBrk="1" hangingPunct="1">
              <a:defRPr/>
            </a:pPr>
            <a:endParaRPr lang="en-US" dirty="0">
              <a:latin typeface="Arial" pitchFamily="34" charset="0"/>
              <a:cs typeface="Arial" pitchFamily="34" charset="0"/>
            </a:endParaRPr>
          </a:p>
          <a:p>
            <a:pPr marL="0" indent="0" eaLnBrk="1" hangingPunct="1">
              <a:buFont typeface="Arial" charset="0"/>
              <a:buNone/>
              <a:defRPr/>
            </a:pPr>
            <a:r>
              <a:rPr lang="en-US" dirty="0">
                <a:latin typeface="Arial" pitchFamily="34" charset="0"/>
                <a:cs typeface="Arial" pitchFamily="34" charset="0"/>
              </a:rPr>
              <a:t>Delirium is generally easy to manage once the underlying cause is identified. </a:t>
            </a:r>
          </a:p>
          <a:p>
            <a:pPr eaLnBrk="1" hangingPunct="1">
              <a:defRPr/>
            </a:pPr>
            <a:endParaRPr lang="en-US" dirty="0"/>
          </a:p>
          <a:p>
            <a:pPr eaLnBrk="1" hangingPunct="1">
              <a:defRPr/>
            </a:pPr>
            <a:endParaRPr lang="en-US" dirty="0"/>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2 – 50 </a:t>
            </a:r>
          </a:p>
        </p:txBody>
      </p:sp>
      <p:sp>
        <p:nvSpPr>
          <p:cNvPr id="24579" name="Content Placeholder 3"/>
          <p:cNvSpPr>
            <a:spLocks noGrp="1"/>
          </p:cNvSpPr>
          <p:nvPr>
            <p:ph idx="1"/>
          </p:nvPr>
        </p:nvSpPr>
        <p:spPr/>
        <p:txBody>
          <a:bodyPr/>
          <a:lstStyle/>
          <a:p>
            <a:pPr marL="0" indent="0" eaLnBrk="1" hangingPunct="1">
              <a:buFont typeface="Arial" charset="0"/>
              <a:buNone/>
            </a:pPr>
            <a:endParaRPr lang="en-US" altLang="en-US">
              <a:ea typeface="ＭＳ Ｐゴシック" pitchFamily="34" charset="-128"/>
            </a:endParaRPr>
          </a:p>
          <a:p>
            <a:pPr marL="0" indent="0" algn="ctr" eaLnBrk="1" hangingPunct="1">
              <a:buFont typeface="Arial" charset="0"/>
              <a:buNone/>
            </a:pPr>
            <a:r>
              <a:rPr lang="en-US" altLang="en-US" sz="4400">
                <a:latin typeface="Arial" charset="0"/>
                <a:ea typeface="ＭＳ Ｐゴシック" pitchFamily="34" charset="-128"/>
                <a:cs typeface="Arial" charset="0"/>
              </a:rPr>
              <a:t>FALSE</a:t>
            </a:r>
          </a:p>
        </p:txBody>
      </p:sp>
      <p:pic>
        <p:nvPicPr>
          <p:cNvPr id="24580"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4581" name="Picture 1" descr="Feature 1: Acute onset and fluctuating course&#10;Feature 2: Inattention&#10;Feature 3: Disorganized thinking&#10;Feature 4: Altered consciousness"/>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2347913" y="3657600"/>
            <a:ext cx="4995862" cy="2887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3 - 10</a:t>
            </a:r>
          </a:p>
        </p:txBody>
      </p:sp>
      <p:sp>
        <p:nvSpPr>
          <p:cNvPr id="25603" name="Content Placeholder 2"/>
          <p:cNvSpPr>
            <a:spLocks noGrp="1"/>
          </p:cNvSpPr>
          <p:nvPr>
            <p:ph idx="1"/>
          </p:nvPr>
        </p:nvSpPr>
        <p:spPr/>
        <p:txBody>
          <a:bodyPr/>
          <a:lstStyle/>
          <a:p>
            <a:pPr>
              <a:defRPr/>
            </a:pPr>
            <a:r>
              <a:rPr lang="en-US" sz="3600" b="1" dirty="0">
                <a:latin typeface="Arial" pitchFamily="34" charset="0"/>
                <a:cs typeface="Arial" pitchFamily="34" charset="0"/>
              </a:rPr>
              <a:t>  </a:t>
            </a:r>
            <a:r>
              <a:rPr lang="en-US" b="1" dirty="0">
                <a:latin typeface="Arial" pitchFamily="34" charset="0"/>
                <a:cs typeface="Arial" pitchFamily="34" charset="0"/>
              </a:rPr>
              <a:t>TRUE OR FALSE?</a:t>
            </a:r>
          </a:p>
          <a:p>
            <a:pPr>
              <a:defRPr/>
            </a:pPr>
            <a:endParaRPr lang="en-US" dirty="0">
              <a:latin typeface="Times New Roman" pitchFamily="18" charset="0"/>
              <a:cs typeface="Arial" charset="0"/>
            </a:endParaRPr>
          </a:p>
          <a:p>
            <a:pPr marL="0" indent="0">
              <a:buFont typeface="Arial" charset="0"/>
              <a:buNone/>
              <a:defRPr/>
            </a:pPr>
            <a:r>
              <a:rPr lang="en-US" b="1" dirty="0">
                <a:solidFill>
                  <a:schemeClr val="tx2">
                    <a:lumMod val="75000"/>
                  </a:schemeClr>
                </a:solidFill>
                <a:latin typeface="Times New Roman" pitchFamily="18" charset="0"/>
                <a:cs typeface="Arial" charset="0"/>
              </a:rPr>
              <a:t>    </a:t>
            </a:r>
            <a:r>
              <a:rPr lang="en-US" dirty="0">
                <a:latin typeface="Arial" pitchFamily="34" charset="0"/>
                <a:cs typeface="Arial" pitchFamily="34" charset="0"/>
              </a:rPr>
              <a:t>Most older adults remain cheerful and </a:t>
            </a:r>
          </a:p>
          <a:p>
            <a:pPr marL="0" indent="0">
              <a:buFont typeface="Arial" charset="0"/>
              <a:buNone/>
              <a:defRPr/>
            </a:pPr>
            <a:r>
              <a:rPr lang="en-US" dirty="0">
                <a:latin typeface="Arial" pitchFamily="34" charset="0"/>
                <a:cs typeface="Arial" pitchFamily="34" charset="0"/>
              </a:rPr>
              <a:t>    outgoing  as they age.</a:t>
            </a:r>
          </a:p>
          <a:p>
            <a:pPr>
              <a:defRPr/>
            </a:pPr>
            <a:endParaRPr lang="en-US" b="1" dirty="0">
              <a:solidFill>
                <a:schemeClr val="tx2">
                  <a:lumMod val="75000"/>
                </a:schemeClr>
              </a:solidFill>
              <a:latin typeface="Times New Roman" pitchFamily="18" charset="0"/>
              <a:cs typeface="Arial" charset="0"/>
            </a:endParaRPr>
          </a:p>
          <a:p>
            <a:pPr eaLnBrk="1" hangingPunct="1">
              <a:defRPr/>
            </a:pPr>
            <a:endParaRPr lang="en-US" dirty="0">
              <a:cs typeface="+mn-cs"/>
            </a:endParaRPr>
          </a:p>
        </p:txBody>
      </p:sp>
      <p:pic>
        <p:nvPicPr>
          <p:cNvPr id="25604" name="Picture 1" descr="Smiling older man"/>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5715000" y="3571875"/>
            <a:ext cx="2057400" cy="3130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3 – 10 </a:t>
            </a:r>
          </a:p>
        </p:txBody>
      </p:sp>
      <p:sp>
        <p:nvSpPr>
          <p:cNvPr id="26627" name="Content Placeholder 3"/>
          <p:cNvSpPr>
            <a:spLocks noGrp="1"/>
          </p:cNvSpPr>
          <p:nvPr>
            <p:ph idx="1"/>
          </p:nvPr>
        </p:nvSpPr>
        <p:spPr/>
        <p:txBody>
          <a:bodyPr/>
          <a:lstStyle/>
          <a:p>
            <a:pPr marL="0" indent="0" algn="ctr" eaLnBrk="1" hangingPunct="1">
              <a:buFont typeface="Arial" charset="0"/>
              <a:buNone/>
            </a:pPr>
            <a:r>
              <a:rPr lang="en-US" altLang="en-US">
                <a:ea typeface="ＭＳ Ｐゴシック" pitchFamily="34" charset="-128"/>
              </a:rPr>
              <a:t> </a:t>
            </a:r>
          </a:p>
          <a:p>
            <a:pPr marL="0" indent="0" algn="ctr" eaLnBrk="1" hangingPunct="1">
              <a:buFont typeface="Arial" charset="0"/>
              <a:buNone/>
            </a:pPr>
            <a:endParaRPr lang="en-US" altLang="en-US" sz="4400">
              <a:ea typeface="ＭＳ Ｐゴシック" pitchFamily="34" charset="-128"/>
            </a:endParaRPr>
          </a:p>
          <a:p>
            <a:pPr marL="0" indent="0" algn="ctr" eaLnBrk="1" hangingPunct="1">
              <a:buFont typeface="Arial" charset="0"/>
              <a:buNone/>
            </a:pPr>
            <a:r>
              <a:rPr lang="en-US" altLang="en-US" sz="4400">
                <a:latin typeface="Arial" charset="0"/>
                <a:ea typeface="ＭＳ Ｐゴシック" pitchFamily="34" charset="-128"/>
                <a:cs typeface="Arial" charset="0"/>
              </a:rPr>
              <a:t>TRUE</a:t>
            </a:r>
          </a:p>
        </p:txBody>
      </p:sp>
      <p:pic>
        <p:nvPicPr>
          <p:cNvPr id="26628"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3 - 20</a:t>
            </a:r>
          </a:p>
        </p:txBody>
      </p:sp>
      <p:sp>
        <p:nvSpPr>
          <p:cNvPr id="64514" name="Content Placeholder 2"/>
          <p:cNvSpPr>
            <a:spLocks noGrp="1"/>
          </p:cNvSpPr>
          <p:nvPr>
            <p:ph idx="1"/>
          </p:nvPr>
        </p:nvSpPr>
        <p:spPr/>
        <p:txBody>
          <a:bodyPr/>
          <a:lstStyle/>
          <a:p>
            <a:pPr eaLnBrk="1" hangingPunct="1">
              <a:defRPr/>
            </a:pPr>
            <a:r>
              <a:rPr lang="en-US" b="1" dirty="0">
                <a:latin typeface="Arial" pitchFamily="34" charset="0"/>
                <a:cs typeface="Arial" pitchFamily="34" charset="0"/>
              </a:rPr>
              <a:t>TRUE OR FALSE?</a:t>
            </a:r>
          </a:p>
          <a:p>
            <a:pPr eaLnBrk="1" hangingPunct="1">
              <a:defRPr/>
            </a:pPr>
            <a:endParaRPr lang="en-US" dirty="0"/>
          </a:p>
          <a:p>
            <a:pPr marL="0" indent="0" eaLnBrk="1" hangingPunct="1">
              <a:buFont typeface="Arial" charset="0"/>
              <a:buNone/>
              <a:defRPr/>
            </a:pPr>
            <a:r>
              <a:rPr lang="en-US" dirty="0">
                <a:latin typeface="Arial" pitchFamily="34" charset="0"/>
                <a:cs typeface="Arial" pitchFamily="34" charset="0"/>
              </a:rPr>
              <a:t>Most older adults experience a Major Depressive episode.</a:t>
            </a:r>
          </a:p>
        </p:txBody>
      </p:sp>
      <p:pic>
        <p:nvPicPr>
          <p:cNvPr id="27652" name="Picture 1" descr="Older woman with her head in her hands"/>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667000" y="4114800"/>
            <a:ext cx="3759200" cy="2159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3 – 20 </a:t>
            </a:r>
          </a:p>
        </p:txBody>
      </p:sp>
      <p:sp>
        <p:nvSpPr>
          <p:cNvPr id="28675" name="Content Placeholder 3"/>
          <p:cNvSpPr>
            <a:spLocks noGrp="1"/>
          </p:cNvSpPr>
          <p:nvPr>
            <p:ph idx="1"/>
          </p:nvPr>
        </p:nvSpPr>
        <p:spPr/>
        <p:txBody>
          <a:bodyPr/>
          <a:lstStyle/>
          <a:p>
            <a:pPr marL="0" indent="0" eaLnBrk="1" hangingPunct="1">
              <a:buFont typeface="Arial" charset="0"/>
              <a:buNone/>
            </a:pPr>
            <a:r>
              <a:rPr lang="en-US" altLang="en-US">
                <a:ea typeface="ＭＳ Ｐゴシック" pitchFamily="34" charset="-128"/>
              </a:rPr>
              <a:t>           </a:t>
            </a:r>
          </a:p>
          <a:p>
            <a:pPr marL="0" indent="0" eaLnBrk="1" hangingPunct="1">
              <a:buFont typeface="Arial" charset="0"/>
              <a:buNone/>
            </a:pPr>
            <a:endParaRPr lang="en-US" altLang="en-US">
              <a:ea typeface="ＭＳ Ｐゴシック" pitchFamily="34" charset="-128"/>
            </a:endParaRPr>
          </a:p>
          <a:p>
            <a:pPr marL="0" indent="0" algn="ctr" eaLnBrk="1" hangingPunct="1">
              <a:buFont typeface="Arial" charset="0"/>
              <a:buNone/>
            </a:pPr>
            <a:r>
              <a:rPr lang="en-US" altLang="en-US" sz="4400">
                <a:latin typeface="Arial" charset="0"/>
                <a:ea typeface="ＭＳ Ｐゴシック" pitchFamily="34" charset="-128"/>
                <a:cs typeface="Arial" charset="0"/>
              </a:rPr>
              <a:t>FALSE</a:t>
            </a:r>
          </a:p>
        </p:txBody>
      </p:sp>
      <p:pic>
        <p:nvPicPr>
          <p:cNvPr id="28676"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3 - 30</a:t>
            </a:r>
          </a:p>
        </p:txBody>
      </p:sp>
      <p:sp>
        <p:nvSpPr>
          <p:cNvPr id="68610" name="Content Placeholder 2"/>
          <p:cNvSpPr>
            <a:spLocks noGrp="1"/>
          </p:cNvSpPr>
          <p:nvPr>
            <p:ph idx="1"/>
          </p:nvPr>
        </p:nvSpPr>
        <p:spPr/>
        <p:txBody>
          <a:bodyPr/>
          <a:lstStyle/>
          <a:p>
            <a:pPr eaLnBrk="1" hangingPunct="1">
              <a:defRPr/>
            </a:pPr>
            <a:r>
              <a:rPr lang="en-US" b="1" dirty="0">
                <a:latin typeface="Arial" pitchFamily="34" charset="0"/>
                <a:cs typeface="Arial" pitchFamily="34" charset="0"/>
              </a:rPr>
              <a:t>TRUE OF FALSE?</a:t>
            </a:r>
          </a:p>
          <a:p>
            <a:pPr eaLnBrk="1" hangingPunct="1">
              <a:defRPr/>
            </a:pPr>
            <a:endParaRPr lang="en-US" dirty="0"/>
          </a:p>
          <a:p>
            <a:pPr marL="0" indent="0" eaLnBrk="1" hangingPunct="1">
              <a:buFont typeface="Arial" charset="0"/>
              <a:buNone/>
              <a:defRPr/>
            </a:pPr>
            <a:r>
              <a:rPr lang="en-US" dirty="0">
                <a:latin typeface="Arial" pitchFamily="34" charset="0"/>
                <a:cs typeface="Arial" pitchFamily="34" charset="0"/>
              </a:rPr>
              <a:t>If an older person does not look depressed, he/she does not feel depressed.</a:t>
            </a:r>
          </a:p>
          <a:p>
            <a:pPr marL="0" indent="0" eaLnBrk="1" hangingPunct="1">
              <a:buFont typeface="Arial" charset="0"/>
              <a:buNone/>
              <a:defRPr/>
            </a:pPr>
            <a:endParaRPr lang="en-US" dirty="0"/>
          </a:p>
        </p:txBody>
      </p:sp>
      <p:pic>
        <p:nvPicPr>
          <p:cNvPr id="29700" name="Picture 1" descr="Older man"/>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819400" y="4114800"/>
            <a:ext cx="3441700" cy="2362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3 – 30 </a:t>
            </a:r>
          </a:p>
        </p:txBody>
      </p:sp>
      <p:sp>
        <p:nvSpPr>
          <p:cNvPr id="30723" name="Content Placeholder 3"/>
          <p:cNvSpPr>
            <a:spLocks noGrp="1"/>
          </p:cNvSpPr>
          <p:nvPr>
            <p:ph idx="1"/>
          </p:nvPr>
        </p:nvSpPr>
        <p:spPr/>
        <p:txBody>
          <a:bodyPr/>
          <a:lstStyle/>
          <a:p>
            <a:pPr marL="0" indent="0" eaLnBrk="1" hangingPunct="1">
              <a:buFont typeface="Arial" charset="0"/>
              <a:buNone/>
            </a:pPr>
            <a:endParaRPr lang="en-US" altLang="en-US">
              <a:ea typeface="ＭＳ Ｐゴシック" pitchFamily="34" charset="-128"/>
            </a:endParaRPr>
          </a:p>
          <a:p>
            <a:pPr marL="0" indent="0" eaLnBrk="1" hangingPunct="1">
              <a:buFont typeface="Arial" charset="0"/>
              <a:buNone/>
            </a:pPr>
            <a:endParaRPr lang="en-US" altLang="en-US">
              <a:ea typeface="ＭＳ Ｐゴシック" pitchFamily="34" charset="-128"/>
            </a:endParaRPr>
          </a:p>
          <a:p>
            <a:pPr marL="0" indent="0" algn="ctr" eaLnBrk="1" hangingPunct="1">
              <a:buFont typeface="Arial" charset="0"/>
              <a:buNone/>
            </a:pPr>
            <a:r>
              <a:rPr lang="en-US" altLang="en-US" sz="4400">
                <a:latin typeface="Arial" charset="0"/>
                <a:ea typeface="ＭＳ Ｐゴシック" pitchFamily="34" charset="-128"/>
                <a:cs typeface="Arial" charset="0"/>
              </a:rPr>
              <a:t>FALSE</a:t>
            </a:r>
          </a:p>
        </p:txBody>
      </p:sp>
      <p:pic>
        <p:nvPicPr>
          <p:cNvPr id="30724"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3 - 40</a:t>
            </a:r>
          </a:p>
        </p:txBody>
      </p:sp>
      <p:sp>
        <p:nvSpPr>
          <p:cNvPr id="72706" name="Content Placeholder 2"/>
          <p:cNvSpPr>
            <a:spLocks noGrp="1"/>
          </p:cNvSpPr>
          <p:nvPr>
            <p:ph idx="1"/>
          </p:nvPr>
        </p:nvSpPr>
        <p:spPr/>
        <p:txBody>
          <a:bodyPr/>
          <a:lstStyle/>
          <a:p>
            <a:pPr eaLnBrk="1" hangingPunct="1">
              <a:buFont typeface="Arial"/>
              <a:buChar char="•"/>
              <a:defRPr/>
            </a:pPr>
            <a:r>
              <a:rPr lang="en-US" b="1" dirty="0">
                <a:latin typeface="Arial" pitchFamily="34" charset="0"/>
                <a:cs typeface="Arial" pitchFamily="34" charset="0"/>
              </a:rPr>
              <a:t>TRUE OR FALSE?</a:t>
            </a:r>
          </a:p>
          <a:p>
            <a:pPr marL="0" indent="0" eaLnBrk="1" hangingPunct="1">
              <a:buFont typeface="Arial" charset="0"/>
              <a:buNone/>
              <a:defRPr/>
            </a:pPr>
            <a:endParaRPr lang="en-US" dirty="0">
              <a:latin typeface="Arial" pitchFamily="34" charset="0"/>
              <a:cs typeface="Arial" pitchFamily="34" charset="0"/>
            </a:endParaRPr>
          </a:p>
          <a:p>
            <a:pPr marL="0" indent="0" eaLnBrk="1" hangingPunct="1">
              <a:buFont typeface="Arial" charset="0"/>
              <a:buNone/>
              <a:defRPr/>
            </a:pPr>
            <a:r>
              <a:rPr lang="en-US" dirty="0">
                <a:latin typeface="Arial" pitchFamily="34" charset="0"/>
                <a:cs typeface="Arial" pitchFamily="34" charset="0"/>
              </a:rPr>
              <a:t>Behavioral issues associated with dementia are more likely to occur in the middle stages of the disease.</a:t>
            </a:r>
          </a:p>
        </p:txBody>
      </p:sp>
      <p:pic>
        <p:nvPicPr>
          <p:cNvPr id="31748" name="Picture 1" descr="Older woman talking to a younger woman"/>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5105400" y="4343400"/>
            <a:ext cx="3492500" cy="2324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3 – 40 </a:t>
            </a:r>
          </a:p>
        </p:txBody>
      </p:sp>
      <p:sp>
        <p:nvSpPr>
          <p:cNvPr id="32771" name="Content Placeholder 3"/>
          <p:cNvSpPr>
            <a:spLocks noGrp="1"/>
          </p:cNvSpPr>
          <p:nvPr>
            <p:ph idx="1"/>
          </p:nvPr>
        </p:nvSpPr>
        <p:spPr/>
        <p:txBody>
          <a:bodyPr/>
          <a:lstStyle/>
          <a:p>
            <a:pPr marL="0" indent="0" algn="ctr" eaLnBrk="1" hangingPunct="1">
              <a:buFont typeface="Arial" charset="0"/>
              <a:buNone/>
            </a:pPr>
            <a:r>
              <a:rPr lang="en-US" altLang="en-US" sz="4400">
                <a:latin typeface="Arial" charset="0"/>
                <a:ea typeface="ＭＳ Ｐゴシック" pitchFamily="34" charset="-128"/>
                <a:cs typeface="Arial" charset="0"/>
              </a:rPr>
              <a:t>  </a:t>
            </a:r>
          </a:p>
          <a:p>
            <a:pPr marL="0" indent="0" algn="ctr" eaLnBrk="1" hangingPunct="1">
              <a:buFont typeface="Arial" charset="0"/>
              <a:buNone/>
            </a:pPr>
            <a:endParaRPr lang="en-US" altLang="en-US" sz="4400">
              <a:latin typeface="Arial" charset="0"/>
              <a:ea typeface="ＭＳ Ｐゴシック" pitchFamily="34" charset="-128"/>
              <a:cs typeface="Arial" charset="0"/>
            </a:endParaRPr>
          </a:p>
          <a:p>
            <a:pPr marL="0" indent="0" algn="ctr" eaLnBrk="1" hangingPunct="1">
              <a:buFont typeface="Arial" charset="0"/>
              <a:buNone/>
            </a:pPr>
            <a:r>
              <a:rPr lang="en-US" altLang="en-US" sz="4400">
                <a:latin typeface="Arial" charset="0"/>
                <a:ea typeface="ＭＳ Ｐゴシック" pitchFamily="34" charset="-128"/>
                <a:cs typeface="Arial" charset="0"/>
              </a:rPr>
              <a:t>TRUE</a:t>
            </a:r>
          </a:p>
        </p:txBody>
      </p:sp>
      <p:pic>
        <p:nvPicPr>
          <p:cNvPr id="32772"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3 - 50</a:t>
            </a:r>
          </a:p>
        </p:txBody>
      </p:sp>
      <p:sp>
        <p:nvSpPr>
          <p:cNvPr id="33795" name="Content Placeholder 2"/>
          <p:cNvSpPr>
            <a:spLocks noGrp="1"/>
          </p:cNvSpPr>
          <p:nvPr>
            <p:ph idx="1"/>
          </p:nvPr>
        </p:nvSpPr>
        <p:spPr/>
        <p:txBody>
          <a:bodyPr/>
          <a:lstStyle/>
          <a:p>
            <a:pPr eaLnBrk="1" hangingPunct="1">
              <a:buFont typeface="Arial" pitchFamily="34" charset="0"/>
              <a:buChar char="•"/>
              <a:defRPr/>
            </a:pPr>
            <a:r>
              <a:rPr lang="en-US" b="1" dirty="0">
                <a:latin typeface="Arial" pitchFamily="34" charset="0"/>
                <a:ea typeface="ＭＳ Ｐゴシック" pitchFamily="34" charset="-128"/>
                <a:cs typeface="Arial" pitchFamily="34" charset="0"/>
              </a:rPr>
              <a:t>TRUE OR FALSE?</a:t>
            </a:r>
          </a:p>
          <a:p>
            <a:pPr marL="0" indent="0" eaLnBrk="1" hangingPunct="1">
              <a:buFont typeface="Arial" pitchFamily="34" charset="0"/>
              <a:buNone/>
              <a:defRPr/>
            </a:pPr>
            <a:endParaRPr lang="en-US" dirty="0">
              <a:latin typeface="Arial" pitchFamily="34" charset="0"/>
              <a:ea typeface="ＭＳ Ｐゴシック" pitchFamily="34" charset="-128"/>
              <a:cs typeface="Arial" pitchFamily="34" charset="0"/>
            </a:endParaRPr>
          </a:p>
          <a:p>
            <a:pPr marL="400050" lvl="1" indent="0" eaLnBrk="1" hangingPunct="1">
              <a:buFont typeface="Arial" pitchFamily="34" charset="0"/>
              <a:buNone/>
              <a:defRPr/>
            </a:pPr>
            <a:r>
              <a:rPr lang="en-US" sz="3200" dirty="0">
                <a:latin typeface="Arial" pitchFamily="34" charset="0"/>
                <a:ea typeface="ＭＳ Ｐゴシック" pitchFamily="34" charset="-128"/>
                <a:cs typeface="Arial" pitchFamily="34" charset="0"/>
              </a:rPr>
              <a:t>Anxiety increases with advancing age.</a:t>
            </a:r>
          </a:p>
          <a:p>
            <a:pPr marL="0" indent="0" eaLnBrk="1" hangingPunct="1">
              <a:buFont typeface="Arial" pitchFamily="34" charset="0"/>
              <a:buNone/>
              <a:defRPr/>
            </a:pPr>
            <a:endParaRPr lang="en-US" dirty="0">
              <a:latin typeface="Arial" pitchFamily="34" charset="0"/>
              <a:ea typeface="ＭＳ Ｐゴシック" pitchFamily="34" charset="-128"/>
              <a:cs typeface="Arial" pitchFamily="34" charset="0"/>
            </a:endParaRPr>
          </a:p>
        </p:txBody>
      </p:sp>
      <p:pic>
        <p:nvPicPr>
          <p:cNvPr id="33796" name="Picture 1" descr="Close up of a older woman's face"/>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4351338" y="3886200"/>
            <a:ext cx="3916362" cy="2654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3 – 50 </a:t>
            </a:r>
          </a:p>
        </p:txBody>
      </p:sp>
      <p:sp>
        <p:nvSpPr>
          <p:cNvPr id="34819" name="Content Placeholder 3"/>
          <p:cNvSpPr>
            <a:spLocks noGrp="1"/>
          </p:cNvSpPr>
          <p:nvPr>
            <p:ph idx="1"/>
          </p:nvPr>
        </p:nvSpPr>
        <p:spPr/>
        <p:txBody>
          <a:bodyPr/>
          <a:lstStyle/>
          <a:p>
            <a:pPr marL="0" indent="0" eaLnBrk="1" hangingPunct="1">
              <a:buFont typeface="Arial" charset="0"/>
              <a:buNone/>
            </a:pPr>
            <a:endParaRPr lang="en-US" altLang="en-US">
              <a:latin typeface="Arial" charset="0"/>
              <a:ea typeface="ＭＳ Ｐゴシック" pitchFamily="34" charset="-128"/>
              <a:cs typeface="Arial" charset="0"/>
            </a:endParaRPr>
          </a:p>
          <a:p>
            <a:pPr marL="0" indent="0" eaLnBrk="1" hangingPunct="1">
              <a:buFont typeface="Arial" charset="0"/>
              <a:buNone/>
            </a:pPr>
            <a:endParaRPr lang="en-US" altLang="en-US">
              <a:latin typeface="Arial" charset="0"/>
              <a:ea typeface="ＭＳ Ｐゴシック" pitchFamily="34" charset="-128"/>
              <a:cs typeface="Arial" charset="0"/>
            </a:endParaRPr>
          </a:p>
          <a:p>
            <a:pPr marL="0" indent="0" algn="ctr" eaLnBrk="1" hangingPunct="1">
              <a:buFont typeface="Arial" charset="0"/>
              <a:buNone/>
            </a:pPr>
            <a:r>
              <a:rPr lang="en-US" altLang="en-US" sz="4400">
                <a:latin typeface="Arial" charset="0"/>
                <a:ea typeface="ＭＳ Ｐゴシック" pitchFamily="34" charset="-128"/>
                <a:cs typeface="Arial" charset="0"/>
              </a:rPr>
              <a:t>FALSE</a:t>
            </a:r>
          </a:p>
        </p:txBody>
      </p:sp>
      <p:pic>
        <p:nvPicPr>
          <p:cNvPr id="34820"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4 - 10</a:t>
            </a:r>
          </a:p>
        </p:txBody>
      </p:sp>
      <p:sp>
        <p:nvSpPr>
          <p:cNvPr id="80898" name="Content Placeholder 2"/>
          <p:cNvSpPr>
            <a:spLocks noGrp="1"/>
          </p:cNvSpPr>
          <p:nvPr>
            <p:ph idx="1"/>
          </p:nvPr>
        </p:nvSpPr>
        <p:spPr/>
        <p:txBody>
          <a:bodyPr/>
          <a:lstStyle/>
          <a:p>
            <a:pPr eaLnBrk="1" hangingPunct="1">
              <a:buFont typeface="Arial"/>
              <a:buChar char="•"/>
              <a:defRPr/>
            </a:pPr>
            <a:r>
              <a:rPr lang="en-US" b="1" dirty="0">
                <a:latin typeface="Arial" pitchFamily="34" charset="0"/>
                <a:cs typeface="Arial" pitchFamily="34" charset="0"/>
              </a:rPr>
              <a:t>TRUE OR FALSE?</a:t>
            </a:r>
          </a:p>
          <a:p>
            <a:pPr marL="0" indent="0" eaLnBrk="1" hangingPunct="1">
              <a:buNone/>
              <a:defRPr/>
            </a:pPr>
            <a:endParaRPr lang="en-US" sz="1600" b="1" dirty="0">
              <a:latin typeface="Arial" pitchFamily="34" charset="0"/>
              <a:cs typeface="Arial" pitchFamily="34" charset="0"/>
            </a:endParaRPr>
          </a:p>
          <a:p>
            <a:pPr marL="400050" lvl="1" indent="0" eaLnBrk="1" hangingPunct="1">
              <a:buFont typeface="Arial" charset="0"/>
              <a:buNone/>
              <a:defRPr/>
            </a:pPr>
            <a:r>
              <a:rPr lang="en-US" sz="3200" dirty="0">
                <a:latin typeface="Arial" pitchFamily="34" charset="0"/>
                <a:cs typeface="Arial" pitchFamily="34" charset="0"/>
              </a:rPr>
              <a:t>There is normal trajectory to aging.</a:t>
            </a:r>
          </a:p>
        </p:txBody>
      </p:sp>
      <p:pic>
        <p:nvPicPr>
          <p:cNvPr id="35844" name="Picture 3" descr="Comic with two older ladies using walkers. &quot;The trouble with today's generation is that they can't stand on their own two feet.&quot;"/>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514600" y="3136900"/>
            <a:ext cx="3943350" cy="3644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4 – 10 </a:t>
            </a:r>
          </a:p>
        </p:txBody>
      </p:sp>
      <p:sp>
        <p:nvSpPr>
          <p:cNvPr id="36867" name="Content Placeholder 3"/>
          <p:cNvSpPr>
            <a:spLocks noGrp="1"/>
          </p:cNvSpPr>
          <p:nvPr>
            <p:ph idx="1"/>
          </p:nvPr>
        </p:nvSpPr>
        <p:spPr/>
        <p:txBody>
          <a:bodyPr/>
          <a:lstStyle/>
          <a:p>
            <a:pPr marL="0" indent="0" algn="ctr" eaLnBrk="1" hangingPunct="1">
              <a:buFont typeface="Arial" charset="0"/>
              <a:buNone/>
            </a:pPr>
            <a:r>
              <a:rPr lang="en-US" altLang="en-US">
                <a:latin typeface="Arial" charset="0"/>
                <a:ea typeface="ＭＳ Ｐゴシック" pitchFamily="34" charset="-128"/>
                <a:cs typeface="Arial" charset="0"/>
              </a:rPr>
              <a:t>    </a:t>
            </a:r>
          </a:p>
          <a:p>
            <a:pPr marL="0" indent="0" algn="ctr" eaLnBrk="1" hangingPunct="1">
              <a:buFont typeface="Arial" charset="0"/>
              <a:buNone/>
            </a:pPr>
            <a:endParaRPr lang="en-US" altLang="en-US">
              <a:latin typeface="Arial" charset="0"/>
              <a:ea typeface="ＭＳ Ｐゴシック" pitchFamily="34" charset="-128"/>
              <a:cs typeface="Arial" charset="0"/>
            </a:endParaRPr>
          </a:p>
          <a:p>
            <a:pPr marL="0" indent="0" algn="ctr" eaLnBrk="1" hangingPunct="1">
              <a:buFont typeface="Arial" charset="0"/>
              <a:buNone/>
            </a:pPr>
            <a:r>
              <a:rPr lang="en-US" altLang="en-US" sz="4400">
                <a:latin typeface="Arial" charset="0"/>
                <a:ea typeface="ＭＳ Ｐゴシック" pitchFamily="34" charset="-128"/>
                <a:cs typeface="Arial" charset="0"/>
              </a:rPr>
              <a:t>FALSE</a:t>
            </a:r>
          </a:p>
        </p:txBody>
      </p:sp>
      <p:pic>
        <p:nvPicPr>
          <p:cNvPr id="36868"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4 - 20</a:t>
            </a:r>
          </a:p>
        </p:txBody>
      </p:sp>
      <p:sp>
        <p:nvSpPr>
          <p:cNvPr id="37891" name="Content Placeholder 2"/>
          <p:cNvSpPr>
            <a:spLocks noGrp="1"/>
          </p:cNvSpPr>
          <p:nvPr>
            <p:ph idx="1"/>
          </p:nvPr>
        </p:nvSpPr>
        <p:spPr/>
        <p:txBody>
          <a:bodyPr/>
          <a:lstStyle/>
          <a:p>
            <a:pPr eaLnBrk="1" hangingPunct="1"/>
            <a:r>
              <a:rPr lang="en-US" altLang="en-US" b="1" dirty="0">
                <a:latin typeface="Arial" charset="0"/>
                <a:ea typeface="ＭＳ Ｐゴシック" pitchFamily="34" charset="-128"/>
                <a:cs typeface="Arial" charset="0"/>
              </a:rPr>
              <a:t>TRUE OR FALSE?</a:t>
            </a:r>
          </a:p>
        </p:txBody>
      </p:sp>
      <p:sp>
        <p:nvSpPr>
          <p:cNvPr id="37892" name="Rectangle 1"/>
          <p:cNvSpPr>
            <a:spLocks noChangeArrowheads="1"/>
          </p:cNvSpPr>
          <p:nvPr/>
        </p:nvSpPr>
        <p:spPr bwMode="auto">
          <a:xfrm>
            <a:off x="1147763" y="2514600"/>
            <a:ext cx="6477000" cy="135421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Font typeface="Arial" charset="0"/>
              <a:buChar char="•"/>
              <a:defRPr sz="3200">
                <a:solidFill>
                  <a:schemeClr val="bg1"/>
                </a:solidFill>
                <a:latin typeface="Calibri" pitchFamily="34" charset="0"/>
                <a:ea typeface="ＭＳ Ｐゴシック" pitchFamily="34" charset="-128"/>
              </a:defRPr>
            </a:lvl1pPr>
            <a:lvl2pPr marL="742950" indent="-285750" eaLnBrk="0" hangingPunct="0">
              <a:spcBef>
                <a:spcPct val="20000"/>
              </a:spcBef>
              <a:buFont typeface="Arial" charset="0"/>
              <a:buChar char="–"/>
              <a:defRPr sz="2800">
                <a:solidFill>
                  <a:schemeClr val="bg1"/>
                </a:solidFill>
                <a:latin typeface="Calibri" pitchFamily="34" charset="0"/>
                <a:ea typeface="ＭＳ Ｐゴシック" pitchFamily="34" charset="-128"/>
              </a:defRPr>
            </a:lvl2pPr>
            <a:lvl3pPr marL="1143000" indent="-228600" eaLnBrk="0" hangingPunct="0">
              <a:spcBef>
                <a:spcPct val="20000"/>
              </a:spcBef>
              <a:buFont typeface="Arial" charset="0"/>
              <a:buChar char="•"/>
              <a:defRPr sz="2400">
                <a:solidFill>
                  <a:schemeClr val="bg1"/>
                </a:solidFill>
                <a:latin typeface="Calibri" pitchFamily="34" charset="0"/>
                <a:ea typeface="ＭＳ Ｐゴシック" pitchFamily="34" charset="-128"/>
              </a:defRPr>
            </a:lvl3pPr>
            <a:lvl4pPr marL="1600200" indent="-228600" eaLnBrk="0" hangingPunct="0">
              <a:spcBef>
                <a:spcPct val="20000"/>
              </a:spcBef>
              <a:buFont typeface="Arial" charset="0"/>
              <a:buChar char="–"/>
              <a:defRPr sz="2000">
                <a:solidFill>
                  <a:schemeClr val="bg1"/>
                </a:solidFill>
                <a:latin typeface="Calibri" pitchFamily="34" charset="0"/>
                <a:ea typeface="ＭＳ Ｐゴシック" pitchFamily="34" charset="-128"/>
              </a:defRPr>
            </a:lvl4pPr>
            <a:lvl5pPr marL="2057400" indent="-228600" eaLnBrk="0" hangingPunct="0">
              <a:spcBef>
                <a:spcPct val="20000"/>
              </a:spcBef>
              <a:buFont typeface="Arial" charset="0"/>
              <a:buChar char="»"/>
              <a:defRPr sz="2000">
                <a:solidFill>
                  <a:schemeClr val="bg1"/>
                </a:solidFill>
                <a:latin typeface="Calibri" pitchFamily="34" charset="0"/>
                <a:ea typeface="ＭＳ Ｐゴシック" pitchFamily="34" charset="-128"/>
              </a:defRPr>
            </a:lvl5pPr>
            <a:lvl6pPr marL="2514600" indent="-228600" eaLnBrk="0" fontAlgn="base" hangingPunct="0">
              <a:spcBef>
                <a:spcPct val="20000"/>
              </a:spcBef>
              <a:spcAft>
                <a:spcPct val="0"/>
              </a:spcAft>
              <a:buFont typeface="Arial" charset="0"/>
              <a:buChar char="»"/>
              <a:defRPr sz="2000">
                <a:solidFill>
                  <a:schemeClr val="bg1"/>
                </a:solidFill>
                <a:latin typeface="Calibri" pitchFamily="34" charset="0"/>
                <a:ea typeface="ＭＳ Ｐゴシック" pitchFamily="34" charset="-128"/>
              </a:defRPr>
            </a:lvl6pPr>
            <a:lvl7pPr marL="2971800" indent="-228600" eaLnBrk="0" fontAlgn="base" hangingPunct="0">
              <a:spcBef>
                <a:spcPct val="20000"/>
              </a:spcBef>
              <a:spcAft>
                <a:spcPct val="0"/>
              </a:spcAft>
              <a:buFont typeface="Arial" charset="0"/>
              <a:buChar char="»"/>
              <a:defRPr sz="2000">
                <a:solidFill>
                  <a:schemeClr val="bg1"/>
                </a:solidFill>
                <a:latin typeface="Calibri" pitchFamily="34" charset="0"/>
                <a:ea typeface="ＭＳ Ｐゴシック" pitchFamily="34" charset="-128"/>
              </a:defRPr>
            </a:lvl7pPr>
            <a:lvl8pPr marL="3429000" indent="-228600" eaLnBrk="0" fontAlgn="base" hangingPunct="0">
              <a:spcBef>
                <a:spcPct val="20000"/>
              </a:spcBef>
              <a:spcAft>
                <a:spcPct val="0"/>
              </a:spcAft>
              <a:buFont typeface="Arial" charset="0"/>
              <a:buChar char="»"/>
              <a:defRPr sz="2000">
                <a:solidFill>
                  <a:schemeClr val="bg1"/>
                </a:solidFill>
                <a:latin typeface="Calibri" pitchFamily="34" charset="0"/>
                <a:ea typeface="ＭＳ Ｐゴシック" pitchFamily="34" charset="-128"/>
              </a:defRPr>
            </a:lvl8pPr>
            <a:lvl9pPr marL="3886200" indent="-228600" eaLnBrk="0" fontAlgn="base" hangingPunct="0">
              <a:spcBef>
                <a:spcPct val="20000"/>
              </a:spcBef>
              <a:spcAft>
                <a:spcPct val="0"/>
              </a:spcAft>
              <a:buFont typeface="Arial" charset="0"/>
              <a:buChar char="»"/>
              <a:defRPr sz="2000">
                <a:solidFill>
                  <a:schemeClr val="bg1"/>
                </a:solidFill>
                <a:latin typeface="Calibri" pitchFamily="34" charset="0"/>
                <a:ea typeface="ＭＳ Ｐゴシック" pitchFamily="34" charset="-128"/>
              </a:defRPr>
            </a:lvl9pPr>
          </a:lstStyle>
          <a:p>
            <a:pPr eaLnBrk="1" hangingPunct="1">
              <a:spcBef>
                <a:spcPct val="0"/>
              </a:spcBef>
              <a:buFontTx/>
              <a:buNone/>
            </a:pPr>
            <a:endParaRPr lang="en-US" altLang="en-US" sz="1800" dirty="0">
              <a:solidFill>
                <a:schemeClr val="tx1"/>
              </a:solidFill>
            </a:endParaRPr>
          </a:p>
          <a:p>
            <a:pPr eaLnBrk="1" hangingPunct="1">
              <a:spcBef>
                <a:spcPct val="0"/>
              </a:spcBef>
              <a:buFontTx/>
              <a:buNone/>
            </a:pPr>
            <a:r>
              <a:rPr lang="en-US" altLang="en-US" dirty="0">
                <a:latin typeface="Arial" charset="0"/>
                <a:cs typeface="Arial" charset="0"/>
              </a:rPr>
              <a:t>It is common to have a co-morbid medical diagnoses as one ages.</a:t>
            </a:r>
          </a:p>
        </p:txBody>
      </p:sp>
      <p:pic>
        <p:nvPicPr>
          <p:cNvPr id="37893" name="Picture 2" descr="A stack of file folders"/>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962400" y="4267200"/>
            <a:ext cx="3492500" cy="2324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4 – 20 </a:t>
            </a:r>
          </a:p>
        </p:txBody>
      </p:sp>
      <p:sp>
        <p:nvSpPr>
          <p:cNvPr id="38915" name="Content Placeholder 3"/>
          <p:cNvSpPr>
            <a:spLocks noGrp="1"/>
          </p:cNvSpPr>
          <p:nvPr>
            <p:ph idx="1"/>
          </p:nvPr>
        </p:nvSpPr>
        <p:spPr/>
        <p:txBody>
          <a:bodyPr/>
          <a:lstStyle/>
          <a:p>
            <a:pPr marL="0" indent="0" eaLnBrk="1" hangingPunct="1">
              <a:buFont typeface="Arial" charset="0"/>
              <a:buNone/>
            </a:pPr>
            <a:endParaRPr lang="en-US" altLang="en-US">
              <a:latin typeface="Arial" charset="0"/>
              <a:ea typeface="ＭＳ Ｐゴシック" pitchFamily="34" charset="-128"/>
              <a:cs typeface="Arial" charset="0"/>
            </a:endParaRPr>
          </a:p>
          <a:p>
            <a:pPr marL="0" indent="0" eaLnBrk="1" hangingPunct="1">
              <a:buFont typeface="Arial" charset="0"/>
              <a:buNone/>
            </a:pPr>
            <a:endParaRPr lang="en-US" altLang="en-US">
              <a:latin typeface="Arial" charset="0"/>
              <a:ea typeface="ＭＳ Ｐゴシック" pitchFamily="34" charset="-128"/>
              <a:cs typeface="Arial" charset="0"/>
            </a:endParaRPr>
          </a:p>
          <a:p>
            <a:pPr marL="0" indent="0" algn="ctr" eaLnBrk="1" hangingPunct="1">
              <a:buFont typeface="Arial" charset="0"/>
              <a:buNone/>
            </a:pPr>
            <a:r>
              <a:rPr lang="en-US" altLang="en-US" sz="4400">
                <a:latin typeface="Arial" charset="0"/>
                <a:ea typeface="ＭＳ Ｐゴシック" pitchFamily="34" charset="-128"/>
                <a:cs typeface="Arial" charset="0"/>
              </a:rPr>
              <a:t>TRUE</a:t>
            </a:r>
          </a:p>
        </p:txBody>
      </p:sp>
      <p:pic>
        <p:nvPicPr>
          <p:cNvPr id="38916"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4 - 30</a:t>
            </a:r>
          </a:p>
        </p:txBody>
      </p:sp>
      <p:sp>
        <p:nvSpPr>
          <p:cNvPr id="89090" name="Content Placeholder 2"/>
          <p:cNvSpPr>
            <a:spLocks noGrp="1"/>
          </p:cNvSpPr>
          <p:nvPr>
            <p:ph idx="1"/>
          </p:nvPr>
        </p:nvSpPr>
        <p:spPr/>
        <p:txBody>
          <a:bodyPr/>
          <a:lstStyle/>
          <a:p>
            <a:pPr eaLnBrk="1" hangingPunct="1">
              <a:buFont typeface="Arial"/>
              <a:buChar char="•"/>
              <a:defRPr/>
            </a:pPr>
            <a:r>
              <a:rPr lang="en-US" sz="4400" dirty="0">
                <a:latin typeface="Arial" pitchFamily="34" charset="0"/>
                <a:cs typeface="Arial" pitchFamily="34" charset="0"/>
              </a:rPr>
              <a:t>  </a:t>
            </a:r>
            <a:r>
              <a:rPr lang="en-US" b="1" dirty="0">
                <a:latin typeface="Arial" pitchFamily="34" charset="0"/>
                <a:cs typeface="Arial" pitchFamily="34" charset="0"/>
              </a:rPr>
              <a:t>TRUE OR FALSE?</a:t>
            </a:r>
          </a:p>
          <a:p>
            <a:pPr marL="0" indent="0" eaLnBrk="1" hangingPunct="1">
              <a:buFont typeface="Arial" charset="0"/>
              <a:buNone/>
              <a:defRPr/>
            </a:pPr>
            <a:endParaRPr lang="en-US" sz="4400" dirty="0"/>
          </a:p>
          <a:p>
            <a:pPr marL="0" indent="0" eaLnBrk="1" hangingPunct="1">
              <a:buFont typeface="Arial" charset="0"/>
              <a:buNone/>
              <a:defRPr/>
            </a:pPr>
            <a:r>
              <a:rPr lang="en-US" dirty="0">
                <a:latin typeface="Arial" pitchFamily="34" charset="0"/>
                <a:cs typeface="Arial" pitchFamily="34" charset="0"/>
              </a:rPr>
              <a:t>Most older adults want to live with their children or other relatives.</a:t>
            </a:r>
          </a:p>
        </p:txBody>
      </p:sp>
      <p:pic>
        <p:nvPicPr>
          <p:cNvPr id="39940" name="Picture 1" descr="Drawing of a party"/>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5562600" y="4038600"/>
            <a:ext cx="2487613" cy="24876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4 – 30 </a:t>
            </a:r>
          </a:p>
        </p:txBody>
      </p:sp>
      <p:sp>
        <p:nvSpPr>
          <p:cNvPr id="40963" name="Content Placeholder 3"/>
          <p:cNvSpPr>
            <a:spLocks noGrp="1"/>
          </p:cNvSpPr>
          <p:nvPr>
            <p:ph idx="1"/>
          </p:nvPr>
        </p:nvSpPr>
        <p:spPr/>
        <p:txBody>
          <a:bodyPr/>
          <a:lstStyle/>
          <a:p>
            <a:pPr marL="0" indent="0" eaLnBrk="1" hangingPunct="1">
              <a:buFont typeface="Arial" charset="0"/>
              <a:buNone/>
            </a:pPr>
            <a:endParaRPr lang="en-US" altLang="en-US">
              <a:latin typeface="Arial" charset="0"/>
              <a:ea typeface="ＭＳ Ｐゴシック" pitchFamily="34" charset="-128"/>
              <a:cs typeface="Arial" charset="0"/>
            </a:endParaRPr>
          </a:p>
          <a:p>
            <a:pPr marL="0" indent="0" eaLnBrk="1" hangingPunct="1">
              <a:buFont typeface="Arial" charset="0"/>
              <a:buNone/>
            </a:pPr>
            <a:endParaRPr lang="en-US" altLang="en-US">
              <a:latin typeface="Arial" charset="0"/>
              <a:ea typeface="ＭＳ Ｐゴシック" pitchFamily="34" charset="-128"/>
              <a:cs typeface="Arial" charset="0"/>
            </a:endParaRPr>
          </a:p>
          <a:p>
            <a:pPr marL="0" indent="0" eaLnBrk="1" hangingPunct="1">
              <a:buFont typeface="Arial" charset="0"/>
              <a:buNone/>
            </a:pPr>
            <a:endParaRPr lang="en-US" altLang="en-US">
              <a:latin typeface="Arial" charset="0"/>
              <a:ea typeface="ＭＳ Ｐゴシック" pitchFamily="34" charset="-128"/>
              <a:cs typeface="Arial" charset="0"/>
            </a:endParaRPr>
          </a:p>
          <a:p>
            <a:pPr marL="0" indent="0" algn="ctr" eaLnBrk="1" hangingPunct="1">
              <a:buFont typeface="Arial" charset="0"/>
              <a:buNone/>
            </a:pPr>
            <a:r>
              <a:rPr lang="en-US" altLang="en-US" sz="4400">
                <a:latin typeface="Arial" charset="0"/>
                <a:ea typeface="ＭＳ Ｐゴシック" pitchFamily="34" charset="-128"/>
                <a:cs typeface="Arial" charset="0"/>
              </a:rPr>
              <a:t>FALSE</a:t>
            </a:r>
          </a:p>
        </p:txBody>
      </p:sp>
      <p:pic>
        <p:nvPicPr>
          <p:cNvPr id="40964"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4 - 40</a:t>
            </a:r>
          </a:p>
        </p:txBody>
      </p:sp>
      <p:sp>
        <p:nvSpPr>
          <p:cNvPr id="93186" name="Content Placeholder 2"/>
          <p:cNvSpPr>
            <a:spLocks noGrp="1"/>
          </p:cNvSpPr>
          <p:nvPr>
            <p:ph idx="1"/>
          </p:nvPr>
        </p:nvSpPr>
        <p:spPr/>
        <p:txBody>
          <a:bodyPr/>
          <a:lstStyle/>
          <a:p>
            <a:pPr eaLnBrk="1" hangingPunct="1">
              <a:defRPr/>
            </a:pPr>
            <a:r>
              <a:rPr lang="en-US" b="1" dirty="0">
                <a:latin typeface="Arial" pitchFamily="34" charset="0"/>
                <a:cs typeface="Arial" pitchFamily="34" charset="0"/>
              </a:rPr>
              <a:t>TRUE OR FALSE?</a:t>
            </a:r>
          </a:p>
          <a:p>
            <a:pPr marL="0" indent="0" eaLnBrk="1" hangingPunct="1">
              <a:buFont typeface="Arial" charset="0"/>
              <a:buNone/>
              <a:defRPr/>
            </a:pPr>
            <a:endParaRPr lang="en-US" dirty="0">
              <a:latin typeface="Arial" pitchFamily="34" charset="0"/>
              <a:cs typeface="Arial" pitchFamily="34" charset="0"/>
            </a:endParaRPr>
          </a:p>
          <a:p>
            <a:pPr marL="0" indent="0" eaLnBrk="1" hangingPunct="1">
              <a:buFont typeface="Arial" charset="0"/>
              <a:buNone/>
              <a:defRPr/>
            </a:pPr>
            <a:r>
              <a:rPr lang="en-US" dirty="0">
                <a:latin typeface="Arial" pitchFamily="34" charset="0"/>
                <a:cs typeface="Arial" pitchFamily="34" charset="0"/>
              </a:rPr>
              <a:t>Most older adults are early risers. </a:t>
            </a:r>
          </a:p>
        </p:txBody>
      </p:sp>
      <p:pic>
        <p:nvPicPr>
          <p:cNvPr id="41988" name="Picture 1" descr="A silver alarm clock"/>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541712" y="4038600"/>
            <a:ext cx="1716088" cy="2578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4 – 40 </a:t>
            </a:r>
          </a:p>
        </p:txBody>
      </p:sp>
      <p:sp>
        <p:nvSpPr>
          <p:cNvPr id="43011" name="Content Placeholder 3"/>
          <p:cNvSpPr>
            <a:spLocks noGrp="1"/>
          </p:cNvSpPr>
          <p:nvPr>
            <p:ph idx="1"/>
          </p:nvPr>
        </p:nvSpPr>
        <p:spPr/>
        <p:txBody>
          <a:bodyPr/>
          <a:lstStyle/>
          <a:p>
            <a:pPr marL="0" indent="0" eaLnBrk="1" hangingPunct="1">
              <a:buFont typeface="Arial" charset="0"/>
              <a:buNone/>
            </a:pPr>
            <a:endParaRPr lang="en-US" altLang="en-US">
              <a:latin typeface="Arial" charset="0"/>
              <a:ea typeface="ＭＳ Ｐゴシック" pitchFamily="34" charset="-128"/>
              <a:cs typeface="Arial" charset="0"/>
            </a:endParaRPr>
          </a:p>
          <a:p>
            <a:pPr marL="0" indent="0" eaLnBrk="1" hangingPunct="1">
              <a:buFont typeface="Arial" charset="0"/>
              <a:buNone/>
            </a:pPr>
            <a:endParaRPr lang="en-US" altLang="en-US">
              <a:latin typeface="Arial" charset="0"/>
              <a:ea typeface="ＭＳ Ｐゴシック" pitchFamily="34" charset="-128"/>
              <a:cs typeface="Arial" charset="0"/>
            </a:endParaRPr>
          </a:p>
          <a:p>
            <a:pPr marL="0" indent="0" eaLnBrk="1" hangingPunct="1">
              <a:buFont typeface="Arial" charset="0"/>
              <a:buNone/>
            </a:pPr>
            <a:r>
              <a:rPr lang="en-US" altLang="en-US">
                <a:latin typeface="Arial" charset="0"/>
                <a:ea typeface="ＭＳ Ｐゴシック" pitchFamily="34" charset="-128"/>
                <a:cs typeface="Arial" charset="0"/>
              </a:rPr>
              <a:t>                                </a:t>
            </a:r>
            <a:r>
              <a:rPr lang="en-US" altLang="en-US" sz="4400">
                <a:latin typeface="Arial" charset="0"/>
                <a:ea typeface="ＭＳ Ｐゴシック" pitchFamily="34" charset="-128"/>
                <a:cs typeface="Arial" charset="0"/>
              </a:rPr>
              <a:t>FALSE </a:t>
            </a:r>
          </a:p>
          <a:p>
            <a:pPr marL="0" indent="0" eaLnBrk="1" hangingPunct="1">
              <a:buFont typeface="Arial" charset="0"/>
              <a:buNone/>
            </a:pPr>
            <a:r>
              <a:rPr lang="en-US" altLang="en-US">
                <a:latin typeface="Arial" charset="0"/>
                <a:ea typeface="ＭＳ Ｐゴシック" pitchFamily="34" charset="-128"/>
                <a:cs typeface="Arial" charset="0"/>
              </a:rPr>
              <a:t>                          </a:t>
            </a:r>
            <a:endParaRPr lang="en-US" altLang="en-US">
              <a:solidFill>
                <a:srgbClr val="C2523F"/>
              </a:solidFill>
              <a:latin typeface="Arial" charset="0"/>
              <a:ea typeface="ＭＳ Ｐゴシック" pitchFamily="34" charset="-128"/>
              <a:cs typeface="Arial" charset="0"/>
            </a:endParaRPr>
          </a:p>
          <a:p>
            <a:pPr marL="0" indent="0" eaLnBrk="1" hangingPunct="1">
              <a:buFont typeface="Arial" charset="0"/>
              <a:buNone/>
            </a:pPr>
            <a:r>
              <a:rPr lang="en-US" altLang="en-US">
                <a:latin typeface="Arial" charset="0"/>
                <a:ea typeface="ＭＳ Ｐゴシック" pitchFamily="34" charset="-128"/>
                <a:cs typeface="Arial" charset="0"/>
              </a:rPr>
              <a:t> </a:t>
            </a:r>
          </a:p>
          <a:p>
            <a:pPr marL="0" indent="0" eaLnBrk="1" hangingPunct="1">
              <a:buFont typeface="Arial" charset="0"/>
              <a:buNone/>
            </a:pPr>
            <a:endParaRPr lang="en-US" altLang="en-US">
              <a:solidFill>
                <a:srgbClr val="C2523F"/>
              </a:solidFill>
              <a:latin typeface="Arial" charset="0"/>
              <a:ea typeface="ＭＳ Ｐゴシック" pitchFamily="34" charset="-128"/>
              <a:cs typeface="Arial" charset="0"/>
            </a:endParaRPr>
          </a:p>
          <a:p>
            <a:pPr marL="0" indent="0" eaLnBrk="1" hangingPunct="1">
              <a:buFont typeface="Arial" charset="0"/>
              <a:buNone/>
            </a:pPr>
            <a:endParaRPr lang="en-US" altLang="en-US">
              <a:latin typeface="Arial" charset="0"/>
              <a:ea typeface="ＭＳ Ｐゴシック" pitchFamily="34" charset="-128"/>
              <a:cs typeface="Arial" charset="0"/>
            </a:endParaRPr>
          </a:p>
        </p:txBody>
      </p:sp>
      <p:pic>
        <p:nvPicPr>
          <p:cNvPr id="43012"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3013" name="Picture 1" descr="Older man napping on couch"/>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2514600" y="4114800"/>
            <a:ext cx="4010025" cy="213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4 - 50</a:t>
            </a:r>
          </a:p>
        </p:txBody>
      </p:sp>
      <p:sp>
        <p:nvSpPr>
          <p:cNvPr id="97282" name="Content Placeholder 2"/>
          <p:cNvSpPr>
            <a:spLocks noGrp="1"/>
          </p:cNvSpPr>
          <p:nvPr>
            <p:ph idx="1"/>
          </p:nvPr>
        </p:nvSpPr>
        <p:spPr/>
        <p:txBody>
          <a:bodyPr/>
          <a:lstStyle/>
          <a:p>
            <a:pPr eaLnBrk="1" hangingPunct="1">
              <a:defRPr/>
            </a:pPr>
            <a:r>
              <a:rPr lang="en-US" b="1" dirty="0">
                <a:latin typeface="Arial" pitchFamily="34" charset="0"/>
                <a:cs typeface="Arial" pitchFamily="34" charset="0"/>
              </a:rPr>
              <a:t>TRUE OR FALSE?</a:t>
            </a:r>
          </a:p>
          <a:p>
            <a:pPr marL="0" indent="0" eaLnBrk="1" hangingPunct="1">
              <a:buFont typeface="Arial" pitchFamily="34" charset="0"/>
              <a:buNone/>
              <a:defRPr/>
            </a:pPr>
            <a:endParaRPr lang="en-US" dirty="0">
              <a:latin typeface="Arial" pitchFamily="34" charset="0"/>
              <a:cs typeface="Arial" pitchFamily="34" charset="0"/>
            </a:endParaRPr>
          </a:p>
          <a:p>
            <a:pPr marL="400050" lvl="1" indent="0" eaLnBrk="1" hangingPunct="1">
              <a:buFont typeface="Arial" charset="0"/>
              <a:buNone/>
              <a:defRPr/>
            </a:pPr>
            <a:r>
              <a:rPr lang="en-US" sz="3200" dirty="0">
                <a:latin typeface="Arial" pitchFamily="34" charset="0"/>
                <a:cs typeface="Arial" pitchFamily="34" charset="0"/>
              </a:rPr>
              <a:t>Alcohol and substance abuse are issues with older adults.</a:t>
            </a:r>
          </a:p>
        </p:txBody>
      </p:sp>
      <p:pic>
        <p:nvPicPr>
          <p:cNvPr id="44036" name="Picture 1" descr="A glass of whikey"/>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667000" y="4038600"/>
            <a:ext cx="3289300" cy="2463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4 – 50 </a:t>
            </a:r>
          </a:p>
        </p:txBody>
      </p:sp>
      <p:sp>
        <p:nvSpPr>
          <p:cNvPr id="45059" name="Content Placeholder 3"/>
          <p:cNvSpPr>
            <a:spLocks noGrp="1"/>
          </p:cNvSpPr>
          <p:nvPr>
            <p:ph idx="1"/>
          </p:nvPr>
        </p:nvSpPr>
        <p:spPr/>
        <p:txBody>
          <a:bodyPr/>
          <a:lstStyle/>
          <a:p>
            <a:pPr marL="0" indent="0" eaLnBrk="1" hangingPunct="1">
              <a:buFont typeface="Arial" charset="0"/>
              <a:buNone/>
            </a:pPr>
            <a:r>
              <a:rPr lang="en-US" altLang="en-US" sz="4400">
                <a:latin typeface="Arial" charset="0"/>
                <a:ea typeface="ＭＳ Ｐゴシック" pitchFamily="34" charset="-128"/>
                <a:cs typeface="Arial" charset="0"/>
              </a:rPr>
              <a:t>            </a:t>
            </a:r>
          </a:p>
          <a:p>
            <a:pPr marL="0" indent="0" algn="ctr" eaLnBrk="1" hangingPunct="1">
              <a:buFont typeface="Arial" charset="0"/>
              <a:buNone/>
            </a:pPr>
            <a:r>
              <a:rPr lang="en-US" altLang="en-US" sz="4400">
                <a:latin typeface="Arial" charset="0"/>
                <a:ea typeface="ＭＳ Ｐゴシック" pitchFamily="34" charset="-128"/>
                <a:cs typeface="Arial" charset="0"/>
              </a:rPr>
              <a:t> TRUE</a:t>
            </a:r>
          </a:p>
          <a:p>
            <a:pPr marL="0" indent="0" eaLnBrk="1" hangingPunct="1">
              <a:buFont typeface="Arial" charset="0"/>
              <a:buNone/>
            </a:pPr>
            <a:r>
              <a:rPr lang="en-US" altLang="en-US" sz="4400">
                <a:latin typeface="Arial" charset="0"/>
                <a:ea typeface="ＭＳ Ｐゴシック" pitchFamily="34" charset="-128"/>
                <a:cs typeface="Arial" charset="0"/>
              </a:rPr>
              <a:t>                         </a:t>
            </a:r>
          </a:p>
        </p:txBody>
      </p:sp>
      <p:pic>
        <p:nvPicPr>
          <p:cNvPr id="45060"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5061" name="Picture 1" descr="An older man smoking a cigar with a bottle of scotch in his hand"/>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2438400" y="3733800"/>
            <a:ext cx="4037013" cy="2857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5 - 10</a:t>
            </a:r>
          </a:p>
        </p:txBody>
      </p:sp>
      <p:sp>
        <p:nvSpPr>
          <p:cNvPr id="101378" name="Content Placeholder 2"/>
          <p:cNvSpPr>
            <a:spLocks noGrp="1"/>
          </p:cNvSpPr>
          <p:nvPr>
            <p:ph idx="1"/>
          </p:nvPr>
        </p:nvSpPr>
        <p:spPr/>
        <p:txBody>
          <a:bodyPr/>
          <a:lstStyle/>
          <a:p>
            <a:pPr eaLnBrk="1" hangingPunct="1">
              <a:defRPr/>
            </a:pPr>
            <a:r>
              <a:rPr lang="en-US" b="1" dirty="0">
                <a:latin typeface="Arial" pitchFamily="34" charset="0"/>
                <a:cs typeface="Arial" pitchFamily="34" charset="0"/>
              </a:rPr>
              <a:t>TRUE OR FALSE?</a:t>
            </a:r>
          </a:p>
          <a:p>
            <a:pPr eaLnBrk="1" hangingPunct="1">
              <a:defRPr/>
            </a:pPr>
            <a:endParaRPr lang="en-US" dirty="0">
              <a:latin typeface="Arial" pitchFamily="34" charset="0"/>
              <a:cs typeface="Arial" pitchFamily="34" charset="0"/>
            </a:endParaRPr>
          </a:p>
          <a:p>
            <a:pPr marL="400050" lvl="1" indent="0" eaLnBrk="1" hangingPunct="1">
              <a:buFont typeface="Arial" charset="0"/>
              <a:buNone/>
              <a:defRPr/>
            </a:pPr>
            <a:r>
              <a:rPr lang="en-US" sz="3200" dirty="0">
                <a:latin typeface="Arial" pitchFamily="34" charset="0"/>
                <a:cs typeface="Arial" pitchFamily="34" charset="0"/>
              </a:rPr>
              <a:t>Most older adults are not interested in or able to have enjoyable sex lives.</a:t>
            </a:r>
          </a:p>
        </p:txBody>
      </p:sp>
      <p:pic>
        <p:nvPicPr>
          <p:cNvPr id="46084" name="Picture 1" descr="A couple kissin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200400" y="4114800"/>
            <a:ext cx="2870200" cy="2159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5 – 10 </a:t>
            </a:r>
          </a:p>
        </p:txBody>
      </p:sp>
      <p:sp>
        <p:nvSpPr>
          <p:cNvPr id="103426" name="Content Placeholder 3"/>
          <p:cNvSpPr>
            <a:spLocks noGrp="1"/>
          </p:cNvSpPr>
          <p:nvPr>
            <p:ph idx="1"/>
          </p:nvPr>
        </p:nvSpPr>
        <p:spPr/>
        <p:txBody>
          <a:bodyPr/>
          <a:lstStyle/>
          <a:p>
            <a:pPr eaLnBrk="1" hangingPunct="1">
              <a:defRPr/>
            </a:pPr>
            <a:endParaRPr lang="en-US" dirty="0">
              <a:latin typeface="Arial" pitchFamily="34" charset="0"/>
              <a:cs typeface="Arial" pitchFamily="34" charset="0"/>
            </a:endParaRPr>
          </a:p>
          <a:p>
            <a:pPr eaLnBrk="1" hangingPunct="1">
              <a:defRPr/>
            </a:pPr>
            <a:endParaRPr lang="en-US" dirty="0">
              <a:latin typeface="Arial" pitchFamily="34" charset="0"/>
              <a:cs typeface="Arial" pitchFamily="34" charset="0"/>
            </a:endParaRPr>
          </a:p>
          <a:p>
            <a:pPr marL="0" indent="0" algn="ctr" eaLnBrk="1" hangingPunct="1">
              <a:buFont typeface="Arial" charset="0"/>
              <a:buNone/>
              <a:defRPr/>
            </a:pPr>
            <a:r>
              <a:rPr lang="en-US" sz="4400" dirty="0">
                <a:latin typeface="Arial" pitchFamily="34" charset="0"/>
                <a:cs typeface="Arial" pitchFamily="34" charset="0"/>
              </a:rPr>
              <a:t>FALSE</a:t>
            </a:r>
          </a:p>
        </p:txBody>
      </p:sp>
      <p:pic>
        <p:nvPicPr>
          <p:cNvPr id="47108"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7109" name="Picture 1" descr="A couple kissing"/>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3048000" y="4114800"/>
            <a:ext cx="3556000"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5 - 20</a:t>
            </a:r>
          </a:p>
        </p:txBody>
      </p:sp>
      <p:sp>
        <p:nvSpPr>
          <p:cNvPr id="105474" name="Content Placeholder 2"/>
          <p:cNvSpPr>
            <a:spLocks noGrp="1"/>
          </p:cNvSpPr>
          <p:nvPr>
            <p:ph idx="1"/>
          </p:nvPr>
        </p:nvSpPr>
        <p:spPr/>
        <p:txBody>
          <a:bodyPr/>
          <a:lstStyle/>
          <a:p>
            <a:pPr eaLnBrk="1" hangingPunct="1">
              <a:defRPr/>
            </a:pPr>
            <a:r>
              <a:rPr lang="en-US" b="1" dirty="0">
                <a:latin typeface="Arial" pitchFamily="34" charset="0"/>
                <a:cs typeface="Arial" pitchFamily="34" charset="0"/>
              </a:rPr>
              <a:t>TRUE OR FALSE?</a:t>
            </a:r>
          </a:p>
          <a:p>
            <a:pPr eaLnBrk="1" hangingPunct="1">
              <a:defRPr/>
            </a:pPr>
            <a:endParaRPr lang="en-US" dirty="0">
              <a:latin typeface="Arial" pitchFamily="34" charset="0"/>
              <a:cs typeface="Arial" pitchFamily="34" charset="0"/>
            </a:endParaRPr>
          </a:p>
          <a:p>
            <a:pPr marL="400050" lvl="1" indent="0" eaLnBrk="1" hangingPunct="1">
              <a:buFont typeface="Arial" charset="0"/>
              <a:buNone/>
              <a:defRPr/>
            </a:pPr>
            <a:r>
              <a:rPr lang="en-US" sz="3200" dirty="0">
                <a:latin typeface="Arial" pitchFamily="34" charset="0"/>
                <a:cs typeface="Arial" pitchFamily="34" charset="0"/>
              </a:rPr>
              <a:t>Older woman are just as interested in sex as older men.</a:t>
            </a:r>
          </a:p>
        </p:txBody>
      </p:sp>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5 – 20 </a:t>
            </a:r>
          </a:p>
        </p:txBody>
      </p:sp>
      <p:sp>
        <p:nvSpPr>
          <p:cNvPr id="49155" name="Content Placeholder 3"/>
          <p:cNvSpPr>
            <a:spLocks noGrp="1"/>
          </p:cNvSpPr>
          <p:nvPr>
            <p:ph idx="1"/>
          </p:nvPr>
        </p:nvSpPr>
        <p:spPr/>
        <p:txBody>
          <a:bodyPr/>
          <a:lstStyle/>
          <a:p>
            <a:pPr marL="0" indent="0" eaLnBrk="1" hangingPunct="1">
              <a:buFont typeface="Arial" charset="0"/>
              <a:buNone/>
            </a:pPr>
            <a:r>
              <a:rPr lang="en-US" altLang="en-US">
                <a:latin typeface="Arial" charset="0"/>
                <a:ea typeface="ＭＳ Ｐゴシック" pitchFamily="34" charset="-128"/>
                <a:cs typeface="Arial" charset="0"/>
              </a:rPr>
              <a:t>         </a:t>
            </a:r>
          </a:p>
          <a:p>
            <a:pPr marL="0" indent="0" algn="ctr" eaLnBrk="1" hangingPunct="1">
              <a:buFont typeface="Arial" charset="0"/>
              <a:buNone/>
            </a:pPr>
            <a:r>
              <a:rPr lang="en-US" altLang="en-US" sz="4400">
                <a:latin typeface="Arial" charset="0"/>
                <a:ea typeface="ＭＳ Ｐゴシック" pitchFamily="34" charset="-128"/>
                <a:cs typeface="Arial" charset="0"/>
              </a:rPr>
              <a:t>TRUE</a:t>
            </a:r>
          </a:p>
          <a:p>
            <a:pPr marL="0" indent="0" eaLnBrk="1" hangingPunct="1">
              <a:buFont typeface="Arial" charset="0"/>
              <a:buNone/>
            </a:pPr>
            <a:endParaRPr lang="en-US" altLang="en-US">
              <a:latin typeface="Arial" charset="0"/>
              <a:ea typeface="ＭＳ Ｐゴシック" pitchFamily="34" charset="-128"/>
              <a:cs typeface="Arial" charset="0"/>
            </a:endParaRPr>
          </a:p>
          <a:p>
            <a:pPr marL="0" indent="0" eaLnBrk="1" hangingPunct="1">
              <a:buFont typeface="Arial" charset="0"/>
              <a:buNone/>
            </a:pPr>
            <a:r>
              <a:rPr lang="en-US" altLang="en-US">
                <a:latin typeface="Arial" charset="0"/>
                <a:ea typeface="ＭＳ Ｐゴシック" pitchFamily="34" charset="-128"/>
                <a:cs typeface="Arial" charset="0"/>
              </a:rPr>
              <a:t>                                 </a:t>
            </a:r>
            <a:r>
              <a:rPr lang="en-US" altLang="en-US" sz="4400">
                <a:latin typeface="Arial" charset="0"/>
                <a:ea typeface="ＭＳ Ｐゴシック" pitchFamily="34" charset="-128"/>
                <a:cs typeface="Arial" charset="0"/>
              </a:rPr>
              <a:t> </a:t>
            </a:r>
          </a:p>
        </p:txBody>
      </p:sp>
      <p:pic>
        <p:nvPicPr>
          <p:cNvPr id="49156"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9157" name="Picture 2" descr="A woman with her mouth open"/>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3124200" y="3505200"/>
            <a:ext cx="3116263" cy="304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5 - 30</a:t>
            </a:r>
          </a:p>
        </p:txBody>
      </p:sp>
      <p:sp>
        <p:nvSpPr>
          <p:cNvPr id="50179" name="Content Placeholder 2"/>
          <p:cNvSpPr>
            <a:spLocks noGrp="1"/>
          </p:cNvSpPr>
          <p:nvPr>
            <p:ph idx="1"/>
          </p:nvPr>
        </p:nvSpPr>
        <p:spPr/>
        <p:txBody>
          <a:bodyPr/>
          <a:lstStyle/>
          <a:p>
            <a:pPr eaLnBrk="1" hangingPunct="1">
              <a:buFont typeface="Arial" pitchFamily="34" charset="0"/>
              <a:buChar char="•"/>
              <a:defRPr/>
            </a:pPr>
            <a:r>
              <a:rPr lang="en-US" b="1" dirty="0">
                <a:latin typeface="Arial" pitchFamily="34" charset="0"/>
                <a:ea typeface="ＭＳ Ｐゴシック" pitchFamily="34" charset="-128"/>
                <a:cs typeface="Arial" pitchFamily="34" charset="0"/>
              </a:rPr>
              <a:t>TRUE OR FALSE?</a:t>
            </a:r>
          </a:p>
          <a:p>
            <a:pPr marL="0" indent="0" eaLnBrk="1" hangingPunct="1">
              <a:buFont typeface="Arial" pitchFamily="34" charset="0"/>
              <a:buNone/>
              <a:defRPr/>
            </a:pPr>
            <a:endParaRPr lang="en-US" dirty="0">
              <a:latin typeface="Arial" pitchFamily="34" charset="0"/>
              <a:ea typeface="ＭＳ Ｐゴシック" pitchFamily="34" charset="-128"/>
              <a:cs typeface="Arial" pitchFamily="34" charset="0"/>
            </a:endParaRPr>
          </a:p>
          <a:p>
            <a:pPr marL="400050" lvl="1" indent="0" eaLnBrk="1" hangingPunct="1">
              <a:buFont typeface="Arial" pitchFamily="34" charset="0"/>
              <a:buNone/>
              <a:defRPr/>
            </a:pPr>
            <a:r>
              <a:rPr lang="en-US" sz="3200" dirty="0">
                <a:latin typeface="Arial" pitchFamily="34" charset="0"/>
                <a:ea typeface="ＭＳ Ｐゴシック" pitchFamily="34" charset="-128"/>
                <a:cs typeface="Arial" pitchFamily="34" charset="0"/>
              </a:rPr>
              <a:t>Older gay and lesbian individuals have trouble with aging because they can no longer find suitable partners who are willing to have sex with them.</a:t>
            </a:r>
          </a:p>
        </p:txBody>
      </p:sp>
    </p:spTree>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5 – 30 </a:t>
            </a:r>
          </a:p>
        </p:txBody>
      </p:sp>
      <p:sp>
        <p:nvSpPr>
          <p:cNvPr id="111618" name="Content Placeholder 3"/>
          <p:cNvSpPr>
            <a:spLocks noGrp="1"/>
          </p:cNvSpPr>
          <p:nvPr>
            <p:ph idx="1"/>
          </p:nvPr>
        </p:nvSpPr>
        <p:spPr/>
        <p:txBody>
          <a:bodyPr/>
          <a:lstStyle/>
          <a:p>
            <a:pPr eaLnBrk="1" hangingPunct="1">
              <a:defRPr/>
            </a:pPr>
            <a:endParaRPr lang="en-US" dirty="0">
              <a:latin typeface="Arial" pitchFamily="34" charset="0"/>
              <a:cs typeface="Arial" pitchFamily="34" charset="0"/>
            </a:endParaRPr>
          </a:p>
          <a:p>
            <a:pPr eaLnBrk="1" hangingPunct="1">
              <a:defRPr/>
            </a:pPr>
            <a:endParaRPr lang="en-US" dirty="0">
              <a:latin typeface="Arial" pitchFamily="34" charset="0"/>
              <a:cs typeface="Arial" pitchFamily="34" charset="0"/>
            </a:endParaRPr>
          </a:p>
          <a:p>
            <a:pPr marL="0" indent="0" eaLnBrk="1" hangingPunct="1">
              <a:buFont typeface="Arial" charset="0"/>
              <a:buNone/>
              <a:defRPr/>
            </a:pPr>
            <a:r>
              <a:rPr lang="en-US" dirty="0">
                <a:latin typeface="Arial" pitchFamily="34" charset="0"/>
                <a:cs typeface="Arial" pitchFamily="34" charset="0"/>
              </a:rPr>
              <a:t>                       </a:t>
            </a:r>
            <a:r>
              <a:rPr lang="en-US" sz="4400" dirty="0">
                <a:latin typeface="Arial" pitchFamily="34" charset="0"/>
                <a:cs typeface="Arial" pitchFamily="34" charset="0"/>
              </a:rPr>
              <a:t>FALSE</a:t>
            </a:r>
          </a:p>
        </p:txBody>
      </p:sp>
      <p:pic>
        <p:nvPicPr>
          <p:cNvPr id="51204"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205" name="Picture 1" descr="Two men sitting in wheelchairs holding hands"/>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5638800" y="2286000"/>
            <a:ext cx="3162300" cy="25320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206" name="Picture 2" descr="A couple of women smiling"/>
          <p:cNvPicPr>
            <a:picLocks noChangeAspect="1"/>
          </p:cNvPicPr>
          <p:nvPr/>
        </p:nvPicPr>
        <p:blipFill>
          <a:blip r:embed="rId6">
            <a:extLst>
              <a:ext uri="{28A0092B-C50C-407E-A947-70E740481C1C}">
                <a14:useLocalDpi xmlns:a14="http://schemas.microsoft.com/office/drawing/2010/main" val="0"/>
              </a:ext>
            </a:extLst>
          </a:blip>
          <a:srcRect/>
          <a:stretch>
            <a:fillRect/>
          </a:stretch>
        </p:blipFill>
        <p:spPr bwMode="auto">
          <a:xfrm>
            <a:off x="533400" y="3962400"/>
            <a:ext cx="3492500" cy="2324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5 - 40</a:t>
            </a:r>
          </a:p>
        </p:txBody>
      </p:sp>
      <p:sp>
        <p:nvSpPr>
          <p:cNvPr id="113666" name="Content Placeholder 2"/>
          <p:cNvSpPr>
            <a:spLocks noGrp="1"/>
          </p:cNvSpPr>
          <p:nvPr>
            <p:ph idx="1"/>
          </p:nvPr>
        </p:nvSpPr>
        <p:spPr/>
        <p:txBody>
          <a:bodyPr/>
          <a:lstStyle/>
          <a:p>
            <a:pPr eaLnBrk="1" hangingPunct="1">
              <a:defRPr/>
            </a:pPr>
            <a:r>
              <a:rPr lang="en-US" b="1" dirty="0">
                <a:latin typeface="Arial" pitchFamily="34" charset="0"/>
                <a:cs typeface="Arial" pitchFamily="34" charset="0"/>
              </a:rPr>
              <a:t>TRUE OR FALSE?</a:t>
            </a:r>
          </a:p>
          <a:p>
            <a:pPr eaLnBrk="1" hangingPunct="1">
              <a:defRPr/>
            </a:pPr>
            <a:endParaRPr lang="en-US" dirty="0">
              <a:latin typeface="Arial" pitchFamily="34" charset="0"/>
              <a:cs typeface="Arial" pitchFamily="34" charset="0"/>
            </a:endParaRPr>
          </a:p>
          <a:p>
            <a:pPr marL="400050" lvl="1" indent="0" eaLnBrk="1" hangingPunct="1">
              <a:buFont typeface="Arial" charset="0"/>
              <a:buNone/>
              <a:defRPr/>
            </a:pPr>
            <a:r>
              <a:rPr lang="en-US" sz="3200" dirty="0">
                <a:latin typeface="Arial" pitchFamily="34" charset="0"/>
                <a:cs typeface="Arial" pitchFamily="34" charset="0"/>
              </a:rPr>
              <a:t>Older adults need to continue to practice safe sex.</a:t>
            </a:r>
          </a:p>
        </p:txBody>
      </p:sp>
      <p:pic>
        <p:nvPicPr>
          <p:cNvPr id="52228" name="Picture 2" descr="A pile of condoms"/>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4038600" y="3810000"/>
            <a:ext cx="2857500" cy="2857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5 – 40 </a:t>
            </a:r>
          </a:p>
        </p:txBody>
      </p:sp>
      <p:sp>
        <p:nvSpPr>
          <p:cNvPr id="53251" name="Content Placeholder 3"/>
          <p:cNvSpPr>
            <a:spLocks noGrp="1"/>
          </p:cNvSpPr>
          <p:nvPr>
            <p:ph idx="1"/>
          </p:nvPr>
        </p:nvSpPr>
        <p:spPr/>
        <p:txBody>
          <a:bodyPr/>
          <a:lstStyle/>
          <a:p>
            <a:pPr marL="0" indent="0" eaLnBrk="1" hangingPunct="1">
              <a:buFont typeface="Arial" charset="0"/>
              <a:buNone/>
            </a:pPr>
            <a:endParaRPr lang="en-US" altLang="en-US">
              <a:latin typeface="Arial" charset="0"/>
              <a:ea typeface="ＭＳ Ｐゴシック" pitchFamily="34" charset="-128"/>
              <a:cs typeface="Arial" charset="0"/>
            </a:endParaRPr>
          </a:p>
          <a:p>
            <a:pPr marL="0" indent="0" eaLnBrk="1" hangingPunct="1">
              <a:buFont typeface="Arial" charset="0"/>
              <a:buNone/>
            </a:pPr>
            <a:endParaRPr lang="en-US" altLang="en-US">
              <a:latin typeface="Arial" charset="0"/>
              <a:ea typeface="ＭＳ Ｐゴシック" pitchFamily="34" charset="-128"/>
              <a:cs typeface="Arial" charset="0"/>
            </a:endParaRPr>
          </a:p>
          <a:p>
            <a:pPr marL="0" indent="0" algn="ctr" eaLnBrk="1" hangingPunct="1">
              <a:buFont typeface="Arial" charset="0"/>
              <a:buNone/>
            </a:pPr>
            <a:r>
              <a:rPr lang="en-US" altLang="en-US" sz="4400">
                <a:latin typeface="Arial" charset="0"/>
                <a:ea typeface="ＭＳ Ｐゴシック" pitchFamily="34" charset="-128"/>
                <a:cs typeface="Arial" charset="0"/>
              </a:rPr>
              <a:t>TRUE</a:t>
            </a:r>
          </a:p>
        </p:txBody>
      </p:sp>
      <p:pic>
        <p:nvPicPr>
          <p:cNvPr id="53252"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Question 5 - 50</a:t>
            </a:r>
          </a:p>
        </p:txBody>
      </p:sp>
      <p:sp>
        <p:nvSpPr>
          <p:cNvPr id="54275" name="Content Placeholder 2"/>
          <p:cNvSpPr>
            <a:spLocks noGrp="1"/>
          </p:cNvSpPr>
          <p:nvPr>
            <p:ph idx="1"/>
          </p:nvPr>
        </p:nvSpPr>
        <p:spPr/>
        <p:txBody>
          <a:bodyPr/>
          <a:lstStyle/>
          <a:p>
            <a:pPr eaLnBrk="1" hangingPunct="1"/>
            <a:r>
              <a:rPr lang="en-US" altLang="en-US" dirty="0">
                <a:latin typeface="Arial" charset="0"/>
                <a:ea typeface="ＭＳ Ｐゴシック" pitchFamily="34" charset="-128"/>
                <a:cs typeface="Arial" charset="0"/>
              </a:rPr>
              <a:t>What are the hormonal changes that sometimes occur in males and females as they age that can impact on sexual issues?</a:t>
            </a:r>
          </a:p>
          <a:p>
            <a:pPr eaLnBrk="1" hangingPunct="1"/>
            <a:endParaRPr lang="en-US" altLang="en-US" dirty="0">
              <a:latin typeface="Arial" charset="0"/>
              <a:ea typeface="ＭＳ Ｐゴシック" pitchFamily="34" charset="-128"/>
              <a:cs typeface="Arial" charset="0"/>
            </a:endParaRPr>
          </a:p>
          <a:p>
            <a:pPr eaLnBrk="1" hangingPunct="1"/>
            <a:r>
              <a:rPr lang="en-US" altLang="en-US" dirty="0">
                <a:latin typeface="Arial" charset="0"/>
                <a:ea typeface="ＭＳ Ｐゴシック" pitchFamily="34" charset="-128"/>
                <a:cs typeface="Arial" charset="0"/>
              </a:rPr>
              <a:t>What are the interventions? </a:t>
            </a:r>
          </a:p>
        </p:txBody>
      </p:sp>
    </p:spTree>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Title 1"/>
          <p:cNvSpPr>
            <a:spLocks noGrp="1"/>
          </p:cNvSpPr>
          <p:nvPr>
            <p:ph type="title"/>
          </p:nvPr>
        </p:nvSpPr>
        <p:spPr/>
        <p:txBody>
          <a:bodyPr/>
          <a:lstStyle/>
          <a:p>
            <a:pPr eaLnBrk="1" hangingPunct="1"/>
            <a:r>
              <a:rPr lang="en-US" altLang="en-US">
                <a:latin typeface="Arial" charset="0"/>
                <a:ea typeface="ＭＳ Ｐゴシック" pitchFamily="34" charset="-128"/>
                <a:cs typeface="Arial" charset="0"/>
              </a:rPr>
              <a:t>Answer 5 – 50 </a:t>
            </a:r>
          </a:p>
        </p:txBody>
      </p:sp>
      <p:sp>
        <p:nvSpPr>
          <p:cNvPr id="55299" name="Content Placeholder 3"/>
          <p:cNvSpPr>
            <a:spLocks noGrp="1"/>
          </p:cNvSpPr>
          <p:nvPr>
            <p:ph idx="1"/>
          </p:nvPr>
        </p:nvSpPr>
        <p:spPr/>
        <p:txBody>
          <a:bodyPr/>
          <a:lstStyle/>
          <a:p>
            <a:pPr eaLnBrk="1" hangingPunct="1"/>
            <a:r>
              <a:rPr lang="en-US" altLang="en-US" dirty="0">
                <a:latin typeface="Arial" charset="0"/>
                <a:ea typeface="ＭＳ Ｐゴシック" pitchFamily="34" charset="-128"/>
                <a:cs typeface="Arial" charset="0"/>
              </a:rPr>
              <a:t>Men can experience decreased testosterone which can lead to a  decreased sex drive and erectile dysfunction.</a:t>
            </a:r>
          </a:p>
          <a:p>
            <a:pPr eaLnBrk="1" hangingPunct="1"/>
            <a:endParaRPr lang="en-US" altLang="en-US" sz="800" dirty="0">
              <a:latin typeface="Arial" charset="0"/>
              <a:ea typeface="ＭＳ Ｐゴシック" pitchFamily="34" charset="-128"/>
              <a:cs typeface="Arial" charset="0"/>
            </a:endParaRPr>
          </a:p>
          <a:p>
            <a:pPr eaLnBrk="1" hangingPunct="1"/>
            <a:r>
              <a:rPr lang="en-US" altLang="en-US" dirty="0">
                <a:latin typeface="Arial" charset="0"/>
                <a:ea typeface="ＭＳ Ｐゴシック" pitchFamily="34" charset="-128"/>
                <a:cs typeface="Arial" charset="0"/>
              </a:rPr>
              <a:t>Woman can have decreased levels of estradiol and estrogen which can lead to vaginal dryness.</a:t>
            </a:r>
          </a:p>
        </p:txBody>
      </p:sp>
      <p:pic>
        <p:nvPicPr>
          <p:cNvPr id="55300" name="Picture 2" descr="C:\Users\Robin\AppData\Local\Microsoft\Windows\Temporary Internet Files\Content.IE5\UKPIYV1G\MCj04421220000[1].png">
            <a:hlinkClick r:id="rId3" action="ppaction://hlinksldjump"/>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29600" y="6138863"/>
            <a:ext cx="723900" cy="719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5301" name="Picture 1" descr="Male icon"/>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5029200" y="4857750"/>
            <a:ext cx="2362200" cy="1768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theme/theme1.xml><?xml version="1.0" encoding="utf-8"?>
<a:theme xmlns:a="http://schemas.openxmlformats.org/drawingml/2006/main" name="Office Theme">
  <a:themeElements>
    <a:clrScheme name="Custom 1">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FFFFFF"/>
      </a:hlink>
      <a:folHlink>
        <a:srgbClr val="BFBFBF"/>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p:properties xmlns:p="http://schemas.microsoft.com/office/2006/metadata/properties" xmlns:xsi="http://www.w3.org/2001/XMLSchema-instance" xmlns:pc="http://schemas.microsoft.com/office/infopath/2007/PartnerControls">
  <documentManagement>
    <lcf76f155ced4ddcb4097134ff3c332f xmlns="115335aa-b14d-43fc-bc3f-f6c2eb8e2e98">
      <Terms xmlns="http://schemas.microsoft.com/office/infopath/2007/PartnerControls"/>
    </lcf76f155ced4ddcb4097134ff3c332f>
    <TaxCatchAll xmlns="e6718f48-bae5-4a3b-98de-cc0791a0f4dd" xsi:nil="true"/>
  </documentManagement>
</p:properties>
</file>

<file path=customXml/item3.xml><?xml version="1.0" encoding="utf-8"?>
<ct:contentTypeSchema xmlns:ct="http://schemas.microsoft.com/office/2006/metadata/contentType" xmlns:ma="http://schemas.microsoft.com/office/2006/metadata/properties/metaAttributes" ct:_="" ma:_="" ma:contentTypeName="Document" ma:contentTypeID="0x010100FB84CCAAB2D8B94C9E80AEE0F968D4E3" ma:contentTypeVersion="16" ma:contentTypeDescription="Create a new document." ma:contentTypeScope="" ma:versionID="d63d8fec38fad7d1a60de83c4ac9f338">
  <xsd:schema xmlns:xsd="http://www.w3.org/2001/XMLSchema" xmlns:xs="http://www.w3.org/2001/XMLSchema" xmlns:p="http://schemas.microsoft.com/office/2006/metadata/properties" xmlns:ns2="115335aa-b14d-43fc-bc3f-f6c2eb8e2e98" xmlns:ns3="e6718f48-bae5-4a3b-98de-cc0791a0f4dd" targetNamespace="http://schemas.microsoft.com/office/2006/metadata/properties" ma:root="true" ma:fieldsID="25a4bd9ba85c517d8a2420a09b45e86f" ns2:_="" ns3:_="">
    <xsd:import namespace="115335aa-b14d-43fc-bc3f-f6c2eb8e2e98"/>
    <xsd:import namespace="e6718f48-bae5-4a3b-98de-cc0791a0f4dd"/>
    <xsd:element name="properties">
      <xsd:complexType>
        <xsd:sequence>
          <xsd:element name="documentManagement">
            <xsd:complexType>
              <xsd:all>
                <xsd:element ref="ns2:MediaServiceMetadata" minOccurs="0"/>
                <xsd:element ref="ns2:MediaServiceFastMetadata" minOccurs="0"/>
                <xsd:element ref="ns2:MediaServiceAutoKeyPoints" minOccurs="0"/>
                <xsd:element ref="ns2:MediaServiceKeyPoints" minOccurs="0"/>
                <xsd:element ref="ns2:MediaServiceDateTaken" minOccurs="0"/>
                <xsd:element ref="ns2:MediaServiceAutoTags" minOccurs="0"/>
                <xsd:element ref="ns2:MediaServiceOCR" minOccurs="0"/>
                <xsd:element ref="ns2:MediaServiceLocation" minOccurs="0"/>
                <xsd:element ref="ns2:MediaServiceGenerationTime" minOccurs="0"/>
                <xsd:element ref="ns2:MediaServiceEventHashCode" minOccurs="0"/>
                <xsd:element ref="ns2:MediaLengthInSeconds" minOccurs="0"/>
                <xsd:element ref="ns3:SharedWithUsers" minOccurs="0"/>
                <xsd:element ref="ns3:SharedWithDetails" minOccurs="0"/>
                <xsd:element ref="ns2:lcf76f155ced4ddcb4097134ff3c332f" minOccurs="0"/>
                <xsd:element ref="ns3:TaxCatchAll"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115335aa-b14d-43fc-bc3f-f6c2eb8e2e98"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MediaServiceDateTaken" ma:index="12" nillable="true" ma:displayName="MediaServiceDateTaken" ma:hidden="true" ma:internalName="MediaServiceDateTaken" ma:readOnly="true">
      <xsd:simpleType>
        <xsd:restriction base="dms:Text"/>
      </xsd:simpleType>
    </xsd:element>
    <xsd:element name="MediaServiceAutoTags" ma:index="13" nillable="true" ma:displayName="Tags" ma:internalName="MediaServiceAutoTags" ma:readOnly="true">
      <xsd:simpleType>
        <xsd:restriction base="dms:Text"/>
      </xsd:simpleType>
    </xsd:element>
    <xsd:element name="MediaServiceOCR" ma:index="14" nillable="true" ma:displayName="Extracted Text" ma:internalName="MediaServiceOCR" ma:readOnly="true">
      <xsd:simpleType>
        <xsd:restriction base="dms:Note">
          <xsd:maxLength value="255"/>
        </xsd:restriction>
      </xsd:simpleType>
    </xsd:element>
    <xsd:element name="MediaServiceLocation" ma:index="15" nillable="true" ma:displayName="Location" ma:internalName="MediaServiceLocation" ma:readOnly="true">
      <xsd:simpleType>
        <xsd:restriction base="dms:Text"/>
      </xsd:simpleType>
    </xsd:element>
    <xsd:element name="MediaServiceGenerationTime" ma:index="16" nillable="true" ma:displayName="MediaServiceGenerationTime" ma:hidden="true" ma:internalName="MediaServiceGenerationTime" ma:readOnly="true">
      <xsd:simpleType>
        <xsd:restriction base="dms:Text"/>
      </xsd:simpleType>
    </xsd:element>
    <xsd:element name="MediaServiceEventHashCode" ma:index="17" nillable="true" ma:displayName="MediaServiceEventHashCode" ma:hidden="true" ma:internalName="MediaServiceEventHashCode" ma:readOnly="true">
      <xsd:simpleType>
        <xsd:restriction base="dms:Text"/>
      </xsd:simpleType>
    </xsd:element>
    <xsd:element name="MediaLengthInSeconds" ma:index="18" nillable="true" ma:displayName="Length (seconds)" ma:internalName="MediaLengthInSeconds" ma:readOnly="true">
      <xsd:simpleType>
        <xsd:restriction base="dms:Unknown"/>
      </xsd:simpleType>
    </xsd:element>
    <xsd:element name="lcf76f155ced4ddcb4097134ff3c332f" ma:index="22" nillable="true" ma:taxonomy="true" ma:internalName="lcf76f155ced4ddcb4097134ff3c332f" ma:taxonomyFieldName="MediaServiceImageTags" ma:displayName="Image Tags" ma:readOnly="false" ma:fieldId="{5cf76f15-5ced-4ddc-b409-7134ff3c332f}" ma:taxonomyMulti="true" ma:sspId="67d5b859-ebfe-4755-9808-2198ae9c6033" ma:termSetId="09814cd3-568e-fe90-9814-8d621ff8fb84" ma:anchorId="fba54fb3-c3e1-fe81-a776-ca4b69148c4d" ma:open="true" ma:isKeyword="false">
      <xsd:complexType>
        <xsd:sequence>
          <xsd:element ref="pc:Terms" minOccurs="0" maxOccurs="1"/>
        </xsd:sequence>
      </xsd:complexType>
    </xsd:element>
  </xsd:schema>
  <xsd:schema xmlns:xsd="http://www.w3.org/2001/XMLSchema" xmlns:xs="http://www.w3.org/2001/XMLSchema" xmlns:dms="http://schemas.microsoft.com/office/2006/documentManagement/types" xmlns:pc="http://schemas.microsoft.com/office/infopath/2007/PartnerControls" targetNamespace="e6718f48-bae5-4a3b-98de-cc0791a0f4dd" elementFormDefault="qualified">
    <xsd:import namespace="http://schemas.microsoft.com/office/2006/documentManagement/types"/>
    <xsd:import namespace="http://schemas.microsoft.com/office/infopath/2007/PartnerControls"/>
    <xsd:element name="SharedWithUsers" ma:index="19"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20" nillable="true" ma:displayName="Shared With Details" ma:internalName="SharedWithDetails" ma:readOnly="true">
      <xsd:simpleType>
        <xsd:restriction base="dms:Note">
          <xsd:maxLength value="255"/>
        </xsd:restriction>
      </xsd:simpleType>
    </xsd:element>
    <xsd:element name="TaxCatchAll" ma:index="23" nillable="true" ma:displayName="Taxonomy Catch All Column" ma:hidden="true" ma:list="{1682f190-dbc2-421d-b101-020c9c793152}" ma:internalName="TaxCatchAll" ma:showField="CatchAllData" ma:web="e6718f48-bae5-4a3b-98de-cc0791a0f4dd">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A215ED55-C56C-4E9D-BCCB-F53B5CD54834}">
  <ds:schemaRefs>
    <ds:schemaRef ds:uri="http://schemas.microsoft.com/sharepoint/v3/contenttype/forms"/>
  </ds:schemaRefs>
</ds:datastoreItem>
</file>

<file path=customXml/itemProps2.xml><?xml version="1.0" encoding="utf-8"?>
<ds:datastoreItem xmlns:ds="http://schemas.openxmlformats.org/officeDocument/2006/customXml" ds:itemID="{3E70C4D8-D534-4C32-B3C6-C8BD6FD20492}">
  <ds:schemaRefs>
    <ds:schemaRef ds:uri="115335aa-b14d-43fc-bc3f-f6c2eb8e2e98"/>
    <ds:schemaRef ds:uri="http://purl.org/dc/elements/1.1/"/>
    <ds:schemaRef ds:uri="http://purl.org/dc/terms/"/>
    <ds:schemaRef ds:uri="http://schemas.microsoft.com/office/2006/documentManagement/types"/>
    <ds:schemaRef ds:uri="http://schemas.openxmlformats.org/package/2006/metadata/core-properties"/>
    <ds:schemaRef ds:uri="http://schemas.microsoft.com/office/infopath/2007/PartnerControls"/>
    <ds:schemaRef ds:uri="e6718f48-bae5-4a3b-98de-cc0791a0f4dd"/>
    <ds:schemaRef ds:uri="http://schemas.microsoft.com/office/2006/metadata/properties"/>
    <ds:schemaRef ds:uri="http://www.w3.org/XML/1998/namespace"/>
    <ds:schemaRef ds:uri="http://purl.org/dc/dcmitype/"/>
  </ds:schemaRefs>
</ds:datastoreItem>
</file>

<file path=customXml/itemProps3.xml><?xml version="1.0" encoding="utf-8"?>
<ds:datastoreItem xmlns:ds="http://schemas.openxmlformats.org/officeDocument/2006/customXml" ds:itemID="{1F774DF9-04F4-4E09-8DCA-A357A5C264C7}">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115335aa-b14d-43fc-bc3f-f6c2eb8e2e98"/>
    <ds:schemaRef ds:uri="e6718f48-bae5-4a3b-98de-cc0791a0f4dd"/>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otalTime>2257</TotalTime>
  <Words>3752</Words>
  <Application>Microsoft Office PowerPoint</Application>
  <PresentationFormat>On-screen Show (4:3)</PresentationFormat>
  <Paragraphs>364</Paragraphs>
  <Slides>52</Slides>
  <Notes>52</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52</vt:i4>
      </vt:variant>
    </vt:vector>
  </HeadingPairs>
  <TitlesOfParts>
    <vt:vector size="56" baseType="lpstr">
      <vt:lpstr>Arial</vt:lpstr>
      <vt:lpstr>Calibri</vt:lpstr>
      <vt:lpstr>Times New Roman</vt:lpstr>
      <vt:lpstr>Office Theme</vt:lpstr>
      <vt:lpstr>PowerPoint Presentation</vt:lpstr>
      <vt:lpstr>PowerPoint Presentation</vt:lpstr>
      <vt:lpstr>Question 1 - 10</vt:lpstr>
      <vt:lpstr>Answer 1 – 10 </vt:lpstr>
      <vt:lpstr>Question 1 - 20</vt:lpstr>
      <vt:lpstr>Answer 1 – 20 </vt:lpstr>
      <vt:lpstr>Question 1 - 30</vt:lpstr>
      <vt:lpstr>Answer 1 – 30 </vt:lpstr>
      <vt:lpstr>Question 1 - 40</vt:lpstr>
      <vt:lpstr>Answer 1 – 40 </vt:lpstr>
      <vt:lpstr>Question 1 - 50</vt:lpstr>
      <vt:lpstr>Answer 1 – 50 </vt:lpstr>
      <vt:lpstr>Question 2 - 10</vt:lpstr>
      <vt:lpstr>Answer 2 – 10 </vt:lpstr>
      <vt:lpstr>Question 2 - 20</vt:lpstr>
      <vt:lpstr>Answer 2 – 20 </vt:lpstr>
      <vt:lpstr>Question 2 - 30</vt:lpstr>
      <vt:lpstr>Answer 2 – 30 </vt:lpstr>
      <vt:lpstr>Question 2 - 40</vt:lpstr>
      <vt:lpstr>Answer 2 – 40 </vt:lpstr>
      <vt:lpstr>Question 2 - 50</vt:lpstr>
      <vt:lpstr>Answer 2 – 50 </vt:lpstr>
      <vt:lpstr>Question 3 - 10</vt:lpstr>
      <vt:lpstr>Answer 3 – 10 </vt:lpstr>
      <vt:lpstr>Question 3 - 20</vt:lpstr>
      <vt:lpstr>Answer 3 – 20 </vt:lpstr>
      <vt:lpstr>Question 3 - 30</vt:lpstr>
      <vt:lpstr>Answer 3 – 30 </vt:lpstr>
      <vt:lpstr>Question 3 - 40</vt:lpstr>
      <vt:lpstr>Answer 3 – 40 </vt:lpstr>
      <vt:lpstr>Question 3 - 50</vt:lpstr>
      <vt:lpstr>Answer 3 – 50 </vt:lpstr>
      <vt:lpstr>Question 4 - 10</vt:lpstr>
      <vt:lpstr>Answer 4 – 10 </vt:lpstr>
      <vt:lpstr>Question 4 - 20</vt:lpstr>
      <vt:lpstr>Answer 4 – 20 </vt:lpstr>
      <vt:lpstr>Question 4 - 30</vt:lpstr>
      <vt:lpstr>Answer 4 – 30 </vt:lpstr>
      <vt:lpstr>Question 4 - 40</vt:lpstr>
      <vt:lpstr>Answer 4 – 40 </vt:lpstr>
      <vt:lpstr>Question 4 - 50</vt:lpstr>
      <vt:lpstr>Answer 4 – 50 </vt:lpstr>
      <vt:lpstr>Question 5 - 10</vt:lpstr>
      <vt:lpstr>Answer 5 – 10 </vt:lpstr>
      <vt:lpstr>Question 5 - 20</vt:lpstr>
      <vt:lpstr>Answer 5 – 20 </vt:lpstr>
      <vt:lpstr>Question 5 - 30</vt:lpstr>
      <vt:lpstr>Answer 5 – 30 </vt:lpstr>
      <vt:lpstr>Question 5 - 40</vt:lpstr>
      <vt:lpstr>Answer 5 – 40 </vt:lpstr>
      <vt:lpstr>Question 5 - 50</vt:lpstr>
      <vt:lpstr>Answer 5 – 50 </vt:lpstr>
    </vt:vector>
  </TitlesOfParts>
  <Company>National League for Nursing</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Myths of Aging game</dc:title>
  <dc:subject>Jeopardy Template</dc:subject>
  <dc:creator/>
  <cp:keywords>ACE.S</cp:keywords>
  <dc:description>www.edtechnetwork.com</dc:description>
  <cp:lastModifiedBy>Andrea L. Browning</cp:lastModifiedBy>
  <cp:revision>104</cp:revision>
  <cp:lastPrinted>2013-09-26T14:52:45Z</cp:lastPrinted>
  <dcterms:created xsi:type="dcterms:W3CDTF">2009-08-08T13:06:01Z</dcterms:created>
  <dcterms:modified xsi:type="dcterms:W3CDTF">2023-07-05T20:32:14Z</dcterms:modified>
  <cp:category>Jeopardy Template</cp:category>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0x010100FB84CCAAB2D8B94C9E80AEE0F968D4E3</vt:lpwstr>
  </property>
  <property fmtid="{D5CDD505-2E9C-101B-9397-08002B2CF9AE}" pid="3" name="Order">
    <vt:r8>100</vt:r8>
  </property>
</Properties>
</file>