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tiff" ContentType="image/tiff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56" r:id="rId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6B721"/>
    <a:srgbClr val="4D75B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A1ECCB07-022F-4E8B-8438-27916D5FDC11}" v="3" dt="2023-06-28T16:46:58.881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718" autoAdjust="0"/>
    <p:restoredTop sz="95890"/>
  </p:normalViewPr>
  <p:slideViewPr>
    <p:cSldViewPr snapToGrid="0">
      <p:cViewPr varScale="1">
        <p:scale>
          <a:sx n="66" d="100"/>
          <a:sy n="66" d="100"/>
        </p:scale>
        <p:origin x="1146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presProps" Target="presProps.xml"/><Relationship Id="rId11" Type="http://schemas.microsoft.com/office/2015/10/relationships/revisionInfo" Target="revisionInfo.xml"/><Relationship Id="rId5" Type="http://schemas.openxmlformats.org/officeDocument/2006/relationships/slide" Target="slides/slide1.xml"/><Relationship Id="rId10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drea L. Browning" userId="aa32dd76-d095-4f7c-ab83-e674fb590cec" providerId="ADAL" clId="{A1ECCB07-022F-4E8B-8438-27916D5FDC11}"/>
    <pc:docChg chg="modSld">
      <pc:chgData name="Andrea L. Browning" userId="aa32dd76-d095-4f7c-ab83-e674fb590cec" providerId="ADAL" clId="{A1ECCB07-022F-4E8B-8438-27916D5FDC11}" dt="2023-06-28T19:56:58.418" v="19" actId="962"/>
      <pc:docMkLst>
        <pc:docMk/>
      </pc:docMkLst>
      <pc:sldChg chg="modSp mod">
        <pc:chgData name="Andrea L. Browning" userId="aa32dd76-d095-4f7c-ab83-e674fb590cec" providerId="ADAL" clId="{A1ECCB07-022F-4E8B-8438-27916D5FDC11}" dt="2023-06-28T19:56:58.418" v="19" actId="962"/>
        <pc:sldMkLst>
          <pc:docMk/>
          <pc:sldMk cId="3867501343" sldId="256"/>
        </pc:sldMkLst>
        <pc:picChg chg="mod">
          <ac:chgData name="Andrea L. Browning" userId="aa32dd76-d095-4f7c-ab83-e674fb590cec" providerId="ADAL" clId="{A1ECCB07-022F-4E8B-8438-27916D5FDC11}" dt="2023-06-28T19:56:58.418" v="19" actId="962"/>
          <ac:picMkLst>
            <pc:docMk/>
            <pc:sldMk cId="3867501343" sldId="256"/>
            <ac:picMk id="2" creationId="{E7BEFD85-4AF6-304D-B420-B9BF8CCBFB1B}"/>
          </ac:picMkLst>
        </pc:picChg>
      </pc:sldChg>
    </pc:docChg>
  </pc:docChgLst>
  <pc:docChgLst>
    <pc:chgData name="Andrea L. Browning" userId="aa32dd76-d095-4f7c-ab83-e674fb590cec" providerId="ADAL" clId="{62DAF24B-9715-984E-9A65-EC338FB9E3C9}"/>
    <pc:docChg chg="custSel modSld">
      <pc:chgData name="Andrea L. Browning" userId="aa32dd76-d095-4f7c-ab83-e674fb590cec" providerId="ADAL" clId="{62DAF24B-9715-984E-9A65-EC338FB9E3C9}" dt="2021-04-06T18:58:35.046" v="3" actId="14100"/>
      <pc:docMkLst>
        <pc:docMk/>
      </pc:docMkLst>
      <pc:sldChg chg="addSp delSp modSp">
        <pc:chgData name="Andrea L. Browning" userId="aa32dd76-d095-4f7c-ab83-e674fb590cec" providerId="ADAL" clId="{62DAF24B-9715-984E-9A65-EC338FB9E3C9}" dt="2021-04-06T18:58:35.046" v="3" actId="14100"/>
        <pc:sldMkLst>
          <pc:docMk/>
          <pc:sldMk cId="3867501343" sldId="256"/>
        </pc:sldMkLst>
        <pc:picChg chg="add mod">
          <ac:chgData name="Andrea L. Browning" userId="aa32dd76-d095-4f7c-ab83-e674fb590cec" providerId="ADAL" clId="{62DAF24B-9715-984E-9A65-EC338FB9E3C9}" dt="2021-04-06T18:58:35.046" v="3" actId="14100"/>
          <ac:picMkLst>
            <pc:docMk/>
            <pc:sldMk cId="3867501343" sldId="256"/>
            <ac:picMk id="2" creationId="{E7BEFD85-4AF6-304D-B420-B9BF8CCBFB1B}"/>
          </ac:picMkLst>
        </pc:picChg>
        <pc:picChg chg="del">
          <ac:chgData name="Andrea L. Browning" userId="aa32dd76-d095-4f7c-ab83-e674fb590cec" providerId="ADAL" clId="{62DAF24B-9715-984E-9A65-EC338FB9E3C9}" dt="2021-04-06T18:58:24.955" v="0" actId="478"/>
          <ac:picMkLst>
            <pc:docMk/>
            <pc:sldMk cId="3867501343" sldId="256"/>
            <ac:picMk id="6" creationId="{119E163E-A150-4E60-9542-00F67B5A302D}"/>
          </ac:picMkLst>
        </pc:picChg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4394E549-BE38-426D-B6C5-79630D43D765}" type="doc">
      <dgm:prSet loTypeId="urn:microsoft.com/office/officeart/2005/8/layout/radial1" loCatId="cycle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1BB7BB2C-1139-4FC7-AA03-CFCB7084A7B6}">
      <dgm:prSet phldrT="[Text]"/>
      <dgm:spPr/>
      <dgm:t>
        <a:bodyPr/>
        <a:lstStyle/>
        <a:p>
          <a:r>
            <a:rPr lang="en-CA" dirty="0"/>
            <a:t>Case Study: Camden West</a:t>
          </a:r>
          <a:endParaRPr lang="en-US" dirty="0"/>
        </a:p>
      </dgm:t>
    </dgm:pt>
    <dgm:pt modelId="{07C33105-FDFA-4F5F-AC9F-08DC181E539D}" type="parTrans" cxnId="{5F81B41C-BB56-4D0A-B6BA-C0FE852C95C1}">
      <dgm:prSet/>
      <dgm:spPr/>
      <dgm:t>
        <a:bodyPr/>
        <a:lstStyle/>
        <a:p>
          <a:endParaRPr lang="en-US"/>
        </a:p>
      </dgm:t>
    </dgm:pt>
    <dgm:pt modelId="{0A43A842-4DF1-4054-9600-F70222BE908C}" type="sibTrans" cxnId="{5F81B41C-BB56-4D0A-B6BA-C0FE852C95C1}">
      <dgm:prSet/>
      <dgm:spPr/>
      <dgm:t>
        <a:bodyPr/>
        <a:lstStyle/>
        <a:p>
          <a:endParaRPr lang="en-US"/>
        </a:p>
      </dgm:t>
    </dgm:pt>
    <dgm:pt modelId="{B9D8615A-D92E-45DD-A747-19D9C9DDDD84}">
      <dgm:prSet phldrT="[Text]"/>
      <dgm:spPr>
        <a:solidFill>
          <a:srgbClr val="F6B721"/>
        </a:solidFill>
      </dgm:spPr>
      <dgm:t>
        <a:bodyPr/>
        <a:lstStyle/>
        <a:p>
          <a:r>
            <a:rPr lang="en-US" dirty="0">
              <a:solidFill>
                <a:schemeClr val="tx1"/>
              </a:solidFill>
            </a:rPr>
            <a:t>Concept 1</a:t>
          </a:r>
        </a:p>
      </dgm:t>
    </dgm:pt>
    <dgm:pt modelId="{59109189-3E4C-493A-BEDE-C8ADD23824E6}" type="parTrans" cxnId="{255BC0CC-BD3A-4985-8DFB-0B90A3A400DF}">
      <dgm:prSet/>
      <dgm:spPr/>
      <dgm:t>
        <a:bodyPr/>
        <a:lstStyle/>
        <a:p>
          <a:endParaRPr lang="en-US"/>
        </a:p>
      </dgm:t>
    </dgm:pt>
    <dgm:pt modelId="{A9E06FA1-6986-4747-A51F-60B8E8976D11}" type="sibTrans" cxnId="{255BC0CC-BD3A-4985-8DFB-0B90A3A400DF}">
      <dgm:prSet/>
      <dgm:spPr/>
      <dgm:t>
        <a:bodyPr/>
        <a:lstStyle/>
        <a:p>
          <a:endParaRPr lang="en-US"/>
        </a:p>
      </dgm:t>
    </dgm:pt>
    <dgm:pt modelId="{64DEDFC5-B0B8-437A-A868-3122C1E23702}">
      <dgm:prSet phldrT="[Text]"/>
      <dgm:spPr>
        <a:solidFill>
          <a:srgbClr val="F6B721"/>
        </a:solidFill>
      </dgm:spPr>
      <dgm:t>
        <a:bodyPr/>
        <a:lstStyle/>
        <a:p>
          <a:r>
            <a:rPr lang="en-US" dirty="0">
              <a:solidFill>
                <a:schemeClr val="tx1"/>
              </a:solidFill>
            </a:rPr>
            <a:t>Concept 3</a:t>
          </a:r>
        </a:p>
      </dgm:t>
    </dgm:pt>
    <dgm:pt modelId="{F8256DF8-C2FD-4B79-B311-CD3734053F4D}" type="parTrans" cxnId="{F164C5EF-D887-4B0E-AB7C-C3A1B890539C}">
      <dgm:prSet/>
      <dgm:spPr/>
      <dgm:t>
        <a:bodyPr/>
        <a:lstStyle/>
        <a:p>
          <a:endParaRPr lang="en-US"/>
        </a:p>
      </dgm:t>
    </dgm:pt>
    <dgm:pt modelId="{1BACC710-A6BA-42C4-970A-0B5C1D8B6B93}" type="sibTrans" cxnId="{F164C5EF-D887-4B0E-AB7C-C3A1B890539C}">
      <dgm:prSet/>
      <dgm:spPr/>
      <dgm:t>
        <a:bodyPr/>
        <a:lstStyle/>
        <a:p>
          <a:endParaRPr lang="en-US"/>
        </a:p>
      </dgm:t>
    </dgm:pt>
    <dgm:pt modelId="{1C8FC15E-D382-4BB0-84CD-C8D145E8DF38}">
      <dgm:prSet phldrT="[Text]"/>
      <dgm:spPr>
        <a:solidFill>
          <a:srgbClr val="F6B721"/>
        </a:solidFill>
      </dgm:spPr>
      <dgm:t>
        <a:bodyPr/>
        <a:lstStyle/>
        <a:p>
          <a:r>
            <a:rPr lang="en-US" dirty="0">
              <a:solidFill>
                <a:schemeClr val="tx1"/>
              </a:solidFill>
            </a:rPr>
            <a:t>Concept 4</a:t>
          </a:r>
        </a:p>
      </dgm:t>
    </dgm:pt>
    <dgm:pt modelId="{BBA4B190-3A34-4343-B04B-3E68DA081D90}" type="parTrans" cxnId="{078AAB4A-F140-4DF5-874A-80FBE6F4796A}">
      <dgm:prSet/>
      <dgm:spPr/>
      <dgm:t>
        <a:bodyPr/>
        <a:lstStyle/>
        <a:p>
          <a:endParaRPr lang="en-US"/>
        </a:p>
      </dgm:t>
    </dgm:pt>
    <dgm:pt modelId="{5F8259C9-B9B4-4EEC-9B1C-41D08A865509}" type="sibTrans" cxnId="{078AAB4A-F140-4DF5-874A-80FBE6F4796A}">
      <dgm:prSet/>
      <dgm:spPr/>
      <dgm:t>
        <a:bodyPr/>
        <a:lstStyle/>
        <a:p>
          <a:endParaRPr lang="en-US"/>
        </a:p>
      </dgm:t>
    </dgm:pt>
    <dgm:pt modelId="{F632B28F-FB2E-49F4-A09F-7AF8D984183D}">
      <dgm:prSet phldrT="[Text]"/>
      <dgm:spPr>
        <a:solidFill>
          <a:srgbClr val="F6B721"/>
        </a:solidFill>
      </dgm:spPr>
      <dgm:t>
        <a:bodyPr/>
        <a:lstStyle/>
        <a:p>
          <a:r>
            <a:rPr lang="en-US" dirty="0">
              <a:solidFill>
                <a:schemeClr val="tx1"/>
              </a:solidFill>
            </a:rPr>
            <a:t>Concept 5</a:t>
          </a:r>
        </a:p>
      </dgm:t>
    </dgm:pt>
    <dgm:pt modelId="{D0EF0410-E75E-4A5B-A3F5-06D03DEC763F}" type="parTrans" cxnId="{BCAF67F7-9A56-4BEA-9BE2-D7E18D674D22}">
      <dgm:prSet/>
      <dgm:spPr/>
      <dgm:t>
        <a:bodyPr/>
        <a:lstStyle/>
        <a:p>
          <a:endParaRPr lang="en-US"/>
        </a:p>
      </dgm:t>
    </dgm:pt>
    <dgm:pt modelId="{3A6FC349-05CD-4C6A-93B4-A6047FB309A9}" type="sibTrans" cxnId="{BCAF67F7-9A56-4BEA-9BE2-D7E18D674D22}">
      <dgm:prSet/>
      <dgm:spPr/>
      <dgm:t>
        <a:bodyPr/>
        <a:lstStyle/>
        <a:p>
          <a:endParaRPr lang="en-US"/>
        </a:p>
      </dgm:t>
    </dgm:pt>
    <dgm:pt modelId="{BED267A7-7926-44B7-B8C0-F0599D3F8CF1}">
      <dgm:prSet phldrT="[Text]"/>
      <dgm:spPr>
        <a:solidFill>
          <a:srgbClr val="F6B721"/>
        </a:solidFill>
      </dgm:spPr>
      <dgm:t>
        <a:bodyPr/>
        <a:lstStyle/>
        <a:p>
          <a:r>
            <a:rPr lang="en-US" dirty="0">
              <a:solidFill>
                <a:schemeClr val="tx1"/>
              </a:solidFill>
            </a:rPr>
            <a:t>Concept 2</a:t>
          </a:r>
        </a:p>
      </dgm:t>
    </dgm:pt>
    <dgm:pt modelId="{28E7DF8A-7DD4-4B4F-B43C-0B80BDCF67B1}" type="parTrans" cxnId="{B43E8766-33EB-4F6A-A2E2-1A56F288F519}">
      <dgm:prSet/>
      <dgm:spPr/>
      <dgm:t>
        <a:bodyPr/>
        <a:lstStyle/>
        <a:p>
          <a:endParaRPr lang="en-US"/>
        </a:p>
      </dgm:t>
    </dgm:pt>
    <dgm:pt modelId="{C012B1C3-381C-4C24-B46B-3A9EBF70B513}" type="sibTrans" cxnId="{B43E8766-33EB-4F6A-A2E2-1A56F288F519}">
      <dgm:prSet/>
      <dgm:spPr/>
      <dgm:t>
        <a:bodyPr/>
        <a:lstStyle/>
        <a:p>
          <a:endParaRPr lang="en-US"/>
        </a:p>
      </dgm:t>
    </dgm:pt>
    <dgm:pt modelId="{B4B3B61B-9C9F-4D6A-B2F1-C74C8EA70301}" type="pres">
      <dgm:prSet presAssocID="{4394E549-BE38-426D-B6C5-79630D43D765}" presName="cycle" presStyleCnt="0">
        <dgm:presLayoutVars>
          <dgm:chMax val="1"/>
          <dgm:dir/>
          <dgm:animLvl val="ctr"/>
          <dgm:resizeHandles val="exact"/>
        </dgm:presLayoutVars>
      </dgm:prSet>
      <dgm:spPr/>
    </dgm:pt>
    <dgm:pt modelId="{B3947F8A-CE1A-49E0-A094-4AA952EE64E3}" type="pres">
      <dgm:prSet presAssocID="{1BB7BB2C-1139-4FC7-AA03-CFCB7084A7B6}" presName="centerShape" presStyleLbl="node0" presStyleIdx="0" presStyleCnt="1" custScaleX="153452"/>
      <dgm:spPr/>
    </dgm:pt>
    <dgm:pt modelId="{21399DE2-2CA5-4F17-881C-401F0EB7A512}" type="pres">
      <dgm:prSet presAssocID="{59109189-3E4C-493A-BEDE-C8ADD23824E6}" presName="Name9" presStyleLbl="parChTrans1D2" presStyleIdx="0" presStyleCnt="5"/>
      <dgm:spPr/>
    </dgm:pt>
    <dgm:pt modelId="{A1BA340F-D085-4AE0-A419-6B7B5788232E}" type="pres">
      <dgm:prSet presAssocID="{59109189-3E4C-493A-BEDE-C8ADD23824E6}" presName="connTx" presStyleLbl="parChTrans1D2" presStyleIdx="0" presStyleCnt="5"/>
      <dgm:spPr/>
    </dgm:pt>
    <dgm:pt modelId="{F9E0EAA4-BCD7-4AC2-9930-D4B1202C2D5B}" type="pres">
      <dgm:prSet presAssocID="{B9D8615A-D92E-45DD-A747-19D9C9DDDD84}" presName="node" presStyleLbl="node1" presStyleIdx="0" presStyleCnt="5">
        <dgm:presLayoutVars>
          <dgm:bulletEnabled val="1"/>
        </dgm:presLayoutVars>
      </dgm:prSet>
      <dgm:spPr/>
    </dgm:pt>
    <dgm:pt modelId="{722A5FAB-CC56-47AE-8192-96AF68897898}" type="pres">
      <dgm:prSet presAssocID="{28E7DF8A-7DD4-4B4F-B43C-0B80BDCF67B1}" presName="Name9" presStyleLbl="parChTrans1D2" presStyleIdx="1" presStyleCnt="5"/>
      <dgm:spPr/>
    </dgm:pt>
    <dgm:pt modelId="{F46DB606-4600-4824-AB0F-E10550DD3BC5}" type="pres">
      <dgm:prSet presAssocID="{28E7DF8A-7DD4-4B4F-B43C-0B80BDCF67B1}" presName="connTx" presStyleLbl="parChTrans1D2" presStyleIdx="1" presStyleCnt="5"/>
      <dgm:spPr/>
    </dgm:pt>
    <dgm:pt modelId="{FAD17FA9-13D3-45C7-92AA-6ED4228EDA75}" type="pres">
      <dgm:prSet presAssocID="{BED267A7-7926-44B7-B8C0-F0599D3F8CF1}" presName="node" presStyleLbl="node1" presStyleIdx="1" presStyleCnt="5" custRadScaleRad="151171" custRadScaleInc="-4330">
        <dgm:presLayoutVars>
          <dgm:bulletEnabled val="1"/>
        </dgm:presLayoutVars>
      </dgm:prSet>
      <dgm:spPr/>
    </dgm:pt>
    <dgm:pt modelId="{3921DBED-F278-442D-9409-E8C7902BC389}" type="pres">
      <dgm:prSet presAssocID="{F8256DF8-C2FD-4B79-B311-CD3734053F4D}" presName="Name9" presStyleLbl="parChTrans1D2" presStyleIdx="2" presStyleCnt="5"/>
      <dgm:spPr/>
    </dgm:pt>
    <dgm:pt modelId="{18672D39-2499-415F-8F77-B185BD3C308C}" type="pres">
      <dgm:prSet presAssocID="{F8256DF8-C2FD-4B79-B311-CD3734053F4D}" presName="connTx" presStyleLbl="parChTrans1D2" presStyleIdx="2" presStyleCnt="5"/>
      <dgm:spPr/>
    </dgm:pt>
    <dgm:pt modelId="{37B947E2-BFB9-443E-9FE0-169EF99B9EDA}" type="pres">
      <dgm:prSet presAssocID="{64DEDFC5-B0B8-437A-A868-3122C1E23702}" presName="node" presStyleLbl="node1" presStyleIdx="2" presStyleCnt="5" custRadScaleRad="139283" custRadScaleInc="-55359">
        <dgm:presLayoutVars>
          <dgm:bulletEnabled val="1"/>
        </dgm:presLayoutVars>
      </dgm:prSet>
      <dgm:spPr/>
    </dgm:pt>
    <dgm:pt modelId="{03CA4308-A321-4793-A35C-63FF21FEE8DF}" type="pres">
      <dgm:prSet presAssocID="{BBA4B190-3A34-4343-B04B-3E68DA081D90}" presName="Name9" presStyleLbl="parChTrans1D2" presStyleIdx="3" presStyleCnt="5"/>
      <dgm:spPr/>
    </dgm:pt>
    <dgm:pt modelId="{747EB2D4-CFCE-4D86-9DFC-27D8B64790C1}" type="pres">
      <dgm:prSet presAssocID="{BBA4B190-3A34-4343-B04B-3E68DA081D90}" presName="connTx" presStyleLbl="parChTrans1D2" presStyleIdx="3" presStyleCnt="5"/>
      <dgm:spPr/>
    </dgm:pt>
    <dgm:pt modelId="{B806EA05-5F76-44ED-87B9-8439B1BB3846}" type="pres">
      <dgm:prSet presAssocID="{1C8FC15E-D382-4BB0-84CD-C8D145E8DF38}" presName="node" presStyleLbl="node1" presStyleIdx="3" presStyleCnt="5" custRadScaleRad="141305" custRadScaleInc="57550">
        <dgm:presLayoutVars>
          <dgm:bulletEnabled val="1"/>
        </dgm:presLayoutVars>
      </dgm:prSet>
      <dgm:spPr/>
    </dgm:pt>
    <dgm:pt modelId="{A4D2ECA8-C2AD-4E85-9B85-97FB887CAD32}" type="pres">
      <dgm:prSet presAssocID="{D0EF0410-E75E-4A5B-A3F5-06D03DEC763F}" presName="Name9" presStyleLbl="parChTrans1D2" presStyleIdx="4" presStyleCnt="5"/>
      <dgm:spPr/>
    </dgm:pt>
    <dgm:pt modelId="{E0BB82DE-244E-4975-9842-9485581C9594}" type="pres">
      <dgm:prSet presAssocID="{D0EF0410-E75E-4A5B-A3F5-06D03DEC763F}" presName="connTx" presStyleLbl="parChTrans1D2" presStyleIdx="4" presStyleCnt="5"/>
      <dgm:spPr/>
    </dgm:pt>
    <dgm:pt modelId="{E812F322-037D-40AE-BC36-F3570240ECAA}" type="pres">
      <dgm:prSet presAssocID="{F632B28F-FB2E-49F4-A09F-7AF8D984183D}" presName="node" presStyleLbl="node1" presStyleIdx="4" presStyleCnt="5" custRadScaleRad="149682" custRadScaleInc="4893">
        <dgm:presLayoutVars>
          <dgm:bulletEnabled val="1"/>
        </dgm:presLayoutVars>
      </dgm:prSet>
      <dgm:spPr/>
    </dgm:pt>
  </dgm:ptLst>
  <dgm:cxnLst>
    <dgm:cxn modelId="{5F81B41C-BB56-4D0A-B6BA-C0FE852C95C1}" srcId="{4394E549-BE38-426D-B6C5-79630D43D765}" destId="{1BB7BB2C-1139-4FC7-AA03-CFCB7084A7B6}" srcOrd="0" destOrd="0" parTransId="{07C33105-FDFA-4F5F-AC9F-08DC181E539D}" sibTransId="{0A43A842-4DF1-4054-9600-F70222BE908C}"/>
    <dgm:cxn modelId="{B43E8766-33EB-4F6A-A2E2-1A56F288F519}" srcId="{1BB7BB2C-1139-4FC7-AA03-CFCB7084A7B6}" destId="{BED267A7-7926-44B7-B8C0-F0599D3F8CF1}" srcOrd="1" destOrd="0" parTransId="{28E7DF8A-7DD4-4B4F-B43C-0B80BDCF67B1}" sibTransId="{C012B1C3-381C-4C24-B46B-3A9EBF70B513}"/>
    <dgm:cxn modelId="{078AAB4A-F140-4DF5-874A-80FBE6F4796A}" srcId="{1BB7BB2C-1139-4FC7-AA03-CFCB7084A7B6}" destId="{1C8FC15E-D382-4BB0-84CD-C8D145E8DF38}" srcOrd="3" destOrd="0" parTransId="{BBA4B190-3A34-4343-B04B-3E68DA081D90}" sibTransId="{5F8259C9-B9B4-4EEC-9B1C-41D08A865509}"/>
    <dgm:cxn modelId="{4BA8134F-D29C-4C65-A37F-9BB5DB5D7E08}" type="presOf" srcId="{BBA4B190-3A34-4343-B04B-3E68DA081D90}" destId="{03CA4308-A321-4793-A35C-63FF21FEE8DF}" srcOrd="0" destOrd="0" presId="urn:microsoft.com/office/officeart/2005/8/layout/radial1"/>
    <dgm:cxn modelId="{B1F4F16F-43D1-4CAF-8BC1-EEAA1EC2AA6F}" type="presOf" srcId="{59109189-3E4C-493A-BEDE-C8ADD23824E6}" destId="{21399DE2-2CA5-4F17-881C-401F0EB7A512}" srcOrd="0" destOrd="0" presId="urn:microsoft.com/office/officeart/2005/8/layout/radial1"/>
    <dgm:cxn modelId="{1CA99D50-CADD-4663-BCF0-640A4084A8D9}" type="presOf" srcId="{BED267A7-7926-44B7-B8C0-F0599D3F8CF1}" destId="{FAD17FA9-13D3-45C7-92AA-6ED4228EDA75}" srcOrd="0" destOrd="0" presId="urn:microsoft.com/office/officeart/2005/8/layout/radial1"/>
    <dgm:cxn modelId="{1ED66A72-59DB-4212-9775-92D7FF92207B}" type="presOf" srcId="{28E7DF8A-7DD4-4B4F-B43C-0B80BDCF67B1}" destId="{F46DB606-4600-4824-AB0F-E10550DD3BC5}" srcOrd="1" destOrd="0" presId="urn:microsoft.com/office/officeart/2005/8/layout/radial1"/>
    <dgm:cxn modelId="{2062AE73-104B-41DE-978A-597E0BDB0196}" type="presOf" srcId="{D0EF0410-E75E-4A5B-A3F5-06D03DEC763F}" destId="{A4D2ECA8-C2AD-4E85-9B85-97FB887CAD32}" srcOrd="0" destOrd="0" presId="urn:microsoft.com/office/officeart/2005/8/layout/radial1"/>
    <dgm:cxn modelId="{CEA7639B-D053-4C7B-A59F-910CBAF8DC1F}" type="presOf" srcId="{1C8FC15E-D382-4BB0-84CD-C8D145E8DF38}" destId="{B806EA05-5F76-44ED-87B9-8439B1BB3846}" srcOrd="0" destOrd="0" presId="urn:microsoft.com/office/officeart/2005/8/layout/radial1"/>
    <dgm:cxn modelId="{F81C289E-8951-40FD-9544-A6EBF229590B}" type="presOf" srcId="{F632B28F-FB2E-49F4-A09F-7AF8D984183D}" destId="{E812F322-037D-40AE-BC36-F3570240ECAA}" srcOrd="0" destOrd="0" presId="urn:microsoft.com/office/officeart/2005/8/layout/radial1"/>
    <dgm:cxn modelId="{5EF39BA2-BC76-436B-8D76-B9EB3CB351E3}" type="presOf" srcId="{28E7DF8A-7DD4-4B4F-B43C-0B80BDCF67B1}" destId="{722A5FAB-CC56-47AE-8192-96AF68897898}" srcOrd="0" destOrd="0" presId="urn:microsoft.com/office/officeart/2005/8/layout/radial1"/>
    <dgm:cxn modelId="{22B063A4-9582-4FF3-B1D9-BBB524E12E6C}" type="presOf" srcId="{D0EF0410-E75E-4A5B-A3F5-06D03DEC763F}" destId="{E0BB82DE-244E-4975-9842-9485581C9594}" srcOrd="1" destOrd="0" presId="urn:microsoft.com/office/officeart/2005/8/layout/radial1"/>
    <dgm:cxn modelId="{271D37B2-42B8-4A39-BD21-AD4649A61798}" type="presOf" srcId="{4394E549-BE38-426D-B6C5-79630D43D765}" destId="{B4B3B61B-9C9F-4D6A-B2F1-C74C8EA70301}" srcOrd="0" destOrd="0" presId="urn:microsoft.com/office/officeart/2005/8/layout/radial1"/>
    <dgm:cxn modelId="{6CB4B9B7-BF81-4416-8CDC-C939C7107930}" type="presOf" srcId="{B9D8615A-D92E-45DD-A747-19D9C9DDDD84}" destId="{F9E0EAA4-BCD7-4AC2-9930-D4B1202C2D5B}" srcOrd="0" destOrd="0" presId="urn:microsoft.com/office/officeart/2005/8/layout/radial1"/>
    <dgm:cxn modelId="{15D6BDBB-B0C5-4318-BC68-30479AA0952A}" type="presOf" srcId="{1BB7BB2C-1139-4FC7-AA03-CFCB7084A7B6}" destId="{B3947F8A-CE1A-49E0-A094-4AA952EE64E3}" srcOrd="0" destOrd="0" presId="urn:microsoft.com/office/officeart/2005/8/layout/radial1"/>
    <dgm:cxn modelId="{22316DBC-08D6-43C8-B1E7-0DDA46DABB67}" type="presOf" srcId="{F8256DF8-C2FD-4B79-B311-CD3734053F4D}" destId="{18672D39-2499-415F-8F77-B185BD3C308C}" srcOrd="1" destOrd="0" presId="urn:microsoft.com/office/officeart/2005/8/layout/radial1"/>
    <dgm:cxn modelId="{255BC0CC-BD3A-4985-8DFB-0B90A3A400DF}" srcId="{1BB7BB2C-1139-4FC7-AA03-CFCB7084A7B6}" destId="{B9D8615A-D92E-45DD-A747-19D9C9DDDD84}" srcOrd="0" destOrd="0" parTransId="{59109189-3E4C-493A-BEDE-C8ADD23824E6}" sibTransId="{A9E06FA1-6986-4747-A51F-60B8E8976D11}"/>
    <dgm:cxn modelId="{BAC625CE-BC7A-46DD-B159-6B149D84DD43}" type="presOf" srcId="{59109189-3E4C-493A-BEDE-C8ADD23824E6}" destId="{A1BA340F-D085-4AE0-A419-6B7B5788232E}" srcOrd="1" destOrd="0" presId="urn:microsoft.com/office/officeart/2005/8/layout/radial1"/>
    <dgm:cxn modelId="{DCE940D6-23D3-4306-A5A2-7FC7CF1EA518}" type="presOf" srcId="{F8256DF8-C2FD-4B79-B311-CD3734053F4D}" destId="{3921DBED-F278-442D-9409-E8C7902BC389}" srcOrd="0" destOrd="0" presId="urn:microsoft.com/office/officeart/2005/8/layout/radial1"/>
    <dgm:cxn modelId="{3E1A54E6-33A5-454D-B547-C465F0B4C3DF}" type="presOf" srcId="{BBA4B190-3A34-4343-B04B-3E68DA081D90}" destId="{747EB2D4-CFCE-4D86-9DFC-27D8B64790C1}" srcOrd="1" destOrd="0" presId="urn:microsoft.com/office/officeart/2005/8/layout/radial1"/>
    <dgm:cxn modelId="{48DFD1EC-CD86-4595-8494-AC483E5243E4}" type="presOf" srcId="{64DEDFC5-B0B8-437A-A868-3122C1E23702}" destId="{37B947E2-BFB9-443E-9FE0-169EF99B9EDA}" srcOrd="0" destOrd="0" presId="urn:microsoft.com/office/officeart/2005/8/layout/radial1"/>
    <dgm:cxn modelId="{F164C5EF-D887-4B0E-AB7C-C3A1B890539C}" srcId="{1BB7BB2C-1139-4FC7-AA03-CFCB7084A7B6}" destId="{64DEDFC5-B0B8-437A-A868-3122C1E23702}" srcOrd="2" destOrd="0" parTransId="{F8256DF8-C2FD-4B79-B311-CD3734053F4D}" sibTransId="{1BACC710-A6BA-42C4-970A-0B5C1D8B6B93}"/>
    <dgm:cxn modelId="{BCAF67F7-9A56-4BEA-9BE2-D7E18D674D22}" srcId="{1BB7BB2C-1139-4FC7-AA03-CFCB7084A7B6}" destId="{F632B28F-FB2E-49F4-A09F-7AF8D984183D}" srcOrd="4" destOrd="0" parTransId="{D0EF0410-E75E-4A5B-A3F5-06D03DEC763F}" sibTransId="{3A6FC349-05CD-4C6A-93B4-A6047FB309A9}"/>
    <dgm:cxn modelId="{B2930099-94EA-4DC7-AF39-CDACE619C35F}" type="presParOf" srcId="{B4B3B61B-9C9F-4D6A-B2F1-C74C8EA70301}" destId="{B3947F8A-CE1A-49E0-A094-4AA952EE64E3}" srcOrd="0" destOrd="0" presId="urn:microsoft.com/office/officeart/2005/8/layout/radial1"/>
    <dgm:cxn modelId="{C5D9010D-AC5D-429A-8DC0-23E120E229EA}" type="presParOf" srcId="{B4B3B61B-9C9F-4D6A-B2F1-C74C8EA70301}" destId="{21399DE2-2CA5-4F17-881C-401F0EB7A512}" srcOrd="1" destOrd="0" presId="urn:microsoft.com/office/officeart/2005/8/layout/radial1"/>
    <dgm:cxn modelId="{0858B7B6-0045-479B-87D3-3BD1291DCB7F}" type="presParOf" srcId="{21399DE2-2CA5-4F17-881C-401F0EB7A512}" destId="{A1BA340F-D085-4AE0-A419-6B7B5788232E}" srcOrd="0" destOrd="0" presId="urn:microsoft.com/office/officeart/2005/8/layout/radial1"/>
    <dgm:cxn modelId="{D07C5CE4-F25F-457B-B540-53F7EE4E9A1E}" type="presParOf" srcId="{B4B3B61B-9C9F-4D6A-B2F1-C74C8EA70301}" destId="{F9E0EAA4-BCD7-4AC2-9930-D4B1202C2D5B}" srcOrd="2" destOrd="0" presId="urn:microsoft.com/office/officeart/2005/8/layout/radial1"/>
    <dgm:cxn modelId="{554B96FC-7C14-45C5-9BD7-98B54D5C6300}" type="presParOf" srcId="{B4B3B61B-9C9F-4D6A-B2F1-C74C8EA70301}" destId="{722A5FAB-CC56-47AE-8192-96AF68897898}" srcOrd="3" destOrd="0" presId="urn:microsoft.com/office/officeart/2005/8/layout/radial1"/>
    <dgm:cxn modelId="{DEF17DD2-B66E-445E-AC82-B25A5476E024}" type="presParOf" srcId="{722A5FAB-CC56-47AE-8192-96AF68897898}" destId="{F46DB606-4600-4824-AB0F-E10550DD3BC5}" srcOrd="0" destOrd="0" presId="urn:microsoft.com/office/officeart/2005/8/layout/radial1"/>
    <dgm:cxn modelId="{4F25AC88-E413-4ED3-92B3-FD2898F9FD1B}" type="presParOf" srcId="{B4B3B61B-9C9F-4D6A-B2F1-C74C8EA70301}" destId="{FAD17FA9-13D3-45C7-92AA-6ED4228EDA75}" srcOrd="4" destOrd="0" presId="urn:microsoft.com/office/officeart/2005/8/layout/radial1"/>
    <dgm:cxn modelId="{9621F64E-DA3F-4698-AAF2-50354225F063}" type="presParOf" srcId="{B4B3B61B-9C9F-4D6A-B2F1-C74C8EA70301}" destId="{3921DBED-F278-442D-9409-E8C7902BC389}" srcOrd="5" destOrd="0" presId="urn:microsoft.com/office/officeart/2005/8/layout/radial1"/>
    <dgm:cxn modelId="{4DA939FF-C8DF-4268-8A08-CF890629E2F7}" type="presParOf" srcId="{3921DBED-F278-442D-9409-E8C7902BC389}" destId="{18672D39-2499-415F-8F77-B185BD3C308C}" srcOrd="0" destOrd="0" presId="urn:microsoft.com/office/officeart/2005/8/layout/radial1"/>
    <dgm:cxn modelId="{B90621ED-D69C-4D65-B75F-0E161768C32C}" type="presParOf" srcId="{B4B3B61B-9C9F-4D6A-B2F1-C74C8EA70301}" destId="{37B947E2-BFB9-443E-9FE0-169EF99B9EDA}" srcOrd="6" destOrd="0" presId="urn:microsoft.com/office/officeart/2005/8/layout/radial1"/>
    <dgm:cxn modelId="{455A3F35-E014-4C66-B27D-36F383B59E9E}" type="presParOf" srcId="{B4B3B61B-9C9F-4D6A-B2F1-C74C8EA70301}" destId="{03CA4308-A321-4793-A35C-63FF21FEE8DF}" srcOrd="7" destOrd="0" presId="urn:microsoft.com/office/officeart/2005/8/layout/radial1"/>
    <dgm:cxn modelId="{40F668F2-0D13-4D71-8210-21FD53850B28}" type="presParOf" srcId="{03CA4308-A321-4793-A35C-63FF21FEE8DF}" destId="{747EB2D4-CFCE-4D86-9DFC-27D8B64790C1}" srcOrd="0" destOrd="0" presId="urn:microsoft.com/office/officeart/2005/8/layout/radial1"/>
    <dgm:cxn modelId="{2CBCA5B1-BB65-4D27-AED0-8465047A3248}" type="presParOf" srcId="{B4B3B61B-9C9F-4D6A-B2F1-C74C8EA70301}" destId="{B806EA05-5F76-44ED-87B9-8439B1BB3846}" srcOrd="8" destOrd="0" presId="urn:microsoft.com/office/officeart/2005/8/layout/radial1"/>
    <dgm:cxn modelId="{FCB8C98D-61AB-4BAA-8FE7-147AB3E3DCB2}" type="presParOf" srcId="{B4B3B61B-9C9F-4D6A-B2F1-C74C8EA70301}" destId="{A4D2ECA8-C2AD-4E85-9B85-97FB887CAD32}" srcOrd="9" destOrd="0" presId="urn:microsoft.com/office/officeart/2005/8/layout/radial1"/>
    <dgm:cxn modelId="{ADC28771-6887-4A1A-B813-3CE610D41803}" type="presParOf" srcId="{A4D2ECA8-C2AD-4E85-9B85-97FB887CAD32}" destId="{E0BB82DE-244E-4975-9842-9485581C9594}" srcOrd="0" destOrd="0" presId="urn:microsoft.com/office/officeart/2005/8/layout/radial1"/>
    <dgm:cxn modelId="{CF5D26A4-80B9-4534-8697-6CA7F534B7E9}" type="presParOf" srcId="{B4B3B61B-9C9F-4D6A-B2F1-C74C8EA70301}" destId="{E812F322-037D-40AE-BC36-F3570240ECAA}" srcOrd="10" destOrd="0" presId="urn:microsoft.com/office/officeart/2005/8/layout/radial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3947F8A-CE1A-49E0-A094-4AA952EE64E3}">
      <dsp:nvSpPr>
        <dsp:cNvPr id="0" name=""/>
        <dsp:cNvSpPr/>
      </dsp:nvSpPr>
      <dsp:spPr>
        <a:xfrm>
          <a:off x="3695240" y="2463039"/>
          <a:ext cx="2872635" cy="1872009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8415" tIns="18415" rIns="18415" bIns="18415" numCol="1" spcCol="1270" anchor="ctr" anchorCtr="0">
          <a:noAutofit/>
        </a:bodyPr>
        <a:lstStyle/>
        <a:p>
          <a:pPr marL="0" lvl="0" indent="0" algn="ctr" defTabSz="1289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CA" sz="2900" kern="1200" dirty="0"/>
            <a:t>Case Study: Camden West</a:t>
          </a:r>
          <a:endParaRPr lang="en-US" sz="2900" kern="1200" dirty="0"/>
        </a:p>
      </dsp:txBody>
      <dsp:txXfrm>
        <a:off x="4115928" y="2737188"/>
        <a:ext cx="2031259" cy="1323711"/>
      </dsp:txXfrm>
    </dsp:sp>
    <dsp:sp modelId="{21399DE2-2CA5-4F17-881C-401F0EB7A512}">
      <dsp:nvSpPr>
        <dsp:cNvPr id="0" name=""/>
        <dsp:cNvSpPr/>
      </dsp:nvSpPr>
      <dsp:spPr>
        <a:xfrm rot="16200000">
          <a:off x="4848793" y="2163859"/>
          <a:ext cx="565528" cy="32832"/>
        </a:xfrm>
        <a:custGeom>
          <a:avLst/>
          <a:gdLst/>
          <a:ahLst/>
          <a:cxnLst/>
          <a:rect l="0" t="0" r="0" b="0"/>
          <a:pathLst>
            <a:path>
              <a:moveTo>
                <a:pt x="0" y="16416"/>
              </a:moveTo>
              <a:lnTo>
                <a:pt x="565528" y="1641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500" kern="1200"/>
        </a:p>
      </dsp:txBody>
      <dsp:txXfrm>
        <a:off x="5117419" y="2166137"/>
        <a:ext cx="28276" cy="28276"/>
      </dsp:txXfrm>
    </dsp:sp>
    <dsp:sp modelId="{F9E0EAA4-BCD7-4AC2-9930-D4B1202C2D5B}">
      <dsp:nvSpPr>
        <dsp:cNvPr id="0" name=""/>
        <dsp:cNvSpPr/>
      </dsp:nvSpPr>
      <dsp:spPr>
        <a:xfrm>
          <a:off x="4195553" y="25502"/>
          <a:ext cx="1872009" cy="1872009"/>
        </a:xfrm>
        <a:prstGeom prst="ellipse">
          <a:avLst/>
        </a:prstGeom>
        <a:solidFill>
          <a:srgbClr val="F6B72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000" kern="1200" dirty="0">
              <a:solidFill>
                <a:schemeClr val="tx1"/>
              </a:solidFill>
            </a:rPr>
            <a:t>Concept 1</a:t>
          </a:r>
        </a:p>
      </dsp:txBody>
      <dsp:txXfrm>
        <a:off x="4469702" y="299651"/>
        <a:ext cx="1323711" cy="1323711"/>
      </dsp:txXfrm>
    </dsp:sp>
    <dsp:sp modelId="{722A5FAB-CC56-47AE-8192-96AF68897898}">
      <dsp:nvSpPr>
        <dsp:cNvPr id="0" name=""/>
        <dsp:cNvSpPr/>
      </dsp:nvSpPr>
      <dsp:spPr>
        <a:xfrm rot="20426472">
          <a:off x="6351948" y="2698492"/>
          <a:ext cx="1410537" cy="32832"/>
        </a:xfrm>
        <a:custGeom>
          <a:avLst/>
          <a:gdLst/>
          <a:ahLst/>
          <a:cxnLst/>
          <a:rect l="0" t="0" r="0" b="0"/>
          <a:pathLst>
            <a:path>
              <a:moveTo>
                <a:pt x="0" y="16416"/>
              </a:moveTo>
              <a:lnTo>
                <a:pt x="1410537" y="1641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500" kern="1200"/>
        </a:p>
      </dsp:txBody>
      <dsp:txXfrm>
        <a:off x="7021953" y="2679644"/>
        <a:ext cx="70526" cy="70526"/>
      </dsp:txXfrm>
    </dsp:sp>
    <dsp:sp modelId="{FAD17FA9-13D3-45C7-92AA-6ED4228EDA75}">
      <dsp:nvSpPr>
        <dsp:cNvPr id="0" name=""/>
        <dsp:cNvSpPr/>
      </dsp:nvSpPr>
      <dsp:spPr>
        <a:xfrm>
          <a:off x="7667781" y="1229447"/>
          <a:ext cx="1872009" cy="1872009"/>
        </a:xfrm>
        <a:prstGeom prst="ellipse">
          <a:avLst/>
        </a:prstGeom>
        <a:solidFill>
          <a:srgbClr val="F6B72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000" kern="1200" dirty="0">
              <a:solidFill>
                <a:schemeClr val="tx1"/>
              </a:solidFill>
            </a:rPr>
            <a:t>Concept 2</a:t>
          </a:r>
        </a:p>
      </dsp:txBody>
      <dsp:txXfrm>
        <a:off x="7941930" y="1503596"/>
        <a:ext cx="1323711" cy="1323711"/>
      </dsp:txXfrm>
    </dsp:sp>
    <dsp:sp modelId="{3921DBED-F278-442D-9409-E8C7902BC389}">
      <dsp:nvSpPr>
        <dsp:cNvPr id="0" name=""/>
        <dsp:cNvSpPr/>
      </dsp:nvSpPr>
      <dsp:spPr>
        <a:xfrm rot="2044246">
          <a:off x="6020381" y="4408443"/>
          <a:ext cx="1255931" cy="32832"/>
        </a:xfrm>
        <a:custGeom>
          <a:avLst/>
          <a:gdLst/>
          <a:ahLst/>
          <a:cxnLst/>
          <a:rect l="0" t="0" r="0" b="0"/>
          <a:pathLst>
            <a:path>
              <a:moveTo>
                <a:pt x="0" y="16416"/>
              </a:moveTo>
              <a:lnTo>
                <a:pt x="1255931" y="1641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500" kern="1200"/>
        </a:p>
      </dsp:txBody>
      <dsp:txXfrm>
        <a:off x="6616948" y="4393461"/>
        <a:ext cx="62796" cy="62796"/>
      </dsp:txXfrm>
    </dsp:sp>
    <dsp:sp modelId="{37B947E2-BFB9-443E-9FE0-169EF99B9EDA}">
      <dsp:nvSpPr>
        <dsp:cNvPr id="0" name=""/>
        <dsp:cNvSpPr/>
      </dsp:nvSpPr>
      <dsp:spPr>
        <a:xfrm>
          <a:off x="7007851" y="4365016"/>
          <a:ext cx="1872009" cy="1872009"/>
        </a:xfrm>
        <a:prstGeom prst="ellipse">
          <a:avLst/>
        </a:prstGeom>
        <a:solidFill>
          <a:srgbClr val="F6B72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000" kern="1200" dirty="0">
              <a:solidFill>
                <a:schemeClr val="tx1"/>
              </a:solidFill>
            </a:rPr>
            <a:t>Concept 3</a:t>
          </a:r>
        </a:p>
      </dsp:txBody>
      <dsp:txXfrm>
        <a:off x="7282000" y="4639165"/>
        <a:ext cx="1323711" cy="1323711"/>
      </dsp:txXfrm>
    </dsp:sp>
    <dsp:sp modelId="{03CA4308-A321-4793-A35C-63FF21FEE8DF}">
      <dsp:nvSpPr>
        <dsp:cNvPr id="0" name=""/>
        <dsp:cNvSpPr/>
      </dsp:nvSpPr>
      <dsp:spPr>
        <a:xfrm rot="8803080">
          <a:off x="2928181" y="4403001"/>
          <a:ext cx="1297886" cy="32832"/>
        </a:xfrm>
        <a:custGeom>
          <a:avLst/>
          <a:gdLst/>
          <a:ahLst/>
          <a:cxnLst/>
          <a:rect l="0" t="0" r="0" b="0"/>
          <a:pathLst>
            <a:path>
              <a:moveTo>
                <a:pt x="0" y="16416"/>
              </a:moveTo>
              <a:lnTo>
                <a:pt x="1297886" y="1641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500" kern="1200"/>
        </a:p>
      </dsp:txBody>
      <dsp:txXfrm rot="10800000">
        <a:off x="3544678" y="4386970"/>
        <a:ext cx="64894" cy="64894"/>
      </dsp:txXfrm>
    </dsp:sp>
    <dsp:sp modelId="{B806EA05-5F76-44ED-87B9-8439B1BB3846}">
      <dsp:nvSpPr>
        <dsp:cNvPr id="0" name=""/>
        <dsp:cNvSpPr/>
      </dsp:nvSpPr>
      <dsp:spPr>
        <a:xfrm>
          <a:off x="1316136" y="4353168"/>
          <a:ext cx="1872009" cy="1872009"/>
        </a:xfrm>
        <a:prstGeom prst="ellipse">
          <a:avLst/>
        </a:prstGeom>
        <a:solidFill>
          <a:srgbClr val="F6B72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000" kern="1200" dirty="0">
              <a:solidFill>
                <a:schemeClr val="tx1"/>
              </a:solidFill>
            </a:rPr>
            <a:t>Concept 4</a:t>
          </a:r>
        </a:p>
      </dsp:txBody>
      <dsp:txXfrm>
        <a:off x="1590285" y="4627317"/>
        <a:ext cx="1323711" cy="1323711"/>
      </dsp:txXfrm>
    </dsp:sp>
    <dsp:sp modelId="{A4D2ECA8-C2AD-4E85-9B85-97FB887CAD32}">
      <dsp:nvSpPr>
        <dsp:cNvPr id="0" name=""/>
        <dsp:cNvSpPr/>
      </dsp:nvSpPr>
      <dsp:spPr>
        <a:xfrm rot="11985689">
          <a:off x="2538237" y="2698117"/>
          <a:ext cx="1376002" cy="32832"/>
        </a:xfrm>
        <a:custGeom>
          <a:avLst/>
          <a:gdLst/>
          <a:ahLst/>
          <a:cxnLst/>
          <a:rect l="0" t="0" r="0" b="0"/>
          <a:pathLst>
            <a:path>
              <a:moveTo>
                <a:pt x="0" y="16416"/>
              </a:moveTo>
              <a:lnTo>
                <a:pt x="1376002" y="1641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marL="0" lvl="0" indent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500" kern="1200"/>
        </a:p>
      </dsp:txBody>
      <dsp:txXfrm rot="10800000">
        <a:off x="3191838" y="2680133"/>
        <a:ext cx="68800" cy="68800"/>
      </dsp:txXfrm>
    </dsp:sp>
    <dsp:sp modelId="{E812F322-037D-40AE-BC36-F3570240ECAA}">
      <dsp:nvSpPr>
        <dsp:cNvPr id="0" name=""/>
        <dsp:cNvSpPr/>
      </dsp:nvSpPr>
      <dsp:spPr>
        <a:xfrm>
          <a:off x="761868" y="1229444"/>
          <a:ext cx="1872009" cy="1872009"/>
        </a:xfrm>
        <a:prstGeom prst="ellipse">
          <a:avLst/>
        </a:prstGeom>
        <a:solidFill>
          <a:srgbClr val="F6B721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000" kern="1200" dirty="0">
              <a:solidFill>
                <a:schemeClr val="tx1"/>
              </a:solidFill>
            </a:rPr>
            <a:t>Concept 5</a:t>
          </a:r>
        </a:p>
      </dsp:txBody>
      <dsp:txXfrm>
        <a:off x="1036017" y="1503593"/>
        <a:ext cx="1323711" cy="132371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1">
  <dgm:title val=""/>
  <dgm:desc val=""/>
  <dgm:catLst>
    <dgm:cat type="relationship" pri="22000"/>
    <dgm:cat type="cycle" pri="10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ycle">
    <dgm:varLst>
      <dgm:chMax val="1"/>
      <dgm:dir/>
      <dgm:animLvl val="ctr"/>
      <dgm:resizeHandles val="exact"/>
    </dgm:varLst>
    <dgm:choose name="Name0">
      <dgm:if name="Name1" func="var" arg="dir" op="equ" val="norm">
        <dgm:choose name="Name2">
          <dgm:if name="Name3" axis="ch ch" ptType="node node" st="1 1" cnt="1 0" func="cnt" op="lte" val="1">
            <dgm:alg type="cycle">
              <dgm:param type="stAng" val="90"/>
              <dgm:param type="spanAng" val="360"/>
              <dgm:param type="ctrShpMap" val="fNode"/>
            </dgm:alg>
          </dgm:if>
          <dgm:else name="Name4">
            <dgm:alg type="cycle">
              <dgm:param type="stAng" val="0"/>
              <dgm:param type="spanAng" val="360"/>
              <dgm:param type="ctrShpMap" val="fNode"/>
            </dgm:alg>
          </dgm:else>
        </dgm:choose>
      </dgm:if>
      <dgm:else name="Name5">
        <dgm:alg type="cycle">
          <dgm:param type="stAng" val="0"/>
          <dgm:param type="spanAng" val="-360"/>
          <dgm:param type="ctrShpMap" val="fNode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node" refType="w" refFor="ch" refForName="centerShape" op="equ"/>
      <dgm:constr type="sp" refType="w" refFor="ch" refForName="node" fact="0.3"/>
      <dgm:constr type="sibSp" refType="w" refFor="ch" refForName="node" fact="0.3"/>
      <dgm:constr type="primFontSz" for="ch" forName="centerShape" val="65"/>
      <dgm:constr type="primFontSz" for="des" forName="node" op="equ" val="65"/>
      <dgm:constr type="primFontSz" for="des" forName="connTx" val="55"/>
      <dgm:constr type="primFontSz" for="des" forName="connTx" refType="primFontSz" refFor="ch" refForName="centerShape" op="lte" fact="0.8"/>
    </dgm:constrLst>
    <dgm:ruleLst/>
    <dgm:forEach name="Name6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h" refType="w"/>
          <dgm:constr type="tMarg" refType="primFontSz" fact="0.05"/>
          <dgm:constr type="bMarg" refType="primFontSz" fact="0.05"/>
          <dgm:constr type="lMarg" refType="primFontSz" fact="0.05"/>
          <dgm:constr type="rMarg" refType="primFontSz" fact="0.05"/>
        </dgm:constrLst>
        <dgm:ruleLst>
          <dgm:rule type="primFontSz" val="5" fact="NaN" max="NaN"/>
        </dgm:ruleLst>
      </dgm:layoutNode>
      <dgm:forEach name="Name7" axis="ch">
        <dgm:forEach name="Name8" axis="self" ptType="parTrans">
          <dgm:layoutNode name="Name9">
            <dgm:alg type="conn">
              <dgm:param type="dim" val="1D"/>
              <dgm:param type="begPts" val="auto"/>
              <dgm:param type="endPts" val="auto"/>
              <dgm:param type="begSty" val="noArr"/>
              <dgm:param type="endSty" val="noArr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connDist"/>
              <dgm:constr type="userA" for="ch" refType="connDist"/>
              <dgm:constr type="w" val="1"/>
              <dgm:constr type="h" val="5"/>
              <dgm:constr type="begPad"/>
              <dgm:constr type="endPad"/>
            </dgm:constrLst>
            <dgm:ruleLst/>
            <dgm:layoutNode name="connTx">
              <dgm:alg type="tx">
                <dgm:param type="autoTxRot" val="grav"/>
              </dgm:alg>
              <dgm:shape xmlns:r="http://schemas.openxmlformats.org/officeDocument/2006/relationships" type="rect" r:blip="" hideGeom="1">
                <dgm:adjLst/>
              </dgm:shape>
              <dgm:presOf axis="self"/>
              <dgm:constrLst>
                <dgm:constr type="userA"/>
                <dgm:constr type="w" refType="userA" fact="0.05"/>
                <dgm:constr type="h" refType="userA" fact="0.05"/>
                <dgm:constr type="lMarg" val="1"/>
                <dgm:constr type="rMarg" val="1"/>
                <dgm:constr type="tMarg"/>
                <dgm:constr type="bMarg"/>
              </dgm:constrLst>
              <dgm:ruleLst>
                <dgm:rule type="w" val="NaN" fact="0.8" max="NaN"/>
                <dgm:rule type="h" val="NaN" fact="1" max="NaN"/>
                <dgm:rule type="primFontSz" val="5" fact="NaN" max="NaN"/>
              </dgm:ruleLst>
            </dgm:layoutNode>
          </dgm:layoutNode>
        </dgm:forEach>
        <dgm:forEach name="Name10" axis="self" ptType="node">
          <dgm:layoutNode name="node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presOf axis="desOrSelf" ptType="node"/>
            <dgm:constrLst>
              <dgm:constr type="h" refType="w"/>
              <dgm:constr type="tMarg" refType="primFontSz" fact="0.05"/>
              <dgm:constr type="bMarg" refType="primFontSz" fact="0.05"/>
              <dgm:constr type="lMarg" refType="primFontSz" fact="0.05"/>
              <dgm:constr type="rMarg" refType="primFontSz" fact="0.05"/>
            </dgm:constrLst>
            <dgm:ruleLst>
              <dgm:rule type="primFontSz" val="5" fact="NaN" max="NaN"/>
            </dgm:ruleLst>
          </dgm:layoutNod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421AB8-474B-409F-B8B8-13618A4606E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8F58EE3-4147-4B86-B29E-3147E56B922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BC949AF-679A-41E2-B388-9825BAA69B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DA34A01-27D6-4BD4-8A53-FA5919CDDB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AFDCD3-3D7F-4F86-937F-F96654AA6F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48413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E931C2-C396-4C60-AEB3-984D82790F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E194B8-B999-440E-BE67-BA4A0BEE50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7F41EF0-1D31-45C8-8303-FB701BD654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B93CCE9-68D3-4910-B8AE-8EEF9F03936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E720535-D08B-4973-825B-A12A3A7CDE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486906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6F052FE-C749-4D52-B9A8-05F762C6A7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933542D-B737-4CC2-8BE7-6043A1059E1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8823258-FE3A-4097-8B2B-6130E88432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875417A-2687-4D0D-A40C-FCC2277120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057686E-ED03-4978-A21D-12BE7F5454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596069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0DB5C6-C3C1-42F0-AF68-4293291FEE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7B019D-FAB5-4353-9AAE-BA27E676133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837B63E-3F8A-437C-B7B2-83122C50DD9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DEA5130-972D-4937-87E9-3C9F3A9D6F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7FF6134-6E41-454B-8D11-47E30D413C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41ABC6E-18B9-48E7-953D-6C92FBB495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59942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65C89F-EF06-47E0-82DB-81C164D83F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BC8A0DA-FBE1-429F-B34A-012E89E343E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86B690D-932A-4A7D-B14D-E6DD70D945A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8116183-6C15-436B-8F07-26708480641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E84D3A4-92B1-42BA-8E81-269C300DD9A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AB84500-AEC5-44AE-9DB4-708546423F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703194F-77DA-41FD-B3DB-848F840C6A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576BCC4-7F1F-41B1-A5C9-889C4DCEDE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849322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82567E-8F48-4D5A-8F3E-CB50EAC0A0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2AC485C-736F-4290-A239-A3ADC50434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927E3C8-B0C3-4304-9B55-20901042A6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1966A92-7314-4ED3-B9C5-9C5CBFE631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33917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4A218AD-4EBE-439C-8D55-82DFFBCC16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F088A3C-D790-4C29-84C0-E78E1CD72C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85AC7C4-F293-48DC-BCE1-2813B61BB5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54101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0A7362-04BA-43E9-AEDC-8EDEAEC14D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4EA3F9-07E7-4FAD-8A97-CDEECAA3F67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D2EFC77-36EE-455A-8252-34D7A15C112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B02E08C-DD25-402E-80AE-0E44F06F10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802E687-F416-48B2-9D81-BC34E8A62C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E211D4D-B0A1-4262-92C5-DFCC655663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50145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2E3DD4B-ECC0-43B0-94D5-0E94BCCB95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18F5C0A3-AA30-4E8F-A695-0CC37878523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A45D022-491A-4F6A-9097-95C4E83408F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9BF42F8-9F9C-48D5-801E-6D8AE1F7AC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4392D71-44AC-4B51-B9A8-DE3A6612AB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DFE44D0-2636-48D7-A062-AD568CFA2C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638591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682EC27-C4E0-41BE-907F-826EE0646F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00C9CB0-BD25-496A-A37B-085FBA88316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4AFE3C8-F5F5-4D43-A7F6-D40A3A6876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D5FC924-8E9F-44B0-919C-6E70A5E80C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237E03D-CCF6-402E-9503-8F714D6B2F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29475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A414B662-984D-4049-BEF8-13BE7BE9537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FDA62CB-6D58-44D4-92A7-CC3A5E28A9E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DF8480-4CDA-480E-99AC-54E480E344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DC8FB34-7688-4803-9F7A-5D48EBE043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EE037A7-E7DA-4863-A081-47C1A3EE44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424814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193D39B-FEF5-41E3-85EA-81DE745076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04C38A-D4F0-49F0-B2F6-A9AB6B89378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3A0BD35-8245-468E-89C0-A25AED06CC5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69F91B9-88B5-46CD-9BF9-FC30C0CF551F}" type="datetimeFigureOut">
              <a:rPr lang="en-US" smtClean="0"/>
              <a:t>6/28/2023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D2B47F3-FE28-4ACD-83BC-05EE65F3CD3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A775F14-DB4E-4DBF-92E4-AC6A49801AF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FC07BC6-847F-4474-80DD-5EB0BD36A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78345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7" Type="http://schemas.openxmlformats.org/officeDocument/2006/relationships/image" Target="../media/image1.tiff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Diagram 3">
            <a:extLst>
              <a:ext uri="{FF2B5EF4-FFF2-40B4-BE49-F238E27FC236}">
                <a16:creationId xmlns:a16="http://schemas.microsoft.com/office/drawing/2014/main" id="{87FED5C2-B261-4D2E-9D49-A4C18D235B87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140842626"/>
              </p:ext>
            </p:extLst>
          </p:nvPr>
        </p:nvGraphicFramePr>
        <p:xfrm>
          <a:off x="1624084" y="327546"/>
          <a:ext cx="10263116" cy="633256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2" name="Picture 1" descr="ACE.P logo">
            <a:extLst>
              <a:ext uri="{FF2B5EF4-FFF2-40B4-BE49-F238E27FC236}">
                <a16:creationId xmlns:a16="http://schemas.microsoft.com/office/drawing/2014/main" id="{E7BEFD85-4AF6-304D-B420-B9BF8CCBFB1B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23566" y="327546"/>
            <a:ext cx="1819133" cy="9210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750134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FB84CCAAB2D8B94C9E80AEE0F968D4E3" ma:contentTypeVersion="11" ma:contentTypeDescription="Create a new document." ma:contentTypeScope="" ma:versionID="1b09345af05fd3cb32bb5730e874cd29">
  <xsd:schema xmlns:xsd="http://www.w3.org/2001/XMLSchema" xmlns:xs="http://www.w3.org/2001/XMLSchema" xmlns:p="http://schemas.microsoft.com/office/2006/metadata/properties" xmlns:ns2="115335aa-b14d-43fc-bc3f-f6c2eb8e2e98" targetNamespace="http://schemas.microsoft.com/office/2006/metadata/properties" ma:root="true" ma:fieldsID="64d1052a3fdebdc5c5d04819c7da4ff2" ns2:_="">
    <xsd:import namespace="115335aa-b14d-43fc-bc3f-f6c2eb8e2e98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ServiceAutoTags" minOccurs="0"/>
                <xsd:element ref="ns2:MediaServiceOCR" minOccurs="0"/>
                <xsd:element ref="ns2:MediaServiceLocation" minOccurs="0"/>
                <xsd:element ref="ns2:MediaServiceGenerationTime" minOccurs="0"/>
                <xsd:element ref="ns2:MediaServiceEventHashCode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15335aa-b14d-43fc-bc3f-f6c2eb8e2e9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3" nillable="true" ma:displayName="Tags" ma:internalName="MediaServiceAutoTags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8" nillable="true" ma:displayName="Length (seconds)" ma:internalName="MediaLengthInSeconds" ma:readOnly="tru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0A8D5F41-53E5-454C-90E6-C4C8434EB85E}">
  <ds:schemaRefs>
    <ds:schemaRef ds:uri="http://schemas.microsoft.com/office/2006/documentManagement/types"/>
    <ds:schemaRef ds:uri="http://purl.org/dc/elements/1.1/"/>
    <ds:schemaRef ds:uri="http://purl.org/dc/terms/"/>
    <ds:schemaRef ds:uri="http://schemas.microsoft.com/office/2006/metadata/properties"/>
    <ds:schemaRef ds:uri="http://www.w3.org/XML/1998/namespace"/>
    <ds:schemaRef ds:uri="115335aa-b14d-43fc-bc3f-f6c2eb8e2e98"/>
    <ds:schemaRef ds:uri="http://schemas.openxmlformats.org/package/2006/metadata/core-properties"/>
    <ds:schemaRef ds:uri="http://purl.org/dc/dcmitype/"/>
    <ds:schemaRef ds:uri="http://schemas.microsoft.com/office/infopath/2007/PartnerControls"/>
  </ds:schemaRefs>
</ds:datastoreItem>
</file>

<file path=customXml/itemProps2.xml><?xml version="1.0" encoding="utf-8"?>
<ds:datastoreItem xmlns:ds="http://schemas.openxmlformats.org/officeDocument/2006/customXml" ds:itemID="{2CD6BC9D-1DFB-452F-A205-D3AED78C18C7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115335aa-b14d-43fc-bc3f-f6c2eb8e2e9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339B8A91-6DB4-4F10-9C7B-7DB4E174F066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11</TotalTime>
  <Words>15</Words>
  <Application>Microsoft Office PowerPoint</Application>
  <PresentationFormat>Widescreen</PresentationFormat>
  <Paragraphs>6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Office Theme</vt:lpstr>
      <vt:lpstr>PowerPoint Presentation</vt:lpstr>
    </vt:vector>
  </TitlesOfParts>
  <Company>National League for Nursing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Nurse’s Role in Caring for Children of Parents With Opioid Use Disorder - sample concept map</dc:title>
  <dc:creator>Andrea L. Browning</dc:creator>
  <cp:keywords>ACE.P</cp:keywords>
  <cp:lastModifiedBy>Andrea L. Browning</cp:lastModifiedBy>
  <cp:revision>5</cp:revision>
  <dcterms:created xsi:type="dcterms:W3CDTF">2019-09-03T14:47:17Z</dcterms:created>
  <dcterms:modified xsi:type="dcterms:W3CDTF">2023-06-28T19:57:00Z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0x010100FB84CCAAB2D8B94C9E80AEE0F968D4E3</vt:lpwstr>
  </property>
  <property fmtid="{D5CDD505-2E9C-101B-9397-08002B2CF9AE}" pid="3" name="Order">
    <vt:r8>100</vt:r8>
  </property>
</Properties>
</file>