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tiff" ContentType="image/tiff"/>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Lst>
  <p:notesMasterIdLst>
    <p:notesMasterId r:id="rId11"/>
  </p:notesMasterIdLst>
  <p:sldIdLst>
    <p:sldId id="257" r:id="rId5"/>
    <p:sldId id="258" r:id="rId6"/>
    <p:sldId id="259" r:id="rId7"/>
    <p:sldId id="260" r:id="rId8"/>
    <p:sldId id="261" r:id="rId9"/>
    <p:sldId id="262" r:id="rId10"/>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36937"/>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20148D11-626F-472C-AA4D-61F92FD1ADC2}" v="4" dt="2023-07-05T20:28:14.430"/>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10"/>
    <p:restoredTop sz="72374" autoAdjust="0"/>
  </p:normalViewPr>
  <p:slideViewPr>
    <p:cSldViewPr snapToGrid="0" snapToObjects="1">
      <p:cViewPr varScale="1">
        <p:scale>
          <a:sx n="76" d="100"/>
          <a:sy n="76" d="100"/>
        </p:scale>
        <p:origin x="744" y="184"/>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viewProps" Target="viewProps.xml"/><Relationship Id="rId3" Type="http://schemas.openxmlformats.org/officeDocument/2006/relationships/customXml" Target="../customXml/item3.xml"/><Relationship Id="rId7" Type="http://schemas.openxmlformats.org/officeDocument/2006/relationships/slide" Target="slides/slide3.xml"/><Relationship Id="rId12" Type="http://schemas.openxmlformats.org/officeDocument/2006/relationships/presProps" Target="presProps.xml"/><Relationship Id="rId17" Type="http://schemas.microsoft.com/office/2015/10/relationships/revisionInfo" Target="revisionInfo.xml"/><Relationship Id="rId2" Type="http://schemas.openxmlformats.org/officeDocument/2006/relationships/customXml" Target="../customXml/item2.xml"/><Relationship Id="rId16" Type="http://schemas.microsoft.com/office/2016/11/relationships/changesInfo" Target="changesInfos/changesInfo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notesMaster" Target="notesMasters/notesMaster1.xml"/><Relationship Id="rId5" Type="http://schemas.openxmlformats.org/officeDocument/2006/relationships/slide" Target="slides/slide1.xml"/><Relationship Id="rId15" Type="http://schemas.openxmlformats.org/officeDocument/2006/relationships/tableStyles" Target="tableStyles.xml"/><Relationship Id="rId10" Type="http://schemas.openxmlformats.org/officeDocument/2006/relationships/slide" Target="slides/slide6.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theme" Target="theme/theme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drea L. Browning" userId="aa32dd76-d095-4f7c-ab83-e674fb590cec" providerId="ADAL" clId="{C92A6C5E-2A0E-F342-A242-45DF65784D30}"/>
    <pc:docChg chg="undo modSld">
      <pc:chgData name="Andrea L. Browning" userId="aa32dd76-d095-4f7c-ab83-e674fb590cec" providerId="ADAL" clId="{C92A6C5E-2A0E-F342-A242-45DF65784D30}" dt="2023-07-06T14:42:54.647" v="8" actId="962"/>
      <pc:docMkLst>
        <pc:docMk/>
      </pc:docMkLst>
      <pc:sldChg chg="modSp">
        <pc:chgData name="Andrea L. Browning" userId="aa32dd76-d095-4f7c-ab83-e674fb590cec" providerId="ADAL" clId="{C92A6C5E-2A0E-F342-A242-45DF65784D30}" dt="2023-07-06T14:42:26.935" v="2" actId="962"/>
        <pc:sldMkLst>
          <pc:docMk/>
          <pc:sldMk cId="0" sldId="257"/>
        </pc:sldMkLst>
        <pc:grpChg chg="mod">
          <ac:chgData name="Andrea L. Browning" userId="aa32dd76-d095-4f7c-ab83-e674fb590cec" providerId="ADAL" clId="{C92A6C5E-2A0E-F342-A242-45DF65784D30}" dt="2023-07-06T14:42:12.537" v="1" actId="1076"/>
          <ac:grpSpMkLst>
            <pc:docMk/>
            <pc:sldMk cId="0" sldId="257"/>
            <ac:grpSpMk id="3" creationId="{C18182CC-B8C8-D049-B526-2CD2FC1A7E1B}"/>
          </ac:grpSpMkLst>
        </pc:grpChg>
        <pc:picChg chg="mod">
          <ac:chgData name="Andrea L. Browning" userId="aa32dd76-d095-4f7c-ab83-e674fb590cec" providerId="ADAL" clId="{C92A6C5E-2A0E-F342-A242-45DF65784D30}" dt="2023-07-06T14:42:26.935" v="2" actId="962"/>
          <ac:picMkLst>
            <pc:docMk/>
            <pc:sldMk cId="0" sldId="257"/>
            <ac:picMk id="2" creationId="{3A71DDBA-DAE6-ED42-B8E0-D4FD0E37D898}"/>
          </ac:picMkLst>
        </pc:picChg>
      </pc:sldChg>
      <pc:sldChg chg="modSp">
        <pc:chgData name="Andrea L. Browning" userId="aa32dd76-d095-4f7c-ab83-e674fb590cec" providerId="ADAL" clId="{C92A6C5E-2A0E-F342-A242-45DF65784D30}" dt="2023-07-06T14:42:33.733" v="3" actId="962"/>
        <pc:sldMkLst>
          <pc:docMk/>
          <pc:sldMk cId="2834318190" sldId="258"/>
        </pc:sldMkLst>
        <pc:picChg chg="mod">
          <ac:chgData name="Andrea L. Browning" userId="aa32dd76-d095-4f7c-ab83-e674fb590cec" providerId="ADAL" clId="{C92A6C5E-2A0E-F342-A242-45DF65784D30}" dt="2023-07-06T14:42:33.733" v="3" actId="962"/>
          <ac:picMkLst>
            <pc:docMk/>
            <pc:sldMk cId="2834318190" sldId="258"/>
            <ac:picMk id="10" creationId="{E3156506-5535-2F45-968B-FE28811EA02F}"/>
          </ac:picMkLst>
        </pc:picChg>
      </pc:sldChg>
      <pc:sldChg chg="modSp">
        <pc:chgData name="Andrea L. Browning" userId="aa32dd76-d095-4f7c-ab83-e674fb590cec" providerId="ADAL" clId="{C92A6C5E-2A0E-F342-A242-45DF65784D30}" dt="2023-07-06T14:42:41.689" v="6" actId="962"/>
        <pc:sldMkLst>
          <pc:docMk/>
          <pc:sldMk cId="2042659587" sldId="259"/>
        </pc:sldMkLst>
        <pc:grpChg chg="mod">
          <ac:chgData name="Andrea L. Browning" userId="aa32dd76-d095-4f7c-ab83-e674fb590cec" providerId="ADAL" clId="{C92A6C5E-2A0E-F342-A242-45DF65784D30}" dt="2023-07-06T14:42:36.453" v="5" actId="1076"/>
          <ac:grpSpMkLst>
            <pc:docMk/>
            <pc:sldMk cId="2042659587" sldId="259"/>
            <ac:grpSpMk id="9" creationId="{0D687FB2-C3D4-A44F-85C5-1C021D2A8B0A}"/>
          </ac:grpSpMkLst>
        </pc:grpChg>
        <pc:picChg chg="mod">
          <ac:chgData name="Andrea L. Browning" userId="aa32dd76-d095-4f7c-ab83-e674fb590cec" providerId="ADAL" clId="{C92A6C5E-2A0E-F342-A242-45DF65784D30}" dt="2023-07-06T14:42:41.689" v="6" actId="962"/>
          <ac:picMkLst>
            <pc:docMk/>
            <pc:sldMk cId="2042659587" sldId="259"/>
            <ac:picMk id="10" creationId="{870D9803-FB53-A64E-BDCC-DDDB52909BDA}"/>
          </ac:picMkLst>
        </pc:picChg>
      </pc:sldChg>
      <pc:sldChg chg="modSp">
        <pc:chgData name="Andrea L. Browning" userId="aa32dd76-d095-4f7c-ab83-e674fb590cec" providerId="ADAL" clId="{C92A6C5E-2A0E-F342-A242-45DF65784D30}" dt="2023-07-06T14:42:48.593" v="7" actId="962"/>
        <pc:sldMkLst>
          <pc:docMk/>
          <pc:sldMk cId="2552072953" sldId="260"/>
        </pc:sldMkLst>
        <pc:picChg chg="mod">
          <ac:chgData name="Andrea L. Browning" userId="aa32dd76-d095-4f7c-ab83-e674fb590cec" providerId="ADAL" clId="{C92A6C5E-2A0E-F342-A242-45DF65784D30}" dt="2023-07-06T14:42:48.593" v="7" actId="962"/>
          <ac:picMkLst>
            <pc:docMk/>
            <pc:sldMk cId="2552072953" sldId="260"/>
            <ac:picMk id="10" creationId="{427597DD-3CC4-144C-83BF-5256E55757FE}"/>
          </ac:picMkLst>
        </pc:picChg>
      </pc:sldChg>
      <pc:sldChg chg="modSp">
        <pc:chgData name="Andrea L. Browning" userId="aa32dd76-d095-4f7c-ab83-e674fb590cec" providerId="ADAL" clId="{C92A6C5E-2A0E-F342-A242-45DF65784D30}" dt="2023-07-06T14:42:54.647" v="8" actId="962"/>
        <pc:sldMkLst>
          <pc:docMk/>
          <pc:sldMk cId="2215496434" sldId="261"/>
        </pc:sldMkLst>
        <pc:picChg chg="mod">
          <ac:chgData name="Andrea L. Browning" userId="aa32dd76-d095-4f7c-ab83-e674fb590cec" providerId="ADAL" clId="{C92A6C5E-2A0E-F342-A242-45DF65784D30}" dt="2023-07-06T14:42:54.647" v="8" actId="962"/>
          <ac:picMkLst>
            <pc:docMk/>
            <pc:sldMk cId="2215496434" sldId="261"/>
            <ac:picMk id="10" creationId="{ECCA4810-50B8-8F47-BF65-F7C32B3B85A5}"/>
          </ac:picMkLst>
        </pc:picChg>
      </pc:sldChg>
    </pc:docChg>
  </pc:docChgLst>
  <pc:docChgLst>
    <pc:chgData name="Andrea L. Browning" userId="aa32dd76-d095-4f7c-ab83-e674fb590cec" providerId="ADAL" clId="{EB98BCC2-4B43-48B0-9E51-A9CD087E23B2}"/>
    <pc:docChg chg="modSld">
      <pc:chgData name="Andrea L. Browning" userId="aa32dd76-d095-4f7c-ab83-e674fb590cec" providerId="ADAL" clId="{EB98BCC2-4B43-48B0-9E51-A9CD087E23B2}" dt="2023-04-25T16:54:03.286" v="163" actId="962"/>
      <pc:docMkLst>
        <pc:docMk/>
      </pc:docMkLst>
      <pc:sldChg chg="modSp mod">
        <pc:chgData name="Andrea L. Browning" userId="aa32dd76-d095-4f7c-ab83-e674fb590cec" providerId="ADAL" clId="{EB98BCC2-4B43-48B0-9E51-A9CD087E23B2}" dt="2023-04-25T16:52:55.597" v="15" actId="962"/>
        <pc:sldMkLst>
          <pc:docMk/>
          <pc:sldMk cId="0" sldId="257"/>
        </pc:sldMkLst>
        <pc:picChg chg="mod">
          <ac:chgData name="Andrea L. Browning" userId="aa32dd76-d095-4f7c-ab83-e674fb590cec" providerId="ADAL" clId="{EB98BCC2-4B43-48B0-9E51-A9CD087E23B2}" dt="2023-04-25T16:52:55.597" v="15" actId="962"/>
          <ac:picMkLst>
            <pc:docMk/>
            <pc:sldMk cId="0" sldId="257"/>
            <ac:picMk id="7" creationId="{00000000-0000-0000-0000-000000000000}"/>
          </ac:picMkLst>
        </pc:picChg>
      </pc:sldChg>
      <pc:sldChg chg="modSp">
        <pc:chgData name="Andrea L. Browning" userId="aa32dd76-d095-4f7c-ab83-e674fb590cec" providerId="ADAL" clId="{EB98BCC2-4B43-48B0-9E51-A9CD087E23B2}" dt="2023-04-25T16:53:04.021" v="21" actId="962"/>
        <pc:sldMkLst>
          <pc:docMk/>
          <pc:sldMk cId="2834318190" sldId="258"/>
        </pc:sldMkLst>
        <pc:picChg chg="mod">
          <ac:chgData name="Andrea L. Browning" userId="aa32dd76-d095-4f7c-ab83-e674fb590cec" providerId="ADAL" clId="{EB98BCC2-4B43-48B0-9E51-A9CD087E23B2}" dt="2023-04-25T16:53:04.021" v="21" actId="962"/>
          <ac:picMkLst>
            <pc:docMk/>
            <pc:sldMk cId="2834318190" sldId="258"/>
            <ac:picMk id="1026" creationId="{00000000-0000-0000-0000-000000000000}"/>
          </ac:picMkLst>
        </pc:picChg>
      </pc:sldChg>
      <pc:sldChg chg="modSp">
        <pc:chgData name="Andrea L. Browning" userId="aa32dd76-d095-4f7c-ab83-e674fb590cec" providerId="ADAL" clId="{EB98BCC2-4B43-48B0-9E51-A9CD087E23B2}" dt="2023-04-25T16:53:16.623" v="47" actId="962"/>
        <pc:sldMkLst>
          <pc:docMk/>
          <pc:sldMk cId="2042659587" sldId="259"/>
        </pc:sldMkLst>
        <pc:picChg chg="mod">
          <ac:chgData name="Andrea L. Browning" userId="aa32dd76-d095-4f7c-ab83-e674fb590cec" providerId="ADAL" clId="{EB98BCC2-4B43-48B0-9E51-A9CD087E23B2}" dt="2023-04-25T16:53:16.623" v="47" actId="962"/>
          <ac:picMkLst>
            <pc:docMk/>
            <pc:sldMk cId="2042659587" sldId="259"/>
            <ac:picMk id="2050" creationId="{00000000-0000-0000-0000-000000000000}"/>
          </ac:picMkLst>
        </pc:picChg>
      </pc:sldChg>
      <pc:sldChg chg="modSp mod">
        <pc:chgData name="Andrea L. Browning" userId="aa32dd76-d095-4f7c-ab83-e674fb590cec" providerId="ADAL" clId="{EB98BCC2-4B43-48B0-9E51-A9CD087E23B2}" dt="2023-04-25T16:53:34.810" v="81" actId="962"/>
        <pc:sldMkLst>
          <pc:docMk/>
          <pc:sldMk cId="2552072953" sldId="260"/>
        </pc:sldMkLst>
        <pc:picChg chg="mod">
          <ac:chgData name="Andrea L. Browning" userId="aa32dd76-d095-4f7c-ab83-e674fb590cec" providerId="ADAL" clId="{EB98BCC2-4B43-48B0-9E51-A9CD087E23B2}" dt="2023-04-25T16:53:34.810" v="81" actId="962"/>
          <ac:picMkLst>
            <pc:docMk/>
            <pc:sldMk cId="2552072953" sldId="260"/>
            <ac:picMk id="3" creationId="{00000000-0000-0000-0000-000000000000}"/>
          </ac:picMkLst>
        </pc:picChg>
      </pc:sldChg>
      <pc:sldChg chg="modSp mod">
        <pc:chgData name="Andrea L. Browning" userId="aa32dd76-d095-4f7c-ab83-e674fb590cec" providerId="ADAL" clId="{EB98BCC2-4B43-48B0-9E51-A9CD087E23B2}" dt="2023-04-25T16:53:43.451" v="87" actId="962"/>
        <pc:sldMkLst>
          <pc:docMk/>
          <pc:sldMk cId="2215496434" sldId="261"/>
        </pc:sldMkLst>
        <pc:picChg chg="mod">
          <ac:chgData name="Andrea L. Browning" userId="aa32dd76-d095-4f7c-ab83-e674fb590cec" providerId="ADAL" clId="{EB98BCC2-4B43-48B0-9E51-A9CD087E23B2}" dt="2023-04-25T16:53:43.451" v="87" actId="962"/>
          <ac:picMkLst>
            <pc:docMk/>
            <pc:sldMk cId="2215496434" sldId="261"/>
            <ac:picMk id="3" creationId="{00000000-0000-0000-0000-000000000000}"/>
          </ac:picMkLst>
        </pc:picChg>
      </pc:sldChg>
      <pc:sldChg chg="modSp mod">
        <pc:chgData name="Andrea L. Browning" userId="aa32dd76-d095-4f7c-ab83-e674fb590cec" providerId="ADAL" clId="{EB98BCC2-4B43-48B0-9E51-A9CD087E23B2}" dt="2023-04-25T16:54:03.286" v="163" actId="962"/>
        <pc:sldMkLst>
          <pc:docMk/>
          <pc:sldMk cId="1623194764" sldId="262"/>
        </pc:sldMkLst>
        <pc:picChg chg="mod">
          <ac:chgData name="Andrea L. Browning" userId="aa32dd76-d095-4f7c-ab83-e674fb590cec" providerId="ADAL" clId="{EB98BCC2-4B43-48B0-9E51-A9CD087E23B2}" dt="2023-04-25T16:54:03.286" v="163" actId="962"/>
          <ac:picMkLst>
            <pc:docMk/>
            <pc:sldMk cId="1623194764" sldId="262"/>
            <ac:picMk id="7" creationId="{00000000-0000-0000-0000-000000000000}"/>
          </ac:picMkLst>
        </pc:picChg>
      </pc:sldChg>
    </pc:docChg>
  </pc:docChgLst>
  <pc:docChgLst>
    <pc:chgData name="Andrea L. Browning" userId="aa32dd76-d095-4f7c-ab83-e674fb590cec" providerId="ADAL" clId="{573AF684-F4E6-184D-97E6-794D184FE648}"/>
    <pc:docChg chg="undo custSel modSld">
      <pc:chgData name="Andrea L. Browning" userId="aa32dd76-d095-4f7c-ab83-e674fb590cec" providerId="ADAL" clId="{573AF684-F4E6-184D-97E6-794D184FE648}" dt="2021-04-07T14:50:50.125" v="88"/>
      <pc:docMkLst>
        <pc:docMk/>
      </pc:docMkLst>
      <pc:sldChg chg="addSp delSp modSp">
        <pc:chgData name="Andrea L. Browning" userId="aa32dd76-d095-4f7c-ab83-e674fb590cec" providerId="ADAL" clId="{573AF684-F4E6-184D-97E6-794D184FE648}" dt="2021-04-07T14:50:32.436" v="75" actId="164"/>
        <pc:sldMkLst>
          <pc:docMk/>
          <pc:sldMk cId="0" sldId="257"/>
        </pc:sldMkLst>
        <pc:spChg chg="add del mod">
          <ac:chgData name="Andrea L. Browning" userId="aa32dd76-d095-4f7c-ab83-e674fb590cec" providerId="ADAL" clId="{573AF684-F4E6-184D-97E6-794D184FE648}" dt="2021-04-07T14:45:10.273" v="39" actId="478"/>
          <ac:spMkLst>
            <pc:docMk/>
            <pc:sldMk cId="0" sldId="257"/>
            <ac:spMk id="3" creationId="{0B7283B0-DBE2-3A47-9399-E383EDE92F05}"/>
          </ac:spMkLst>
        </pc:spChg>
        <pc:spChg chg="add mod topLvl">
          <ac:chgData name="Andrea L. Browning" userId="aa32dd76-d095-4f7c-ab83-e674fb590cec" providerId="ADAL" clId="{573AF684-F4E6-184D-97E6-794D184FE648}" dt="2021-04-07T14:50:32.436" v="75" actId="164"/>
          <ac:spMkLst>
            <pc:docMk/>
            <pc:sldMk cId="0" sldId="257"/>
            <ac:spMk id="8" creationId="{B7D52E8C-C452-CE47-9FDC-A5B4785D21D3}"/>
          </ac:spMkLst>
        </pc:spChg>
        <pc:spChg chg="add mod topLvl">
          <ac:chgData name="Andrea L. Browning" userId="aa32dd76-d095-4f7c-ab83-e674fb590cec" providerId="ADAL" clId="{573AF684-F4E6-184D-97E6-794D184FE648}" dt="2021-04-07T14:50:32.436" v="75" actId="164"/>
          <ac:spMkLst>
            <pc:docMk/>
            <pc:sldMk cId="0" sldId="257"/>
            <ac:spMk id="9" creationId="{1DD7FF26-ECB9-FC44-82E6-2ED3FCB0BA3E}"/>
          </ac:spMkLst>
        </pc:spChg>
        <pc:grpChg chg="add mod">
          <ac:chgData name="Andrea L. Browning" userId="aa32dd76-d095-4f7c-ab83-e674fb590cec" providerId="ADAL" clId="{573AF684-F4E6-184D-97E6-794D184FE648}" dt="2021-04-07T14:50:32.436" v="75" actId="164"/>
          <ac:grpSpMkLst>
            <pc:docMk/>
            <pc:sldMk cId="0" sldId="257"/>
            <ac:grpSpMk id="3" creationId="{C18182CC-B8C8-D049-B526-2CD2FC1A7E1B}"/>
          </ac:grpSpMkLst>
        </pc:grpChg>
        <pc:grpChg chg="add del mod">
          <ac:chgData name="Andrea L. Browning" userId="aa32dd76-d095-4f7c-ab83-e674fb590cec" providerId="ADAL" clId="{573AF684-F4E6-184D-97E6-794D184FE648}" dt="2021-04-07T14:50:08.073" v="71" actId="165"/>
          <ac:grpSpMkLst>
            <pc:docMk/>
            <pc:sldMk cId="0" sldId="257"/>
            <ac:grpSpMk id="4" creationId="{268470A5-BB55-BF4B-BA8C-74F31A5095D5}"/>
          </ac:grpSpMkLst>
        </pc:grpChg>
        <pc:picChg chg="add mod topLvl">
          <ac:chgData name="Andrea L. Browning" userId="aa32dd76-d095-4f7c-ab83-e674fb590cec" providerId="ADAL" clId="{573AF684-F4E6-184D-97E6-794D184FE648}" dt="2021-04-07T14:50:32.436" v="75" actId="164"/>
          <ac:picMkLst>
            <pc:docMk/>
            <pc:sldMk cId="0" sldId="257"/>
            <ac:picMk id="2" creationId="{3A71DDBA-DAE6-ED42-B8E0-D4FD0E37D898}"/>
          </ac:picMkLst>
        </pc:picChg>
        <pc:picChg chg="mod">
          <ac:chgData name="Andrea L. Browning" userId="aa32dd76-d095-4f7c-ab83-e674fb590cec" providerId="ADAL" clId="{573AF684-F4E6-184D-97E6-794D184FE648}" dt="2021-04-07T14:50:04.143" v="70" actId="1076"/>
          <ac:picMkLst>
            <pc:docMk/>
            <pc:sldMk cId="0" sldId="257"/>
            <ac:picMk id="7" creationId="{00000000-0000-0000-0000-000000000000}"/>
          </ac:picMkLst>
        </pc:picChg>
        <pc:picChg chg="del mod">
          <ac:chgData name="Andrea L. Browning" userId="aa32dd76-d095-4f7c-ab83-e674fb590cec" providerId="ADAL" clId="{573AF684-F4E6-184D-97E6-794D184FE648}" dt="2021-04-07T14:43:12.900" v="9" actId="478"/>
          <ac:picMkLst>
            <pc:docMk/>
            <pc:sldMk cId="0" sldId="257"/>
            <ac:picMk id="3073" creationId="{00000000-0000-0000-0000-000000000000}"/>
          </ac:picMkLst>
        </pc:picChg>
        <pc:picChg chg="del">
          <ac:chgData name="Andrea L. Browning" userId="aa32dd76-d095-4f7c-ab83-e674fb590cec" providerId="ADAL" clId="{573AF684-F4E6-184D-97E6-794D184FE648}" dt="2021-04-07T14:42:18.067" v="0" actId="478"/>
          <ac:picMkLst>
            <pc:docMk/>
            <pc:sldMk cId="0" sldId="257"/>
            <ac:picMk id="3074" creationId="{00000000-0000-0000-0000-000000000000}"/>
          </ac:picMkLst>
        </pc:picChg>
      </pc:sldChg>
      <pc:sldChg chg="addSp delSp modSp">
        <pc:chgData name="Andrea L. Browning" userId="aa32dd76-d095-4f7c-ab83-e674fb590cec" providerId="ADAL" clId="{573AF684-F4E6-184D-97E6-794D184FE648}" dt="2021-04-07T14:50:36.624" v="77"/>
        <pc:sldMkLst>
          <pc:docMk/>
          <pc:sldMk cId="2834318190" sldId="258"/>
        </pc:sldMkLst>
        <pc:grpChg chg="add del">
          <ac:chgData name="Andrea L. Browning" userId="aa32dd76-d095-4f7c-ab83-e674fb590cec" providerId="ADAL" clId="{573AF684-F4E6-184D-97E6-794D184FE648}" dt="2021-04-07T14:50:36.177" v="76" actId="478"/>
          <ac:grpSpMkLst>
            <pc:docMk/>
            <pc:sldMk cId="2834318190" sldId="258"/>
            <ac:grpSpMk id="5" creationId="{39C99118-4BA6-B045-A654-B91FB9FB0DEB}"/>
          </ac:grpSpMkLst>
        </pc:grpChg>
        <pc:grpChg chg="add">
          <ac:chgData name="Andrea L. Browning" userId="aa32dd76-d095-4f7c-ab83-e674fb590cec" providerId="ADAL" clId="{573AF684-F4E6-184D-97E6-794D184FE648}" dt="2021-04-07T14:50:36.624" v="77"/>
          <ac:grpSpMkLst>
            <pc:docMk/>
            <pc:sldMk cId="2834318190" sldId="258"/>
            <ac:grpSpMk id="9" creationId="{E1F6D643-88DF-2C46-95EA-28FFA7E56015}"/>
          </ac:grpSpMkLst>
        </pc:grpChg>
        <pc:picChg chg="del mod">
          <ac:chgData name="Andrea L. Browning" userId="aa32dd76-d095-4f7c-ab83-e674fb590cec" providerId="ADAL" clId="{573AF684-F4E6-184D-97E6-794D184FE648}" dt="2021-04-07T14:45:54.069" v="55" actId="478"/>
          <ac:picMkLst>
            <pc:docMk/>
            <pc:sldMk cId="2834318190" sldId="258"/>
            <ac:picMk id="3073" creationId="{00000000-0000-0000-0000-000000000000}"/>
          </ac:picMkLst>
        </pc:picChg>
        <pc:picChg chg="del">
          <ac:chgData name="Andrea L. Browning" userId="aa32dd76-d095-4f7c-ab83-e674fb590cec" providerId="ADAL" clId="{573AF684-F4E6-184D-97E6-794D184FE648}" dt="2021-04-07T14:42:19.597" v="1" actId="478"/>
          <ac:picMkLst>
            <pc:docMk/>
            <pc:sldMk cId="2834318190" sldId="258"/>
            <ac:picMk id="3074" creationId="{00000000-0000-0000-0000-000000000000}"/>
          </ac:picMkLst>
        </pc:picChg>
      </pc:sldChg>
      <pc:sldChg chg="addSp delSp modSp">
        <pc:chgData name="Andrea L. Browning" userId="aa32dd76-d095-4f7c-ab83-e674fb590cec" providerId="ADAL" clId="{573AF684-F4E6-184D-97E6-794D184FE648}" dt="2021-04-07T14:50:39.893" v="80"/>
        <pc:sldMkLst>
          <pc:docMk/>
          <pc:sldMk cId="2042659587" sldId="259"/>
        </pc:sldMkLst>
        <pc:grpChg chg="add del mod">
          <ac:chgData name="Andrea L. Browning" userId="aa32dd76-d095-4f7c-ab83-e674fb590cec" providerId="ADAL" clId="{573AF684-F4E6-184D-97E6-794D184FE648}" dt="2021-04-07T14:50:39.113" v="79" actId="478"/>
          <ac:grpSpMkLst>
            <pc:docMk/>
            <pc:sldMk cId="2042659587" sldId="259"/>
            <ac:grpSpMk id="5" creationId="{9560D7B9-6BF1-3A4E-A3D3-F082DBEE6A01}"/>
          </ac:grpSpMkLst>
        </pc:grpChg>
        <pc:grpChg chg="add">
          <ac:chgData name="Andrea L. Browning" userId="aa32dd76-d095-4f7c-ab83-e674fb590cec" providerId="ADAL" clId="{573AF684-F4E6-184D-97E6-794D184FE648}" dt="2021-04-07T14:50:39.893" v="80"/>
          <ac:grpSpMkLst>
            <pc:docMk/>
            <pc:sldMk cId="2042659587" sldId="259"/>
            <ac:grpSpMk id="9" creationId="{0D687FB2-C3D4-A44F-85C5-1C021D2A8B0A}"/>
          </ac:grpSpMkLst>
        </pc:grpChg>
        <pc:picChg chg="del">
          <ac:chgData name="Andrea L. Browning" userId="aa32dd76-d095-4f7c-ab83-e674fb590cec" providerId="ADAL" clId="{573AF684-F4E6-184D-97E6-794D184FE648}" dt="2021-04-07T14:45:57.264" v="57" actId="478"/>
          <ac:picMkLst>
            <pc:docMk/>
            <pc:sldMk cId="2042659587" sldId="259"/>
            <ac:picMk id="3073" creationId="{00000000-0000-0000-0000-000000000000}"/>
          </ac:picMkLst>
        </pc:picChg>
        <pc:picChg chg="del">
          <ac:chgData name="Andrea L. Browning" userId="aa32dd76-d095-4f7c-ab83-e674fb590cec" providerId="ADAL" clId="{573AF684-F4E6-184D-97E6-794D184FE648}" dt="2021-04-07T14:42:21.172" v="2" actId="478"/>
          <ac:picMkLst>
            <pc:docMk/>
            <pc:sldMk cId="2042659587" sldId="259"/>
            <ac:picMk id="3074" creationId="{00000000-0000-0000-0000-000000000000}"/>
          </ac:picMkLst>
        </pc:picChg>
      </pc:sldChg>
      <pc:sldChg chg="addSp delSp modSp">
        <pc:chgData name="Andrea L. Browning" userId="aa32dd76-d095-4f7c-ab83-e674fb590cec" providerId="ADAL" clId="{573AF684-F4E6-184D-97E6-794D184FE648}" dt="2021-04-07T14:50:43.214" v="83"/>
        <pc:sldMkLst>
          <pc:docMk/>
          <pc:sldMk cId="2552072953" sldId="260"/>
        </pc:sldMkLst>
        <pc:grpChg chg="add del mod">
          <ac:chgData name="Andrea L. Browning" userId="aa32dd76-d095-4f7c-ab83-e674fb590cec" providerId="ADAL" clId="{573AF684-F4E6-184D-97E6-794D184FE648}" dt="2021-04-07T14:50:42.409" v="82" actId="478"/>
          <ac:grpSpMkLst>
            <pc:docMk/>
            <pc:sldMk cId="2552072953" sldId="260"/>
            <ac:grpSpMk id="5" creationId="{3DC51542-A7E5-ED4C-A8B7-9770B48F1E28}"/>
          </ac:grpSpMkLst>
        </pc:grpChg>
        <pc:grpChg chg="add">
          <ac:chgData name="Andrea L. Browning" userId="aa32dd76-d095-4f7c-ab83-e674fb590cec" providerId="ADAL" clId="{573AF684-F4E6-184D-97E6-794D184FE648}" dt="2021-04-07T14:50:43.214" v="83"/>
          <ac:grpSpMkLst>
            <pc:docMk/>
            <pc:sldMk cId="2552072953" sldId="260"/>
            <ac:grpSpMk id="9" creationId="{A3BEEB43-3C2C-7945-83F7-5EC802FAE9DA}"/>
          </ac:grpSpMkLst>
        </pc:grpChg>
        <pc:picChg chg="del mod">
          <ac:chgData name="Andrea L. Browning" userId="aa32dd76-d095-4f7c-ab83-e674fb590cec" providerId="ADAL" clId="{573AF684-F4E6-184D-97E6-794D184FE648}" dt="2021-04-07T14:46:00.313" v="60" actId="478"/>
          <ac:picMkLst>
            <pc:docMk/>
            <pc:sldMk cId="2552072953" sldId="260"/>
            <ac:picMk id="3073" creationId="{00000000-0000-0000-0000-000000000000}"/>
          </ac:picMkLst>
        </pc:picChg>
        <pc:picChg chg="del">
          <ac:chgData name="Andrea L. Browning" userId="aa32dd76-d095-4f7c-ab83-e674fb590cec" providerId="ADAL" clId="{573AF684-F4E6-184D-97E6-794D184FE648}" dt="2021-04-07T14:42:22.849" v="3" actId="478"/>
          <ac:picMkLst>
            <pc:docMk/>
            <pc:sldMk cId="2552072953" sldId="260"/>
            <ac:picMk id="3074" creationId="{00000000-0000-0000-0000-000000000000}"/>
          </ac:picMkLst>
        </pc:picChg>
      </pc:sldChg>
      <pc:sldChg chg="addSp delSp modSp">
        <pc:chgData name="Andrea L. Browning" userId="aa32dd76-d095-4f7c-ab83-e674fb590cec" providerId="ADAL" clId="{573AF684-F4E6-184D-97E6-794D184FE648}" dt="2021-04-07T14:50:46.766" v="86"/>
        <pc:sldMkLst>
          <pc:docMk/>
          <pc:sldMk cId="2215496434" sldId="261"/>
        </pc:sldMkLst>
        <pc:grpChg chg="add del mod">
          <ac:chgData name="Andrea L. Browning" userId="aa32dd76-d095-4f7c-ab83-e674fb590cec" providerId="ADAL" clId="{573AF684-F4E6-184D-97E6-794D184FE648}" dt="2021-04-07T14:50:45.975" v="85" actId="478"/>
          <ac:grpSpMkLst>
            <pc:docMk/>
            <pc:sldMk cId="2215496434" sldId="261"/>
            <ac:grpSpMk id="5" creationId="{A7942622-246A-0541-968C-BE5134CD687C}"/>
          </ac:grpSpMkLst>
        </pc:grpChg>
        <pc:grpChg chg="add">
          <ac:chgData name="Andrea L. Browning" userId="aa32dd76-d095-4f7c-ab83-e674fb590cec" providerId="ADAL" clId="{573AF684-F4E6-184D-97E6-794D184FE648}" dt="2021-04-07T14:50:46.766" v="86"/>
          <ac:grpSpMkLst>
            <pc:docMk/>
            <pc:sldMk cId="2215496434" sldId="261"/>
            <ac:grpSpMk id="9" creationId="{3296698B-8FF1-064D-B735-64CA8F67BD50}"/>
          </ac:grpSpMkLst>
        </pc:grpChg>
        <pc:picChg chg="del">
          <ac:chgData name="Andrea L. Browning" userId="aa32dd76-d095-4f7c-ab83-e674fb590cec" providerId="ADAL" clId="{573AF684-F4E6-184D-97E6-794D184FE648}" dt="2021-04-07T14:46:04.442" v="62" actId="478"/>
          <ac:picMkLst>
            <pc:docMk/>
            <pc:sldMk cId="2215496434" sldId="261"/>
            <ac:picMk id="3073" creationId="{00000000-0000-0000-0000-000000000000}"/>
          </ac:picMkLst>
        </pc:picChg>
        <pc:picChg chg="del">
          <ac:chgData name="Andrea L. Browning" userId="aa32dd76-d095-4f7c-ab83-e674fb590cec" providerId="ADAL" clId="{573AF684-F4E6-184D-97E6-794D184FE648}" dt="2021-04-07T14:42:24.604" v="4" actId="478"/>
          <ac:picMkLst>
            <pc:docMk/>
            <pc:sldMk cId="2215496434" sldId="261"/>
            <ac:picMk id="3074" creationId="{00000000-0000-0000-0000-000000000000}"/>
          </ac:picMkLst>
        </pc:picChg>
      </pc:sldChg>
      <pc:sldChg chg="addSp delSp modSp">
        <pc:chgData name="Andrea L. Browning" userId="aa32dd76-d095-4f7c-ab83-e674fb590cec" providerId="ADAL" clId="{573AF684-F4E6-184D-97E6-794D184FE648}" dt="2021-04-07T14:50:50.125" v="88"/>
        <pc:sldMkLst>
          <pc:docMk/>
          <pc:sldMk cId="1623194764" sldId="262"/>
        </pc:sldMkLst>
        <pc:grpChg chg="add del">
          <ac:chgData name="Andrea L. Browning" userId="aa32dd76-d095-4f7c-ab83-e674fb590cec" providerId="ADAL" clId="{573AF684-F4E6-184D-97E6-794D184FE648}" dt="2021-04-07T14:50:49.563" v="87" actId="478"/>
          <ac:grpSpMkLst>
            <pc:docMk/>
            <pc:sldMk cId="1623194764" sldId="262"/>
            <ac:grpSpMk id="5" creationId="{9C1F187E-6BD0-3343-94CB-23229E70959A}"/>
          </ac:grpSpMkLst>
        </pc:grpChg>
        <pc:grpChg chg="add">
          <ac:chgData name="Andrea L. Browning" userId="aa32dd76-d095-4f7c-ab83-e674fb590cec" providerId="ADAL" clId="{573AF684-F4E6-184D-97E6-794D184FE648}" dt="2021-04-07T14:50:50.125" v="88"/>
          <ac:grpSpMkLst>
            <pc:docMk/>
            <pc:sldMk cId="1623194764" sldId="262"/>
            <ac:grpSpMk id="10" creationId="{2D3AFC44-31BF-4543-B9F4-833BCA74FEE6}"/>
          </ac:grpSpMkLst>
        </pc:grpChg>
        <pc:picChg chg="del mod">
          <ac:chgData name="Andrea L. Browning" userId="aa32dd76-d095-4f7c-ab83-e674fb590cec" providerId="ADAL" clId="{573AF684-F4E6-184D-97E6-794D184FE648}" dt="2021-04-07T14:46:07.772" v="65" actId="478"/>
          <ac:picMkLst>
            <pc:docMk/>
            <pc:sldMk cId="1623194764" sldId="262"/>
            <ac:picMk id="3073" creationId="{00000000-0000-0000-0000-000000000000}"/>
          </ac:picMkLst>
        </pc:picChg>
        <pc:picChg chg="del">
          <ac:chgData name="Andrea L. Browning" userId="aa32dd76-d095-4f7c-ab83-e674fb590cec" providerId="ADAL" clId="{573AF684-F4E6-184D-97E6-794D184FE648}" dt="2021-04-07T14:42:26.313" v="5" actId="478"/>
          <ac:picMkLst>
            <pc:docMk/>
            <pc:sldMk cId="1623194764" sldId="262"/>
            <ac:picMk id="3074" creationId="{00000000-0000-0000-0000-000000000000}"/>
          </ac:picMkLst>
        </pc:pic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41F9362E-849E-2C49-825F-78BEC9F6CE48}" type="datetimeFigureOut">
              <a:rPr lang="en-US" smtClean="0"/>
              <a:pPr/>
              <a:t>7/6/23</a:t>
            </a:fld>
            <a:endParaRPr lang="en-US" dirty="0"/>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B623E60B-232F-3B47-A25F-6C601F29632F}" type="slidenum">
              <a:rPr lang="en-US" smtClean="0"/>
              <a:pPr/>
              <a:t>‹#›</a:t>
            </a:fld>
            <a:endParaRPr lang="en-US" dirty="0"/>
          </a:p>
        </p:txBody>
      </p:sp>
    </p:spTree>
    <p:extLst>
      <p:ext uri="{BB962C8B-B14F-4D97-AF65-F5344CB8AC3E}">
        <p14:creationId xmlns:p14="http://schemas.microsoft.com/office/powerpoint/2010/main" val="2768801014"/>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1" name="Rectangle 1"/>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5122" name="Rectangle 2"/>
          <p:cNvSpPr>
            <a:spLocks noGrp="1" noChangeArrowheads="1"/>
          </p:cNvSpPr>
          <p:nvPr>
            <p:ph type="body" idx="1"/>
          </p:nvPr>
        </p:nvSpPr>
        <p:spPr bwMode="auto">
          <a:xfrm>
            <a:off x="685800" y="4343400"/>
            <a:ext cx="5486400" cy="41148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 uri="{53640926-AAD7-44D8-BBD7-CCE9431645EC}">
              <a14:shadowObscured xmlns:a14="http://schemas.microsoft.com/office/drawing/2010/main" val="1"/>
            </a:ext>
          </a:extLst>
        </p:spPr>
        <p:txBody>
          <a:bodyPr/>
          <a:lstStyle/>
          <a:p>
            <a:r>
              <a:rPr lang="en-US" sz="1200" b="1" kern="1200" dirty="0">
                <a:solidFill>
                  <a:schemeClr val="tx1"/>
                </a:solidFill>
                <a:effectLst/>
                <a:latin typeface="Garamond" pitchFamily="18" charset="0"/>
                <a:ea typeface="+mn-ea"/>
                <a:cs typeface="+mn-cs"/>
              </a:rPr>
              <a:t>Sara</a:t>
            </a:r>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1</a:t>
            </a:r>
            <a:r>
              <a:rPr lang="en-US" sz="1200" u="sng" kern="1200" baseline="30000" dirty="0">
                <a:solidFill>
                  <a:schemeClr val="tx1"/>
                </a:solidFill>
                <a:effectLst/>
                <a:latin typeface="Garamond" pitchFamily="18" charset="0"/>
                <a:ea typeface="+mn-ea"/>
                <a:cs typeface="+mn-cs"/>
              </a:rPr>
              <a:t>st</a:t>
            </a:r>
            <a:r>
              <a:rPr lang="en-US" sz="1200" u="sng" kern="1200" dirty="0">
                <a:solidFill>
                  <a:schemeClr val="tx1"/>
                </a:solidFill>
                <a:effectLst/>
                <a:latin typeface="Garamond" pitchFamily="18" charset="0"/>
                <a:ea typeface="+mn-ea"/>
                <a:cs typeface="+mn-cs"/>
              </a:rPr>
              <a:t> person mini case study:</a:t>
            </a:r>
            <a:r>
              <a:rPr lang="en-US" sz="1200" kern="1200" dirty="0">
                <a:solidFill>
                  <a:schemeClr val="tx1"/>
                </a:solidFill>
                <a:effectLst/>
                <a:latin typeface="Garamond" pitchFamily="18" charset="0"/>
                <a:ea typeface="+mn-ea"/>
                <a:cs typeface="+mn-cs"/>
              </a:rPr>
              <a:t> Hi I’m Sara and I really miss my husband. His name was Sam and we were married for 54 years. You know what I miss most now that he is gone….his touch. When I get into bed at night I think about him… about all of the nights we spent together. Yes our sex life was quite satisfying, and although it changed over the past few years when he was sick, it was still a part of who we were… who I was. Why do I still think about that? Sometimes I think about masturbation, but then I get embarrassed at the thought. Is it wrong to think that way? I’m not a sex addict or anything… I see those programs on television; but I just really miss my husband and his touch. What should I do?</a:t>
            </a:r>
          </a:p>
          <a:p>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Teaching notes:</a:t>
            </a:r>
            <a:r>
              <a:rPr lang="en-US" sz="1200" kern="1200" dirty="0">
                <a:solidFill>
                  <a:schemeClr val="tx1"/>
                </a:solidFill>
                <a:effectLst/>
                <a:latin typeface="Garamond" pitchFamily="18" charset="0"/>
                <a:ea typeface="+mn-ea"/>
                <a:cs typeface="+mn-cs"/>
              </a:rPr>
              <a:t> Priority is doing the PLISSIT assessment and talking with her about sexuality as a part of our healthy selves. The fact that she misses her husband in a sexual way is a great indicator of their wonderful relationship.</a:t>
            </a: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1" name="Rectangle 1"/>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5122" name="Rectangle 2"/>
          <p:cNvSpPr>
            <a:spLocks noGrp="1" noChangeArrowheads="1"/>
          </p:cNvSpPr>
          <p:nvPr>
            <p:ph type="body" idx="1"/>
          </p:nvPr>
        </p:nvSpPr>
        <p:spPr bwMode="auto">
          <a:xfrm>
            <a:off x="685800" y="4343400"/>
            <a:ext cx="5486400" cy="41148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 uri="{53640926-AAD7-44D8-BBD7-CCE9431645EC}">
              <a14:shadowObscured xmlns:a14="http://schemas.microsoft.com/office/drawing/2010/main" val="1"/>
            </a:ext>
          </a:extLst>
        </p:spPr>
        <p:txBody>
          <a:bodyPr/>
          <a:lstStyle/>
          <a:p>
            <a:r>
              <a:rPr lang="en-US" sz="1200" b="1" kern="1200" dirty="0">
                <a:solidFill>
                  <a:schemeClr val="tx1"/>
                </a:solidFill>
                <a:effectLst/>
                <a:latin typeface="Garamond" pitchFamily="18" charset="0"/>
                <a:ea typeface="+mn-ea"/>
                <a:cs typeface="+mn-cs"/>
              </a:rPr>
              <a:t>Harry</a:t>
            </a:r>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1</a:t>
            </a:r>
            <a:r>
              <a:rPr lang="en-US" sz="1200" u="sng" kern="1200" baseline="30000" dirty="0">
                <a:solidFill>
                  <a:schemeClr val="tx1"/>
                </a:solidFill>
                <a:effectLst/>
                <a:latin typeface="Garamond" pitchFamily="18" charset="0"/>
                <a:ea typeface="+mn-ea"/>
                <a:cs typeface="+mn-cs"/>
              </a:rPr>
              <a:t>st</a:t>
            </a:r>
            <a:r>
              <a:rPr lang="en-US" sz="1200" u="sng" kern="1200" dirty="0">
                <a:solidFill>
                  <a:schemeClr val="tx1"/>
                </a:solidFill>
                <a:effectLst/>
                <a:latin typeface="Garamond" pitchFamily="18" charset="0"/>
                <a:ea typeface="+mn-ea"/>
                <a:cs typeface="+mn-cs"/>
              </a:rPr>
              <a:t> person mini case study:</a:t>
            </a:r>
            <a:r>
              <a:rPr lang="en-US" sz="1200" kern="1200" dirty="0">
                <a:solidFill>
                  <a:schemeClr val="tx1"/>
                </a:solidFill>
                <a:effectLst/>
                <a:latin typeface="Garamond" pitchFamily="18" charset="0"/>
                <a:ea typeface="+mn-ea"/>
                <a:cs typeface="+mn-cs"/>
              </a:rPr>
              <a:t> I feel like I am not finished with living my life to its fullest yet. I am 85 years old and find that at times I feel like a boy. My name is Harry. I live independently in this retirement village. Let me tell you the odds are great here!</a:t>
            </a:r>
            <a:r>
              <a:rPr lang="en-US" sz="1200" kern="1200" baseline="0" dirty="0">
                <a:solidFill>
                  <a:schemeClr val="tx1"/>
                </a:solidFill>
                <a:effectLst/>
                <a:latin typeface="Garamond" pitchFamily="18" charset="0"/>
                <a:ea typeface="+mn-ea"/>
                <a:cs typeface="+mn-cs"/>
              </a:rPr>
              <a:t> </a:t>
            </a:r>
            <a:r>
              <a:rPr lang="en-US" sz="1200" kern="1200" dirty="0">
                <a:solidFill>
                  <a:schemeClr val="tx1"/>
                </a:solidFill>
                <a:effectLst/>
                <a:latin typeface="Garamond" pitchFamily="18" charset="0"/>
                <a:ea typeface="+mn-ea"/>
                <a:cs typeface="+mn-cs"/>
              </a:rPr>
              <a:t>There are many more women than men… some older and some younger than me. I was married for many years and never cheated on my wife, but now that she is gone I think that it might be ok to take on the companionship of a lady friend. The trouble is they are so in your business here that I started to date a lady at the community center but then I also started taking up company with a lady here. Now I am involved with both and it has been quite a delicate balance. It is fun… </a:t>
            </a:r>
            <a:r>
              <a:rPr lang="en-US" sz="1200" kern="1200" dirty="0" err="1">
                <a:solidFill>
                  <a:schemeClr val="tx1"/>
                </a:solidFill>
                <a:effectLst/>
                <a:latin typeface="Garamond" pitchFamily="18" charset="0"/>
                <a:ea typeface="+mn-ea"/>
                <a:cs typeface="+mn-cs"/>
              </a:rPr>
              <a:t>ahh</a:t>
            </a:r>
            <a:r>
              <a:rPr lang="en-US" sz="1200" kern="1200" dirty="0">
                <a:solidFill>
                  <a:schemeClr val="tx1"/>
                </a:solidFill>
                <a:effectLst/>
                <a:latin typeface="Garamond" pitchFamily="18" charset="0"/>
                <a:ea typeface="+mn-ea"/>
                <a:cs typeface="+mn-cs"/>
              </a:rPr>
              <a:t> I feel like a boy again.</a:t>
            </a:r>
          </a:p>
          <a:p>
            <a:endParaRPr lang="en-US" sz="1200" u="sng"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Teaching notes:</a:t>
            </a:r>
            <a:r>
              <a:rPr lang="en-US" sz="1200" kern="1200" dirty="0">
                <a:solidFill>
                  <a:schemeClr val="tx1"/>
                </a:solidFill>
                <a:effectLst/>
                <a:latin typeface="Garamond" pitchFamily="18" charset="0"/>
                <a:ea typeface="+mn-ea"/>
                <a:cs typeface="+mn-cs"/>
              </a:rPr>
              <a:t> Priority should be directed at safe sex practices. The rate of sexually transmitted diseases among older adults is on the rise, specifically HIV with older minority woman per the Center for Disease Control (CDC).</a:t>
            </a: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1" name="Rectangle 1"/>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5122" name="Rectangle 2"/>
          <p:cNvSpPr>
            <a:spLocks noGrp="1" noChangeArrowheads="1"/>
          </p:cNvSpPr>
          <p:nvPr>
            <p:ph type="body" idx="1"/>
          </p:nvPr>
        </p:nvSpPr>
        <p:spPr bwMode="auto">
          <a:xfrm>
            <a:off x="685800" y="4343400"/>
            <a:ext cx="5486400" cy="41148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 uri="{53640926-AAD7-44D8-BBD7-CCE9431645EC}">
              <a14:shadowObscured xmlns:a14="http://schemas.microsoft.com/office/drawing/2010/main" val="1"/>
            </a:ext>
          </a:extLst>
        </p:spPr>
        <p:txBody>
          <a:bodyPr/>
          <a:lstStyle/>
          <a:p>
            <a:r>
              <a:rPr lang="en-US" sz="1200" b="1" kern="1200" dirty="0">
                <a:solidFill>
                  <a:schemeClr val="tx1"/>
                </a:solidFill>
                <a:effectLst/>
                <a:latin typeface="Garamond" pitchFamily="18" charset="0"/>
                <a:ea typeface="+mn-ea"/>
                <a:cs typeface="+mn-cs"/>
              </a:rPr>
              <a:t>Alfred</a:t>
            </a:r>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1</a:t>
            </a:r>
            <a:r>
              <a:rPr lang="en-US" sz="1200" u="sng" kern="1200" baseline="30000" dirty="0">
                <a:solidFill>
                  <a:schemeClr val="tx1"/>
                </a:solidFill>
                <a:effectLst/>
                <a:latin typeface="Garamond" pitchFamily="18" charset="0"/>
                <a:ea typeface="+mn-ea"/>
                <a:cs typeface="+mn-cs"/>
              </a:rPr>
              <a:t>st</a:t>
            </a:r>
            <a:r>
              <a:rPr lang="en-US" sz="1200" u="sng" kern="1200" dirty="0">
                <a:solidFill>
                  <a:schemeClr val="tx1"/>
                </a:solidFill>
                <a:effectLst/>
                <a:latin typeface="Garamond" pitchFamily="18" charset="0"/>
                <a:ea typeface="+mn-ea"/>
                <a:cs typeface="+mn-cs"/>
              </a:rPr>
              <a:t> person mini case study:</a:t>
            </a:r>
            <a:r>
              <a:rPr lang="en-US" sz="1200" kern="1200" dirty="0">
                <a:solidFill>
                  <a:schemeClr val="tx1"/>
                </a:solidFill>
                <a:effectLst/>
                <a:latin typeface="Garamond" pitchFamily="18" charset="0"/>
                <a:ea typeface="+mn-ea"/>
                <a:cs typeface="+mn-cs"/>
              </a:rPr>
              <a:t> I am so embarrassed. My father, Alfred, started to have memory issues a few years ago and he has managed ok living with me, but I just got a call from the senior center. Apparently he has been saying things to some of the woman at the center like “Hey, turn around again. I want to see your backside.” and “How about coming home with me and I’ll make you feel real good.” He even touched one of the ladies inappropriately. This is not my father. He was always a reserved and very proper man. I never heard him use that language… he has even started to curse at times. When I asked him about what they said he brushes it off and says he would never do that, but the director of the center has called me twice. What has happened to him?</a:t>
            </a:r>
          </a:p>
          <a:p>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Teaching notes:</a:t>
            </a:r>
            <a:r>
              <a:rPr lang="en-US" sz="1200" kern="1200" dirty="0">
                <a:solidFill>
                  <a:schemeClr val="tx1"/>
                </a:solidFill>
                <a:effectLst/>
                <a:latin typeface="Garamond" pitchFamily="18" charset="0"/>
                <a:ea typeface="+mn-ea"/>
                <a:cs typeface="+mn-cs"/>
              </a:rPr>
              <a:t> The priority would be focused on the dis-inhibition (especially of the frontal lobe of the brain) that occurs with dementia. This can often cause a change in personality or disinhibited behaviors never seen previously in the individual. They really have limited control and insight, therefore behavioral modalities rarely work. Environmental modalities can work for example not leaving the client alone with members of the opposite sex, or using distraction when they say inappropriate comments. All members of the health care team including family should be involved in the intervention planning.  </a:t>
            </a: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1" name="Rectangle 1"/>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5122" name="Rectangle 2"/>
          <p:cNvSpPr>
            <a:spLocks noGrp="1" noChangeArrowheads="1"/>
          </p:cNvSpPr>
          <p:nvPr>
            <p:ph type="body" idx="1"/>
          </p:nvPr>
        </p:nvSpPr>
        <p:spPr bwMode="auto">
          <a:xfrm>
            <a:off x="685800" y="4343400"/>
            <a:ext cx="5486400" cy="41148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 uri="{53640926-AAD7-44D8-BBD7-CCE9431645EC}">
              <a14:shadowObscured xmlns:a14="http://schemas.microsoft.com/office/drawing/2010/main" val="1"/>
            </a:ext>
          </a:extLst>
        </p:spPr>
        <p:txBody>
          <a:bodyPr/>
          <a:lstStyle/>
          <a:p>
            <a:r>
              <a:rPr lang="en-US" sz="1200" b="1" kern="1200" dirty="0">
                <a:solidFill>
                  <a:schemeClr val="tx1"/>
                </a:solidFill>
                <a:effectLst/>
                <a:latin typeface="Garamond" pitchFamily="18" charset="0"/>
                <a:ea typeface="+mn-ea"/>
                <a:cs typeface="+mn-cs"/>
              </a:rPr>
              <a:t>Lena</a:t>
            </a:r>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1</a:t>
            </a:r>
            <a:r>
              <a:rPr lang="en-US" sz="1200" u="sng" kern="1200" baseline="30000" dirty="0">
                <a:solidFill>
                  <a:schemeClr val="tx1"/>
                </a:solidFill>
                <a:effectLst/>
                <a:latin typeface="Garamond" pitchFamily="18" charset="0"/>
                <a:ea typeface="+mn-ea"/>
                <a:cs typeface="+mn-cs"/>
              </a:rPr>
              <a:t>st</a:t>
            </a:r>
            <a:r>
              <a:rPr lang="en-US" sz="1200" u="sng" kern="1200" dirty="0">
                <a:solidFill>
                  <a:schemeClr val="tx1"/>
                </a:solidFill>
                <a:effectLst/>
                <a:latin typeface="Garamond" pitchFamily="18" charset="0"/>
                <a:ea typeface="+mn-ea"/>
                <a:cs typeface="+mn-cs"/>
              </a:rPr>
              <a:t> person mini case study:</a:t>
            </a:r>
            <a:r>
              <a:rPr lang="en-US" sz="1200" kern="1200" dirty="0">
                <a:solidFill>
                  <a:schemeClr val="tx1"/>
                </a:solidFill>
                <a:effectLst/>
                <a:latin typeface="Garamond" pitchFamily="18" charset="0"/>
                <a:ea typeface="+mn-ea"/>
                <a:cs typeface="+mn-cs"/>
              </a:rPr>
              <a:t> Hello, I’m Lena.</a:t>
            </a:r>
            <a:r>
              <a:rPr lang="en-US" sz="1200" kern="1200" baseline="0" dirty="0">
                <a:solidFill>
                  <a:schemeClr val="tx1"/>
                </a:solidFill>
                <a:effectLst/>
                <a:latin typeface="Garamond" pitchFamily="18" charset="0"/>
                <a:ea typeface="+mn-ea"/>
                <a:cs typeface="+mn-cs"/>
              </a:rPr>
              <a:t> </a:t>
            </a:r>
            <a:r>
              <a:rPr lang="en-US" sz="1200" kern="1200" dirty="0">
                <a:solidFill>
                  <a:schemeClr val="tx1"/>
                </a:solidFill>
                <a:effectLst/>
                <a:latin typeface="Garamond" pitchFamily="18" charset="0"/>
                <a:ea typeface="+mn-ea"/>
                <a:cs typeface="+mn-cs"/>
              </a:rPr>
              <a:t>This is the third time I have been in the hospital over the past year and a half. First I broke my hip and then, the cancer. Now I had a mastectomy on my right breast. They thought they could do a biopsy but they needed to do more. Frank and I have been married for 58 years.  We have always enjoyed the pleasure of each other’s company…  if you know what I mean. Now the thought of him seeing me like this is upsetting. What if he doesn’t find me to be attractive anymore? Last year after I broke my hip and wasn’t as… umm limber as I was in the past we had to change some of our habits in bed. But that didn’t really affect how I looked… now I feel like less of a woman. Frank always thought my breasts were attractive… said he was a breast man… even did the walk for breast cancer when I was first diagnosed and wore a t shirt that said “save second base.” What if he doesn’t want me sexually anymore?</a:t>
            </a:r>
          </a:p>
          <a:p>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Teaching notes:  </a:t>
            </a:r>
            <a:r>
              <a:rPr lang="en-US" sz="1200" kern="1200" dirty="0">
                <a:solidFill>
                  <a:schemeClr val="tx1"/>
                </a:solidFill>
                <a:effectLst/>
                <a:latin typeface="Garamond" pitchFamily="18" charset="0"/>
                <a:ea typeface="+mn-ea"/>
                <a:cs typeface="+mn-cs"/>
              </a:rPr>
              <a:t>The PLISSIT assessment model may be appropriate and would be a good initial approach. In addition the Geriatric Depression Scale might be an appropriate tool to assess for evidence of depression. Clearly the multiple physical issues and accompanied hospitalizations have created a stress that could then contribute to depression. It is important to note that just because the source of the depression and anxiety is apparent does not mean that it should not be treated. In addition a discussion about self-esteem and body image is a direction that might help to open up dialogue with Lena. Start with an open ended question such as “Tell me how you feel about yourself and has that changed since the surgery.”</a:t>
            </a: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1" name="Rectangle 1"/>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5122" name="Rectangle 2"/>
          <p:cNvSpPr>
            <a:spLocks noGrp="1" noChangeArrowheads="1"/>
          </p:cNvSpPr>
          <p:nvPr>
            <p:ph type="body" idx="1"/>
          </p:nvPr>
        </p:nvSpPr>
        <p:spPr bwMode="auto">
          <a:xfrm>
            <a:off x="685800" y="4343400"/>
            <a:ext cx="5486400" cy="41148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 uri="{53640926-AAD7-44D8-BBD7-CCE9431645EC}">
              <a14:shadowObscured xmlns:a14="http://schemas.microsoft.com/office/drawing/2010/main" val="1"/>
            </a:ext>
          </a:extLst>
        </p:spPr>
        <p:txBody>
          <a:bodyPr/>
          <a:lstStyle/>
          <a:p>
            <a:r>
              <a:rPr lang="en-US" sz="1200" b="1" kern="1200" dirty="0">
                <a:solidFill>
                  <a:schemeClr val="tx1"/>
                </a:solidFill>
                <a:effectLst/>
                <a:latin typeface="Garamond" pitchFamily="18" charset="0"/>
                <a:ea typeface="+mn-ea"/>
                <a:cs typeface="+mn-cs"/>
              </a:rPr>
              <a:t>Franklin</a:t>
            </a:r>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1</a:t>
            </a:r>
            <a:r>
              <a:rPr lang="en-US" sz="1200" u="sng" kern="1200" baseline="30000" dirty="0">
                <a:solidFill>
                  <a:schemeClr val="tx1"/>
                </a:solidFill>
                <a:effectLst/>
                <a:latin typeface="Garamond" pitchFamily="18" charset="0"/>
                <a:ea typeface="+mn-ea"/>
                <a:cs typeface="+mn-cs"/>
              </a:rPr>
              <a:t>st</a:t>
            </a:r>
            <a:r>
              <a:rPr lang="en-US" sz="1200" u="sng" kern="1200" dirty="0">
                <a:solidFill>
                  <a:schemeClr val="tx1"/>
                </a:solidFill>
                <a:effectLst/>
                <a:latin typeface="Garamond" pitchFamily="18" charset="0"/>
                <a:ea typeface="+mn-ea"/>
                <a:cs typeface="+mn-cs"/>
              </a:rPr>
              <a:t> person mini case study:</a:t>
            </a:r>
            <a:r>
              <a:rPr lang="en-US" sz="1200" kern="1200" dirty="0">
                <a:solidFill>
                  <a:schemeClr val="tx1"/>
                </a:solidFill>
                <a:effectLst/>
                <a:latin typeface="Garamond" pitchFamily="18" charset="0"/>
                <a:ea typeface="+mn-ea"/>
                <a:cs typeface="+mn-cs"/>
              </a:rPr>
              <a:t> Hello I’m Franklin. I’m at a crossroads here. All my life I had to live under the radar per se. I had a life that my family and business associates did not know. I had a partner for twenty years who my family didn’t know. You see in my day, back in the 1940s when I was a teen, being gay was not as accepted as it is today. I know that it is not totally accepted today, but back then you could lose your job if somebody found out. I lost my partner, his name was Bill, four months ago. I had a small group of friends who knew what he meant to me, but essentially I had to grieve alone. Who would have thought that same sex marriages would be a topic so many people would support. Maybe Bill and I were just born too early. I do miss him, and the companionship we had. Is it too late to have that again? I wonder what my sister would say if I told her about Bill…</a:t>
            </a:r>
          </a:p>
          <a:p>
            <a:endParaRPr lang="en-US" sz="1200" u="sng"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Teaching notes:</a:t>
            </a:r>
            <a:r>
              <a:rPr lang="en-US" sz="1200" kern="1200" dirty="0">
                <a:solidFill>
                  <a:schemeClr val="tx1"/>
                </a:solidFill>
                <a:effectLst/>
                <a:latin typeface="Garamond" pitchFamily="18" charset="0"/>
                <a:ea typeface="+mn-ea"/>
                <a:cs typeface="+mn-cs"/>
              </a:rPr>
              <a:t>  The PLISSIT assessment model may be appropriate. Providing a venue for him to talk about his life, his partner, and his grief in a safe nurturing environment without judgments should be a priority. Help him evaluate the risks and benefits of talking with his sister regarding his homosexuality. </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1" name="Rectangle 1"/>
          <p:cNvSpPr>
            <a:spLocks noGrp="1" noRot="1" noChangeAspect="1" noChangeArrowheads="1"/>
          </p:cNvSpPr>
          <p:nvPr>
            <p:ph type="sldImg"/>
          </p:nvPr>
        </p:nvSpPr>
        <p:spPr bwMode="auto">
          <a:xfrm>
            <a:off x="1143000" y="685800"/>
            <a:ext cx="4572000" cy="3429000"/>
          </a:xfrm>
          <a:prstGeom prst="rect">
            <a:avLst/>
          </a:prstGeom>
          <a:solidFill>
            <a:srgbClr val="FFFFFF"/>
          </a:solidFill>
          <a:ln>
            <a:solidFill>
              <a:srgbClr val="000000"/>
            </a:solidFill>
            <a:miter lim="800000"/>
            <a:headEnd/>
            <a:tailEnd/>
          </a:ln>
        </p:spPr>
      </p:sp>
      <p:sp>
        <p:nvSpPr>
          <p:cNvPr id="5122" name="Rectangle 2"/>
          <p:cNvSpPr>
            <a:spLocks noGrp="1" noChangeArrowheads="1"/>
          </p:cNvSpPr>
          <p:nvPr>
            <p:ph type="body" idx="1"/>
          </p:nvPr>
        </p:nvSpPr>
        <p:spPr bwMode="auto">
          <a:xfrm>
            <a:off x="685800" y="4343400"/>
            <a:ext cx="5486400" cy="41148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 uri="{53640926-AAD7-44D8-BBD7-CCE9431645EC}">
              <a14:shadowObscured xmlns:a14="http://schemas.microsoft.com/office/drawing/2010/main" val="1"/>
            </a:ext>
          </a:extLst>
        </p:spPr>
        <p:txBody>
          <a:bodyPr/>
          <a:lstStyle/>
          <a:p>
            <a:r>
              <a:rPr lang="en-US" sz="1200" b="1" kern="1200" dirty="0">
                <a:solidFill>
                  <a:schemeClr val="tx1"/>
                </a:solidFill>
                <a:effectLst/>
                <a:latin typeface="Garamond" pitchFamily="18" charset="0"/>
                <a:ea typeface="+mn-ea"/>
                <a:cs typeface="+mn-cs"/>
              </a:rPr>
              <a:t>Nurse Nancy</a:t>
            </a:r>
            <a:endParaRPr lang="en-US" sz="1200" kern="1200" dirty="0">
              <a:solidFill>
                <a:schemeClr val="tx1"/>
              </a:solidFill>
              <a:effectLst/>
              <a:latin typeface="Garamond" pitchFamily="18" charset="0"/>
              <a:ea typeface="+mn-ea"/>
              <a:cs typeface="+mn-cs"/>
            </a:endParaRPr>
          </a:p>
          <a:p>
            <a:r>
              <a:rPr lang="en-US" sz="1200" u="sng" kern="1200" dirty="0">
                <a:solidFill>
                  <a:schemeClr val="tx1"/>
                </a:solidFill>
                <a:effectLst/>
                <a:latin typeface="Garamond" pitchFamily="18" charset="0"/>
                <a:ea typeface="+mn-ea"/>
                <a:cs typeface="+mn-cs"/>
              </a:rPr>
              <a:t>SBAR Report to the Nursing Supervisor from the nurse working on the cognitive impairment unit of an assisted living facility:</a:t>
            </a:r>
            <a:br>
              <a:rPr lang="en-US" sz="1200" kern="1200" dirty="0">
                <a:solidFill>
                  <a:schemeClr val="tx1"/>
                </a:solidFill>
                <a:effectLst/>
                <a:latin typeface="Garamond" pitchFamily="18" charset="0"/>
                <a:ea typeface="+mn-ea"/>
                <a:cs typeface="+mn-cs"/>
              </a:rPr>
            </a:br>
            <a:br>
              <a:rPr lang="en-US" sz="1200" kern="1200" dirty="0">
                <a:solidFill>
                  <a:schemeClr val="tx1"/>
                </a:solidFill>
                <a:effectLst/>
                <a:latin typeface="Garamond" pitchFamily="18" charset="0"/>
                <a:ea typeface="+mn-ea"/>
                <a:cs typeface="+mn-cs"/>
              </a:rPr>
            </a:br>
            <a:r>
              <a:rPr lang="en-US" sz="1200" b="1" kern="1200" dirty="0">
                <a:solidFill>
                  <a:schemeClr val="tx1"/>
                </a:solidFill>
                <a:effectLst/>
                <a:latin typeface="Garamond" pitchFamily="18" charset="0"/>
                <a:ea typeface="+mn-ea"/>
                <a:cs typeface="+mn-cs"/>
              </a:rPr>
              <a:t>Situation</a:t>
            </a:r>
            <a:r>
              <a:rPr lang="en-US" sz="1200" kern="1200" dirty="0">
                <a:solidFill>
                  <a:schemeClr val="tx1"/>
                </a:solidFill>
                <a:effectLst/>
                <a:latin typeface="Garamond" pitchFamily="18" charset="0"/>
                <a:ea typeface="+mn-ea"/>
                <a:cs typeface="+mn-cs"/>
              </a:rPr>
              <a:t>: I have two clients currently on my unit who are exhibiting behaviors and I am not sure what to do. They have been holding hands, kissing and today we found them in his room alone together</a:t>
            </a:r>
          </a:p>
          <a:p>
            <a:r>
              <a:rPr lang="en-US" sz="1200" kern="1200" dirty="0">
                <a:solidFill>
                  <a:schemeClr val="tx1"/>
                </a:solidFill>
                <a:effectLst/>
                <a:latin typeface="Garamond" pitchFamily="18" charset="0"/>
                <a:ea typeface="+mn-ea"/>
                <a:cs typeface="+mn-cs"/>
              </a:rPr>
              <a:t> </a:t>
            </a:r>
            <a:br>
              <a:rPr lang="en-US" sz="1200" kern="1200" dirty="0">
                <a:solidFill>
                  <a:schemeClr val="tx1"/>
                </a:solidFill>
                <a:effectLst/>
                <a:latin typeface="Garamond" pitchFamily="18" charset="0"/>
                <a:ea typeface="+mn-ea"/>
                <a:cs typeface="+mn-cs"/>
              </a:rPr>
            </a:br>
            <a:r>
              <a:rPr lang="en-US" sz="1200" b="1" kern="1200" dirty="0">
                <a:solidFill>
                  <a:schemeClr val="tx1"/>
                </a:solidFill>
                <a:effectLst/>
                <a:latin typeface="Garamond" pitchFamily="18" charset="0"/>
                <a:ea typeface="+mn-ea"/>
                <a:cs typeface="+mn-cs"/>
              </a:rPr>
              <a:t>Background</a:t>
            </a:r>
            <a:r>
              <a:rPr lang="en-US" sz="1200" kern="1200" dirty="0">
                <a:solidFill>
                  <a:schemeClr val="tx1"/>
                </a:solidFill>
                <a:effectLst/>
                <a:latin typeface="Garamond" pitchFamily="18" charset="0"/>
                <a:ea typeface="+mn-ea"/>
                <a:cs typeface="+mn-cs"/>
              </a:rPr>
              <a:t>: Gladys has been with us for two years and follows direction without difficulty, is oriented to person and family and is generally quite happy. Charles moved onto the unit about a month ago and also carries a diagnosis of Alzheimer’s disease and has about the same orientation capabilities as Gladys. He had some agitation initially but has settled into the unit nicely.</a:t>
            </a:r>
          </a:p>
          <a:p>
            <a:br>
              <a:rPr lang="en-US" sz="1200" kern="1200" dirty="0">
                <a:solidFill>
                  <a:schemeClr val="tx1"/>
                </a:solidFill>
                <a:effectLst/>
                <a:latin typeface="Garamond" pitchFamily="18" charset="0"/>
                <a:ea typeface="+mn-ea"/>
                <a:cs typeface="+mn-cs"/>
              </a:rPr>
            </a:br>
            <a:r>
              <a:rPr lang="en-US" sz="1200" b="1" kern="1200" dirty="0">
                <a:solidFill>
                  <a:schemeClr val="tx1"/>
                </a:solidFill>
                <a:effectLst/>
                <a:latin typeface="Garamond" pitchFamily="18" charset="0"/>
                <a:ea typeface="+mn-ea"/>
                <a:cs typeface="+mn-cs"/>
              </a:rPr>
              <a:t>Assessmen</a:t>
            </a:r>
            <a:r>
              <a:rPr lang="en-US" sz="1200" kern="1200" dirty="0">
                <a:solidFill>
                  <a:schemeClr val="tx1"/>
                </a:solidFill>
                <a:effectLst/>
                <a:latin typeface="Garamond" pitchFamily="18" charset="0"/>
                <a:ea typeface="+mn-ea"/>
                <a:cs typeface="+mn-cs"/>
              </a:rPr>
              <a:t>t: There is no noted fearfulness in either client. They have both had some mild agitation when distracted away from each other. Gladys did get quite upset last night when another female resident sat next to Charles at dinner.</a:t>
            </a:r>
          </a:p>
          <a:p>
            <a:endParaRPr lang="en-US" sz="1200" kern="1200" dirty="0">
              <a:solidFill>
                <a:schemeClr val="tx1"/>
              </a:solidFill>
              <a:effectLst/>
              <a:latin typeface="Garamond" pitchFamily="18" charset="0"/>
              <a:ea typeface="+mn-ea"/>
              <a:cs typeface="+mn-cs"/>
            </a:endParaRPr>
          </a:p>
          <a:p>
            <a:r>
              <a:rPr lang="en-US" sz="1200" b="1" kern="1200" dirty="0">
                <a:solidFill>
                  <a:schemeClr val="tx1"/>
                </a:solidFill>
                <a:effectLst/>
                <a:latin typeface="Garamond" pitchFamily="18" charset="0"/>
                <a:ea typeface="+mn-ea"/>
                <a:cs typeface="+mn-cs"/>
              </a:rPr>
              <a:t>Recommendation:</a:t>
            </a:r>
            <a:r>
              <a:rPr lang="en-US" sz="1200" kern="1200" dirty="0">
                <a:solidFill>
                  <a:schemeClr val="tx1"/>
                </a:solidFill>
                <a:effectLst/>
                <a:latin typeface="Garamond" pitchFamily="18" charset="0"/>
                <a:ea typeface="+mn-ea"/>
                <a:cs typeface="+mn-cs"/>
              </a:rPr>
              <a:t> Perhaps we should have a team meeting to discuss the policies of the unit.</a:t>
            </a:r>
            <a:r>
              <a:rPr lang="en-US" sz="1200" kern="1200" baseline="0" dirty="0">
                <a:solidFill>
                  <a:schemeClr val="tx1"/>
                </a:solidFill>
                <a:effectLst/>
                <a:latin typeface="Garamond" pitchFamily="18" charset="0"/>
                <a:ea typeface="+mn-ea"/>
                <a:cs typeface="+mn-cs"/>
              </a:rPr>
              <a:t> </a:t>
            </a:r>
            <a:r>
              <a:rPr lang="en-US" sz="1200" kern="1200" dirty="0">
                <a:solidFill>
                  <a:schemeClr val="tx1"/>
                </a:solidFill>
                <a:effectLst/>
                <a:latin typeface="Garamond" pitchFamily="18" charset="0"/>
                <a:ea typeface="+mn-ea"/>
                <a:cs typeface="+mn-cs"/>
              </a:rPr>
              <a:t>In addition we should contact the families and see what their thoughts are regarding these behaviors. I am not sure that limiting the behavior is beneficial to either client.</a:t>
            </a:r>
          </a:p>
          <a:p>
            <a:endParaRPr lang="en-US" sz="1200" kern="1200" dirty="0">
              <a:solidFill>
                <a:schemeClr val="tx1"/>
              </a:solidFill>
              <a:effectLst/>
              <a:latin typeface="Garamond" pitchFamily="18" charset="0"/>
              <a:ea typeface="+mn-ea"/>
              <a:cs typeface="+mn-cs"/>
            </a:endParaRPr>
          </a:p>
          <a:p>
            <a:r>
              <a:rPr lang="en-US" sz="1200" kern="1200" dirty="0">
                <a:solidFill>
                  <a:schemeClr val="tx1"/>
                </a:solidFill>
                <a:effectLst/>
                <a:latin typeface="Garamond" pitchFamily="18" charset="0"/>
                <a:ea typeface="+mn-ea"/>
                <a:cs typeface="+mn-cs"/>
              </a:rPr>
              <a:t>Priority is doing an assessment of each client using the PLISSIT model but recognizing that because of their cognitive deficits the ability to process information will likely be limited.  The recognition of the absence of fearfulness is key in the scenario. While the ability to give consent is questionable evaluating behaviors such as verbal and non-verbal cues is necessary. Do the participants seem happy? Any changes in behavior for the positive or negative, evident? Any changes in sleep or appetite?</a:t>
            </a:r>
          </a:p>
          <a:p>
            <a:endParaRPr lang="en-US" sz="1200" kern="1200" dirty="0">
              <a:solidFill>
                <a:schemeClr val="tx1"/>
              </a:solidFill>
              <a:effectLst/>
              <a:latin typeface="Garamond" pitchFamily="18" charset="0"/>
              <a:ea typeface="+mn-ea"/>
              <a:cs typeface="+mn-cs"/>
            </a:endParaRPr>
          </a:p>
          <a:p>
            <a:r>
              <a:rPr lang="en-US" sz="1200" kern="1200" dirty="0">
                <a:solidFill>
                  <a:schemeClr val="tx1"/>
                </a:solidFill>
                <a:effectLst/>
                <a:latin typeface="Garamond" pitchFamily="18" charset="0"/>
                <a:ea typeface="+mn-ea"/>
                <a:cs typeface="+mn-cs"/>
              </a:rPr>
              <a:t>Seeing the clients separately and documenting the assessments is crucial, as is the documentation of conversations with families regarding their thoughts.</a:t>
            </a:r>
          </a:p>
          <a:p>
            <a:endParaRPr lang="en-US" sz="1200" kern="1200" dirty="0">
              <a:solidFill>
                <a:schemeClr val="tx1"/>
              </a:solidFill>
              <a:effectLst/>
              <a:latin typeface="Garamond" pitchFamily="18" charset="0"/>
              <a:ea typeface="+mn-ea"/>
              <a:cs typeface="+mn-cs"/>
            </a:endParaRPr>
          </a:p>
          <a:p>
            <a:r>
              <a:rPr lang="en-US" sz="1200" kern="1200" dirty="0">
                <a:solidFill>
                  <a:schemeClr val="tx1"/>
                </a:solidFill>
                <a:effectLst/>
                <a:latin typeface="Garamond" pitchFamily="18" charset="0"/>
                <a:ea typeface="+mn-ea"/>
                <a:cs typeface="+mn-cs"/>
              </a:rPr>
              <a:t>Finally the need to talk with families who may struggle with seeing a family member, especially a parent, participate in a romantic relationship. The issues of intimacy and closeness are not evaporated with cognitive disabilities. Touch is very therapeutic and often calming. Again the issues are to be sure both participants are willing and are benefiting from the relationship equally. Many times these relationships are fairly innocent and involve hand holding and sitting close to each other. Looking at risks v. benefits is another helpful discussion to have with families in addition to the discussion regarding the expectations of the client and family. The ultimate expectation in a facility is to keep the client safe, which is why a good evaluation of each participant’s response to the activities is imperative.</a:t>
            </a: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19796749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8950628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22791041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183281732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97849711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283236980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172844380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21908843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172110007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264439650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A0D4F304-AC80-494C-A012-161DCA71A7F8}" type="datetimeFigureOut">
              <a:rPr lang="en-US" smtClean="0"/>
              <a:pPr/>
              <a:t>7/6/23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17653708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0D4F304-AC80-494C-A012-161DCA71A7F8}" type="datetimeFigureOut">
              <a:rPr lang="en-US" smtClean="0"/>
              <a:pPr/>
              <a:t>7/6/23</a:t>
            </a:fld>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46B0AE2-1851-FB4B-857D-107D8BD1FB14}" type="slidenum">
              <a:rPr lang="en-US" smtClean="0"/>
              <a:pPr/>
              <a:t>‹#›</a:t>
            </a:fld>
            <a:endParaRPr lang="en-US" dirty="0"/>
          </a:p>
        </p:txBody>
      </p:sp>
    </p:spTree>
    <p:extLst>
      <p:ext uri="{BB962C8B-B14F-4D97-AF65-F5344CB8AC3E}">
        <p14:creationId xmlns:p14="http://schemas.microsoft.com/office/powerpoint/2010/main" val="117703764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notesSlide" Target="../notesSlides/notesSlide1.xml"/><Relationship Id="rId1" Type="http://schemas.openxmlformats.org/officeDocument/2006/relationships/slideLayout" Target="../slideLayouts/slideLayout2.xml"/><Relationship Id="rId5" Type="http://schemas.openxmlformats.org/officeDocument/2006/relationships/image" Target="../media/image3.tiff"/><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3.tiff"/></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3.tiff"/></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3.tiff"/></Relationships>
</file>

<file path=ppt/slides/_rels/slide5.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5.xml"/><Relationship Id="rId1" Type="http://schemas.openxmlformats.org/officeDocument/2006/relationships/slideLayout" Target="../slideLayouts/slideLayout2.xml"/><Relationship Id="rId4" Type="http://schemas.openxmlformats.org/officeDocument/2006/relationships/image" Target="../media/image3.tiff"/></Relationships>
</file>

<file path=ppt/slides/_rels/slide6.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3.tiff"/></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4368800" y="3225800"/>
            <a:ext cx="406400" cy="406400"/>
          </a:xfrm>
          <a:prstGeom prst="rect">
            <a:avLst/>
          </a:prstGeom>
        </p:spPr>
      </p:pic>
      <p:pic>
        <p:nvPicPr>
          <p:cNvPr id="7" name="Picture 6" descr="A woamn with white hair"/>
          <p:cNvPicPr>
            <a:picLocks noChangeAspect="1"/>
          </p:cNvPicPr>
          <p:nvPr/>
        </p:nvPicPr>
        <p:blipFill>
          <a:blip r:embed="rId4"/>
          <a:stretch>
            <a:fillRect/>
          </a:stretch>
        </p:blipFill>
        <p:spPr>
          <a:xfrm>
            <a:off x="2012633" y="1777796"/>
            <a:ext cx="5118733" cy="3302408"/>
          </a:xfrm>
          <a:prstGeom prst="rect">
            <a:avLst/>
          </a:prstGeom>
        </p:spPr>
      </p:pic>
      <p:grpSp>
        <p:nvGrpSpPr>
          <p:cNvPr id="3" name="Group 2">
            <a:extLst>
              <a:ext uri="{FF2B5EF4-FFF2-40B4-BE49-F238E27FC236}">
                <a16:creationId xmlns:a16="http://schemas.microsoft.com/office/drawing/2014/main" id="{C18182CC-B8C8-D049-B526-2CD2FC1A7E1B}"/>
              </a:ext>
            </a:extLst>
          </p:cNvPr>
          <p:cNvGrpSpPr/>
          <p:nvPr/>
        </p:nvGrpSpPr>
        <p:grpSpPr>
          <a:xfrm>
            <a:off x="0" y="329792"/>
            <a:ext cx="9144007" cy="1156185"/>
            <a:chOff x="0" y="329792"/>
            <a:chExt cx="9144007" cy="1156185"/>
          </a:xfrm>
        </p:grpSpPr>
        <p:pic>
          <p:nvPicPr>
            <p:cNvPr id="2" name="Picture 1" descr="ACE.S logo">
              <a:extLst>
                <a:ext uri="{FF2B5EF4-FFF2-40B4-BE49-F238E27FC236}">
                  <a16:creationId xmlns:a16="http://schemas.microsoft.com/office/drawing/2014/main" id="{3A71DDBA-DAE6-ED42-B8E0-D4FD0E37D898}"/>
                </a:ext>
              </a:extLst>
            </p:cNvPr>
            <p:cNvPicPr>
              <a:picLocks noChangeAspect="1"/>
            </p:cNvPicPr>
            <p:nvPr/>
          </p:nvPicPr>
          <p:blipFill>
            <a:blip r:embed="rId5"/>
            <a:stretch>
              <a:fillRect/>
            </a:stretch>
          </p:blipFill>
          <p:spPr>
            <a:xfrm>
              <a:off x="3440645" y="329792"/>
              <a:ext cx="2262717" cy="1156185"/>
            </a:xfrm>
            <a:prstGeom prst="rect">
              <a:avLst/>
            </a:prstGeom>
          </p:spPr>
        </p:pic>
        <p:sp>
          <p:nvSpPr>
            <p:cNvPr id="8" name="Rectangle 7">
              <a:extLst>
                <a:ext uri="{FF2B5EF4-FFF2-40B4-BE49-F238E27FC236}">
                  <a16:creationId xmlns:a16="http://schemas.microsoft.com/office/drawing/2014/main" id="{B7D52E8C-C452-CE47-9FDC-A5B4785D21D3}"/>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9" name="Rectangle 8">
              <a:extLst>
                <a:ext uri="{FF2B5EF4-FFF2-40B4-BE49-F238E27FC236}">
                  <a16:creationId xmlns:a16="http://schemas.microsoft.com/office/drawing/2014/main" id="{1DD7FF26-ECB9-FC44-82E6-2ED3FCB0BA3E}"/>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A person with his hand on his chi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62238" y="1595437"/>
            <a:ext cx="3819525" cy="4762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9" name="Group 8">
            <a:extLst>
              <a:ext uri="{FF2B5EF4-FFF2-40B4-BE49-F238E27FC236}">
                <a16:creationId xmlns:a16="http://schemas.microsoft.com/office/drawing/2014/main" id="{E1F6D643-88DF-2C46-95EA-28FFA7E56015}"/>
              </a:ext>
            </a:extLst>
          </p:cNvPr>
          <p:cNvGrpSpPr/>
          <p:nvPr/>
        </p:nvGrpSpPr>
        <p:grpSpPr>
          <a:xfrm>
            <a:off x="0" y="329792"/>
            <a:ext cx="9144007" cy="1156185"/>
            <a:chOff x="0" y="329792"/>
            <a:chExt cx="9144007" cy="1156185"/>
          </a:xfrm>
        </p:grpSpPr>
        <p:pic>
          <p:nvPicPr>
            <p:cNvPr id="10" name="Picture 9" descr="ACE.S logo">
              <a:extLst>
                <a:ext uri="{FF2B5EF4-FFF2-40B4-BE49-F238E27FC236}">
                  <a16:creationId xmlns:a16="http://schemas.microsoft.com/office/drawing/2014/main" id="{E3156506-5535-2F45-968B-FE28811EA02F}"/>
                </a:ext>
              </a:extLst>
            </p:cNvPr>
            <p:cNvPicPr>
              <a:picLocks noChangeAspect="1"/>
            </p:cNvPicPr>
            <p:nvPr/>
          </p:nvPicPr>
          <p:blipFill>
            <a:blip r:embed="rId4"/>
            <a:stretch>
              <a:fillRect/>
            </a:stretch>
          </p:blipFill>
          <p:spPr>
            <a:xfrm>
              <a:off x="3440645" y="329792"/>
              <a:ext cx="2262717" cy="1156185"/>
            </a:xfrm>
            <a:prstGeom prst="rect">
              <a:avLst/>
            </a:prstGeom>
          </p:spPr>
        </p:pic>
        <p:sp>
          <p:nvSpPr>
            <p:cNvPr id="11" name="Rectangle 10">
              <a:extLst>
                <a:ext uri="{FF2B5EF4-FFF2-40B4-BE49-F238E27FC236}">
                  <a16:creationId xmlns:a16="http://schemas.microsoft.com/office/drawing/2014/main" id="{1DF1702D-F124-EB42-85CA-5F6D57C724CC}"/>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2" name="Rectangle 11">
              <a:extLst>
                <a:ext uri="{FF2B5EF4-FFF2-40B4-BE49-F238E27FC236}">
                  <a16:creationId xmlns:a16="http://schemas.microsoft.com/office/drawing/2014/main" id="{2730FF08-499E-FC43-BD4C-6F3A1391AA3A}"/>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extLst>
      <p:ext uri="{BB962C8B-B14F-4D97-AF65-F5344CB8AC3E}">
        <p14:creationId xmlns:p14="http://schemas.microsoft.com/office/powerpoint/2010/main" val="283431819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An older man wearing glass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114086" y="1738266"/>
            <a:ext cx="5614664" cy="32246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9" name="Group 8">
            <a:extLst>
              <a:ext uri="{FF2B5EF4-FFF2-40B4-BE49-F238E27FC236}">
                <a16:creationId xmlns:a16="http://schemas.microsoft.com/office/drawing/2014/main" id="{0D687FB2-C3D4-A44F-85C5-1C021D2A8B0A}"/>
              </a:ext>
            </a:extLst>
          </p:cNvPr>
          <p:cNvGrpSpPr/>
          <p:nvPr/>
        </p:nvGrpSpPr>
        <p:grpSpPr>
          <a:xfrm>
            <a:off x="0" y="329792"/>
            <a:ext cx="9144007" cy="1156185"/>
            <a:chOff x="0" y="329792"/>
            <a:chExt cx="9144007" cy="1156185"/>
          </a:xfrm>
        </p:grpSpPr>
        <p:pic>
          <p:nvPicPr>
            <p:cNvPr id="10" name="Picture 9" descr="ACE.S logo">
              <a:extLst>
                <a:ext uri="{FF2B5EF4-FFF2-40B4-BE49-F238E27FC236}">
                  <a16:creationId xmlns:a16="http://schemas.microsoft.com/office/drawing/2014/main" id="{870D9803-FB53-A64E-BDCC-DDDB52909BDA}"/>
                </a:ext>
              </a:extLst>
            </p:cNvPr>
            <p:cNvPicPr>
              <a:picLocks noChangeAspect="1"/>
            </p:cNvPicPr>
            <p:nvPr/>
          </p:nvPicPr>
          <p:blipFill>
            <a:blip r:embed="rId4"/>
            <a:stretch>
              <a:fillRect/>
            </a:stretch>
          </p:blipFill>
          <p:spPr>
            <a:xfrm>
              <a:off x="3440645" y="329792"/>
              <a:ext cx="2262717" cy="1156185"/>
            </a:xfrm>
            <a:prstGeom prst="rect">
              <a:avLst/>
            </a:prstGeom>
          </p:spPr>
        </p:pic>
        <p:sp>
          <p:nvSpPr>
            <p:cNvPr id="11" name="Rectangle 10">
              <a:extLst>
                <a:ext uri="{FF2B5EF4-FFF2-40B4-BE49-F238E27FC236}">
                  <a16:creationId xmlns:a16="http://schemas.microsoft.com/office/drawing/2014/main" id="{4ECDE792-19B1-A146-95B3-891303661123}"/>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2" name="Rectangle 11">
              <a:extLst>
                <a:ext uri="{FF2B5EF4-FFF2-40B4-BE49-F238E27FC236}">
                  <a16:creationId xmlns:a16="http://schemas.microsoft.com/office/drawing/2014/main" id="{364C6198-8533-914F-916E-116EA1D4C99E}"/>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extLst>
      <p:ext uri="{BB962C8B-B14F-4D97-AF65-F5344CB8AC3E}">
        <p14:creationId xmlns:p14="http://schemas.microsoft.com/office/powerpoint/2010/main" val="204265958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woman and man huggi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519759" y="1884371"/>
            <a:ext cx="4104481" cy="3023530"/>
          </a:xfrm>
          <a:prstGeom prst="rect">
            <a:avLst/>
          </a:prstGeom>
        </p:spPr>
      </p:pic>
      <p:grpSp>
        <p:nvGrpSpPr>
          <p:cNvPr id="9" name="Group 8">
            <a:extLst>
              <a:ext uri="{FF2B5EF4-FFF2-40B4-BE49-F238E27FC236}">
                <a16:creationId xmlns:a16="http://schemas.microsoft.com/office/drawing/2014/main" id="{A3BEEB43-3C2C-7945-83F7-5EC802FAE9DA}"/>
              </a:ext>
            </a:extLst>
          </p:cNvPr>
          <p:cNvGrpSpPr/>
          <p:nvPr/>
        </p:nvGrpSpPr>
        <p:grpSpPr>
          <a:xfrm>
            <a:off x="0" y="329792"/>
            <a:ext cx="9144007" cy="1156185"/>
            <a:chOff x="0" y="329792"/>
            <a:chExt cx="9144007" cy="1156185"/>
          </a:xfrm>
        </p:grpSpPr>
        <p:pic>
          <p:nvPicPr>
            <p:cNvPr id="10" name="Picture 9" descr="ACE.S logo">
              <a:extLst>
                <a:ext uri="{FF2B5EF4-FFF2-40B4-BE49-F238E27FC236}">
                  <a16:creationId xmlns:a16="http://schemas.microsoft.com/office/drawing/2014/main" id="{427597DD-3CC4-144C-83BF-5256E55757FE}"/>
                </a:ext>
              </a:extLst>
            </p:cNvPr>
            <p:cNvPicPr>
              <a:picLocks noChangeAspect="1"/>
            </p:cNvPicPr>
            <p:nvPr/>
          </p:nvPicPr>
          <p:blipFill>
            <a:blip r:embed="rId4"/>
            <a:stretch>
              <a:fillRect/>
            </a:stretch>
          </p:blipFill>
          <p:spPr>
            <a:xfrm>
              <a:off x="3440645" y="329792"/>
              <a:ext cx="2262717" cy="1156185"/>
            </a:xfrm>
            <a:prstGeom prst="rect">
              <a:avLst/>
            </a:prstGeom>
          </p:spPr>
        </p:pic>
        <p:sp>
          <p:nvSpPr>
            <p:cNvPr id="11" name="Rectangle 10">
              <a:extLst>
                <a:ext uri="{FF2B5EF4-FFF2-40B4-BE49-F238E27FC236}">
                  <a16:creationId xmlns:a16="http://schemas.microsoft.com/office/drawing/2014/main" id="{255296EF-B0B8-9749-805F-00DFB4BD8678}"/>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2" name="Rectangle 11">
              <a:extLst>
                <a:ext uri="{FF2B5EF4-FFF2-40B4-BE49-F238E27FC236}">
                  <a16:creationId xmlns:a16="http://schemas.microsoft.com/office/drawing/2014/main" id="{05B44DF6-C2EC-9447-88AC-261E3485F850}"/>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extLst>
      <p:ext uri="{BB962C8B-B14F-4D97-AF65-F5344CB8AC3E}">
        <p14:creationId xmlns:p14="http://schemas.microsoft.com/office/powerpoint/2010/main" val="255207295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person wearing a hat"/>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325789" y="1778000"/>
            <a:ext cx="4492421" cy="3072024"/>
          </a:xfrm>
          <a:prstGeom prst="rect">
            <a:avLst/>
          </a:prstGeom>
        </p:spPr>
      </p:pic>
      <p:grpSp>
        <p:nvGrpSpPr>
          <p:cNvPr id="9" name="Group 8">
            <a:extLst>
              <a:ext uri="{FF2B5EF4-FFF2-40B4-BE49-F238E27FC236}">
                <a16:creationId xmlns:a16="http://schemas.microsoft.com/office/drawing/2014/main" id="{3296698B-8FF1-064D-B735-64CA8F67BD50}"/>
              </a:ext>
            </a:extLst>
          </p:cNvPr>
          <p:cNvGrpSpPr/>
          <p:nvPr/>
        </p:nvGrpSpPr>
        <p:grpSpPr>
          <a:xfrm>
            <a:off x="0" y="329792"/>
            <a:ext cx="9144007" cy="1156185"/>
            <a:chOff x="0" y="329792"/>
            <a:chExt cx="9144007" cy="1156185"/>
          </a:xfrm>
        </p:grpSpPr>
        <p:pic>
          <p:nvPicPr>
            <p:cNvPr id="10" name="Picture 9" descr="ACE.S logo">
              <a:extLst>
                <a:ext uri="{FF2B5EF4-FFF2-40B4-BE49-F238E27FC236}">
                  <a16:creationId xmlns:a16="http://schemas.microsoft.com/office/drawing/2014/main" id="{ECCA4810-50B8-8F47-BF65-F7C32B3B85A5}"/>
                </a:ext>
              </a:extLst>
            </p:cNvPr>
            <p:cNvPicPr>
              <a:picLocks noChangeAspect="1"/>
            </p:cNvPicPr>
            <p:nvPr/>
          </p:nvPicPr>
          <p:blipFill>
            <a:blip r:embed="rId4"/>
            <a:stretch>
              <a:fillRect/>
            </a:stretch>
          </p:blipFill>
          <p:spPr>
            <a:xfrm>
              <a:off x="3440645" y="329792"/>
              <a:ext cx="2262717" cy="1156185"/>
            </a:xfrm>
            <a:prstGeom prst="rect">
              <a:avLst/>
            </a:prstGeom>
          </p:spPr>
        </p:pic>
        <p:sp>
          <p:nvSpPr>
            <p:cNvPr id="11" name="Rectangle 10">
              <a:extLst>
                <a:ext uri="{FF2B5EF4-FFF2-40B4-BE49-F238E27FC236}">
                  <a16:creationId xmlns:a16="http://schemas.microsoft.com/office/drawing/2014/main" id="{F718D8EC-6D6B-EA44-8859-8AEA61B7F6C9}"/>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2" name="Rectangle 11">
              <a:extLst>
                <a:ext uri="{FF2B5EF4-FFF2-40B4-BE49-F238E27FC236}">
                  <a16:creationId xmlns:a16="http://schemas.microsoft.com/office/drawing/2014/main" id="{616B79DA-FE16-DF41-B7E9-1AAACD32C3EC}"/>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extLst>
      <p:ext uri="{BB962C8B-B14F-4D97-AF65-F5344CB8AC3E}">
        <p14:creationId xmlns:p14="http://schemas.microsoft.com/office/powerpoint/2010/main" val="221549643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Two medical professionals in a room"/>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125197" y="1706513"/>
            <a:ext cx="4893605" cy="4041683"/>
          </a:xfrm>
          <a:prstGeom prst="rect">
            <a:avLst/>
          </a:prstGeom>
        </p:spPr>
      </p:pic>
      <p:grpSp>
        <p:nvGrpSpPr>
          <p:cNvPr id="10" name="Group 9">
            <a:extLst>
              <a:ext uri="{FF2B5EF4-FFF2-40B4-BE49-F238E27FC236}">
                <a16:creationId xmlns:a16="http://schemas.microsoft.com/office/drawing/2014/main" id="{2D3AFC44-31BF-4543-B9F4-833BCA74FEE6}"/>
              </a:ext>
            </a:extLst>
          </p:cNvPr>
          <p:cNvGrpSpPr/>
          <p:nvPr/>
        </p:nvGrpSpPr>
        <p:grpSpPr>
          <a:xfrm>
            <a:off x="0" y="329792"/>
            <a:ext cx="9144007" cy="1156185"/>
            <a:chOff x="0" y="329792"/>
            <a:chExt cx="9144007" cy="1156185"/>
          </a:xfrm>
        </p:grpSpPr>
        <p:pic>
          <p:nvPicPr>
            <p:cNvPr id="11" name="Picture 10">
              <a:extLst>
                <a:ext uri="{FF2B5EF4-FFF2-40B4-BE49-F238E27FC236}">
                  <a16:creationId xmlns:a16="http://schemas.microsoft.com/office/drawing/2014/main" id="{03771C8E-5859-8F41-ADF1-BD053B8F80A8}"/>
                </a:ext>
              </a:extLst>
            </p:cNvPr>
            <p:cNvPicPr>
              <a:picLocks noChangeAspect="1"/>
            </p:cNvPicPr>
            <p:nvPr/>
          </p:nvPicPr>
          <p:blipFill>
            <a:blip r:embed="rId4"/>
            <a:stretch>
              <a:fillRect/>
            </a:stretch>
          </p:blipFill>
          <p:spPr>
            <a:xfrm>
              <a:off x="3440645" y="329792"/>
              <a:ext cx="2262717" cy="1156185"/>
            </a:xfrm>
            <a:prstGeom prst="rect">
              <a:avLst/>
            </a:prstGeom>
          </p:spPr>
        </p:pic>
        <p:sp>
          <p:nvSpPr>
            <p:cNvPr id="12" name="Rectangle 11">
              <a:extLst>
                <a:ext uri="{FF2B5EF4-FFF2-40B4-BE49-F238E27FC236}">
                  <a16:creationId xmlns:a16="http://schemas.microsoft.com/office/drawing/2014/main" id="{728EECED-C22E-DF4E-B39E-8EFBC33C0CEF}"/>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3" name="Rectangle 12">
              <a:extLst>
                <a:ext uri="{FF2B5EF4-FFF2-40B4-BE49-F238E27FC236}">
                  <a16:creationId xmlns:a16="http://schemas.microsoft.com/office/drawing/2014/main" id="{27CCB457-CB45-BE4A-9A66-5531A7EC5D87}"/>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extLst>
      <p:ext uri="{BB962C8B-B14F-4D97-AF65-F5344CB8AC3E}">
        <p14:creationId xmlns:p14="http://schemas.microsoft.com/office/powerpoint/2010/main" val="1623194764"/>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lcf76f155ced4ddcb4097134ff3c332f xmlns="115335aa-b14d-43fc-bc3f-f6c2eb8e2e98">
      <Terms xmlns="http://schemas.microsoft.com/office/infopath/2007/PartnerControls"/>
    </lcf76f155ced4ddcb4097134ff3c332f>
    <TaxCatchAll xmlns="e6718f48-bae5-4a3b-98de-cc0791a0f4dd" xsi:nil="true"/>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FB84CCAAB2D8B94C9E80AEE0F968D4E3" ma:contentTypeVersion="16" ma:contentTypeDescription="Create a new document." ma:contentTypeScope="" ma:versionID="d63d8fec38fad7d1a60de83c4ac9f338">
  <xsd:schema xmlns:xsd="http://www.w3.org/2001/XMLSchema" xmlns:xs="http://www.w3.org/2001/XMLSchema" xmlns:p="http://schemas.microsoft.com/office/2006/metadata/properties" xmlns:ns2="115335aa-b14d-43fc-bc3f-f6c2eb8e2e98" xmlns:ns3="e6718f48-bae5-4a3b-98de-cc0791a0f4dd" targetNamespace="http://schemas.microsoft.com/office/2006/metadata/properties" ma:root="true" ma:fieldsID="25a4bd9ba85c517d8a2420a09b45e86f" ns2:_="" ns3:_="">
    <xsd:import namespace="115335aa-b14d-43fc-bc3f-f6c2eb8e2e98"/>
    <xsd:import namespace="e6718f48-bae5-4a3b-98de-cc0791a0f4dd"/>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OCR" minOccurs="0"/>
                <xsd:element ref="ns2:MediaServiceLocation" minOccurs="0"/>
                <xsd:element ref="ns2:MediaServiceGenerationTime" minOccurs="0"/>
                <xsd:element ref="ns2:MediaServiceEventHashCode" minOccurs="0"/>
                <xsd:element ref="ns2:MediaLengthInSeconds" minOccurs="0"/>
                <xsd:element ref="ns3:SharedWithUsers" minOccurs="0"/>
                <xsd:element ref="ns3:SharedWithDetails"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15335aa-b14d-43fc-bc3f-f6c2eb8e2e98"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Location" ma:index="15" nillable="true" ma:displayName="Location" ma:internalName="MediaServiceLocation" ma:readOnly="true">
      <xsd:simpleType>
        <xsd:restriction base="dms:Text"/>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LengthInSeconds" ma:index="18" nillable="true" ma:displayName="Length (seconds)"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67d5b859-ebfe-4755-9808-2198ae9c6033"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e6718f48-bae5-4a3b-98de-cc0791a0f4dd" elementFormDefault="qualified">
    <xsd:import namespace="http://schemas.microsoft.com/office/2006/documentManagement/types"/>
    <xsd:import namespace="http://schemas.microsoft.com/office/infopath/2007/PartnerControls"/>
    <xsd:element name="SharedWithUsers" ma:index="19"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0" nillable="true" ma:displayName="Shared With Details" ma:internalName="SharedWithDetails" ma:readOnly="true">
      <xsd:simpleType>
        <xsd:restriction base="dms:Note">
          <xsd:maxLength value="255"/>
        </xsd:restriction>
      </xsd:simpleType>
    </xsd:element>
    <xsd:element name="TaxCatchAll" ma:index="23" nillable="true" ma:displayName="Taxonomy Catch All Column" ma:hidden="true" ma:list="{1682f190-dbc2-421d-b101-020c9c793152}" ma:internalName="TaxCatchAll" ma:showField="CatchAllData" ma:web="e6718f48-bae5-4a3b-98de-cc0791a0f4dd">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10FB60E9-B061-4AFB-A8C2-8983F53542D1}">
  <ds:schemaRefs>
    <ds:schemaRef ds:uri="http://purl.org/dc/terms/"/>
    <ds:schemaRef ds:uri="115335aa-b14d-43fc-bc3f-f6c2eb8e2e98"/>
    <ds:schemaRef ds:uri="http://purl.org/dc/elements/1.1/"/>
    <ds:schemaRef ds:uri="http://purl.org/dc/dcmitype/"/>
    <ds:schemaRef ds:uri="http://schemas.microsoft.com/office/2006/documentManagement/types"/>
    <ds:schemaRef ds:uri="http://schemas.microsoft.com/office/infopath/2007/PartnerControls"/>
    <ds:schemaRef ds:uri="http://www.w3.org/XML/1998/namespace"/>
    <ds:schemaRef ds:uri="http://schemas.openxmlformats.org/package/2006/metadata/core-properties"/>
    <ds:schemaRef ds:uri="e6718f48-bae5-4a3b-98de-cc0791a0f4dd"/>
    <ds:schemaRef ds:uri="http://schemas.microsoft.com/office/2006/metadata/properties"/>
  </ds:schemaRefs>
</ds:datastoreItem>
</file>

<file path=customXml/itemProps2.xml><?xml version="1.0" encoding="utf-8"?>
<ds:datastoreItem xmlns:ds="http://schemas.openxmlformats.org/officeDocument/2006/customXml" ds:itemID="{AE809C9A-0C38-48AE-9ADC-A2FCC74BEE3D}">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15335aa-b14d-43fc-bc3f-f6c2eb8e2e98"/>
    <ds:schemaRef ds:uri="e6718f48-bae5-4a3b-98de-cc0791a0f4d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BF59547B-9122-450D-8EA6-420E84A157F4}">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11810</TotalTime>
  <Words>1776</Words>
  <Application>Microsoft Macintosh PowerPoint</Application>
  <PresentationFormat>On-screen Show (4:3)</PresentationFormat>
  <Paragraphs>32</Paragraphs>
  <Slides>6</Slides>
  <Notes>6</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6</vt:i4>
      </vt:variant>
    </vt:vector>
  </HeadingPairs>
  <TitlesOfParts>
    <vt:vector size="10" baseType="lpstr">
      <vt:lpstr>Arial</vt:lpstr>
      <vt:lpstr>Calibri</vt:lpstr>
      <vt:lpstr>Garamond</vt:lpstr>
      <vt:lpstr>Office Theme</vt:lpstr>
      <vt:lpstr>PowerPoint Presentation</vt:lpstr>
      <vt:lpstr>PowerPoint Presentation</vt:lpstr>
      <vt:lpstr>PowerPoint Presentation</vt:lpstr>
      <vt:lpstr>PowerPoint Presentation</vt:lpstr>
      <vt:lpstr>PowerPoint Presentation</vt:lpstr>
      <vt:lpstr>PowerPoint Presentation</vt:lpstr>
    </vt:vector>
  </TitlesOfParts>
  <Company>National League for Nursing</Company>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Sexuality and the Older Adult - case studies</dc:title>
  <dc:creator/>
  <cp:keywords>ACE.S</cp:keywords>
  <cp:lastModifiedBy>Andrea L. Browning</cp:lastModifiedBy>
  <cp:revision>30</cp:revision>
  <dcterms:created xsi:type="dcterms:W3CDTF">2013-08-18T15:46:31Z</dcterms:created>
  <dcterms:modified xsi:type="dcterms:W3CDTF">2023-07-06T14:43:04Z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0x010100FB84CCAAB2D8B94C9E80AEE0F968D4E3</vt:lpwstr>
  </property>
  <property fmtid="{D5CDD505-2E9C-101B-9397-08002B2CF9AE}" pid="3" name="Order">
    <vt:r8>100</vt:r8>
  </property>
</Properties>
</file>