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13" r:id="rId5"/>
  </p:sldMasterIdLst>
  <p:notesMasterIdLst>
    <p:notesMasterId r:id="rId58"/>
  </p:notesMasterIdLst>
  <p:sldIdLst>
    <p:sldId id="308" r:id="rId6"/>
    <p:sldId id="256" r:id="rId7"/>
    <p:sldId id="257" r:id="rId8"/>
    <p:sldId id="258" r:id="rId9"/>
    <p:sldId id="259" r:id="rId10"/>
    <p:sldId id="284" r:id="rId11"/>
    <p:sldId id="260" r:id="rId12"/>
    <p:sldId id="285" r:id="rId13"/>
    <p:sldId id="261" r:id="rId14"/>
    <p:sldId id="286" r:id="rId15"/>
    <p:sldId id="264" r:id="rId16"/>
    <p:sldId id="288" r:id="rId17"/>
    <p:sldId id="268" r:id="rId18"/>
    <p:sldId id="292" r:id="rId19"/>
    <p:sldId id="263" r:id="rId20"/>
    <p:sldId id="287" r:id="rId21"/>
    <p:sldId id="265" r:id="rId22"/>
    <p:sldId id="289" r:id="rId23"/>
    <p:sldId id="266" r:id="rId24"/>
    <p:sldId id="290" r:id="rId25"/>
    <p:sldId id="267" r:id="rId26"/>
    <p:sldId id="291" r:id="rId27"/>
    <p:sldId id="309" r:id="rId28"/>
    <p:sldId id="310" r:id="rId29"/>
    <p:sldId id="270" r:id="rId30"/>
    <p:sldId id="294" r:id="rId31"/>
    <p:sldId id="271" r:id="rId32"/>
    <p:sldId id="295" r:id="rId33"/>
    <p:sldId id="272" r:id="rId34"/>
    <p:sldId id="296" r:id="rId35"/>
    <p:sldId id="273" r:id="rId36"/>
    <p:sldId id="297" r:id="rId37"/>
    <p:sldId id="274" r:id="rId38"/>
    <p:sldId id="298" r:id="rId39"/>
    <p:sldId id="275" r:id="rId40"/>
    <p:sldId id="299" r:id="rId41"/>
    <p:sldId id="276" r:id="rId42"/>
    <p:sldId id="300" r:id="rId43"/>
    <p:sldId id="277" r:id="rId44"/>
    <p:sldId id="301" r:id="rId45"/>
    <p:sldId id="278" r:id="rId46"/>
    <p:sldId id="302" r:id="rId47"/>
    <p:sldId id="279" r:id="rId48"/>
    <p:sldId id="303" r:id="rId49"/>
    <p:sldId id="280" r:id="rId50"/>
    <p:sldId id="304" r:id="rId51"/>
    <p:sldId id="281" r:id="rId52"/>
    <p:sldId id="305" r:id="rId53"/>
    <p:sldId id="282" r:id="rId54"/>
    <p:sldId id="306" r:id="rId55"/>
    <p:sldId id="283" r:id="rId56"/>
    <p:sldId id="307" r:id="rId5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2F56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39938" autoAdjust="0"/>
  </p:normalViewPr>
  <p:slideViewPr>
    <p:cSldViewPr>
      <p:cViewPr varScale="1">
        <p:scale>
          <a:sx n="31" d="100"/>
          <a:sy n="31" d="100"/>
        </p:scale>
        <p:origin x="3036" y="42"/>
      </p:cViewPr>
      <p:guideLst>
        <p:guide orient="horz" pos="2160"/>
        <p:guide pos="2880"/>
      </p:guideLst>
    </p:cSldViewPr>
  </p:slideViewPr>
  <p:notesTextViewPr>
    <p:cViewPr>
      <p:scale>
        <a:sx n="100" d="100"/>
        <a:sy n="100" d="100"/>
      </p:scale>
      <p:origin x="0" y="-288"/>
    </p:cViewPr>
  </p:notesTextViewPr>
  <p:sorterViewPr>
    <p:cViewPr>
      <p:scale>
        <a:sx n="66" d="100"/>
        <a:sy n="66" d="100"/>
      </p:scale>
      <p:origin x="0" y="0"/>
    </p:cViewPr>
  </p:sorterViewPr>
  <p:notesViewPr>
    <p:cSldViewPr>
      <p:cViewPr varScale="1">
        <p:scale>
          <a:sx n="70" d="100"/>
          <a:sy n="70" d="100"/>
        </p:scale>
        <p:origin x="-276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microsoft.com/office/2016/11/relationships/changesInfo" Target="changesInfos/changesInfo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notesMaster" Target="notesMasters/notesMaster1.xml"/><Relationship Id="rId5" Type="http://schemas.openxmlformats.org/officeDocument/2006/relationships/slideMaster" Target="slideMasters/slideMaster2.xml"/><Relationship Id="rId61" Type="http://schemas.openxmlformats.org/officeDocument/2006/relationships/theme" Target="theme/theme1.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a L. Browning" userId="aa32dd76-d095-4f7c-ab83-e674fb590cec" providerId="ADAL" clId="{EC07CB9B-9D9A-4AC7-B0CB-AE84F0621988}"/>
    <pc:docChg chg="undo custSel modSld">
      <pc:chgData name="Andrea L. Browning" userId="aa32dd76-d095-4f7c-ab83-e674fb590cec" providerId="ADAL" clId="{EC07CB9B-9D9A-4AC7-B0CB-AE84F0621988}" dt="2024-04-29T16:36:03.901" v="75" actId="20577"/>
      <pc:docMkLst>
        <pc:docMk/>
      </pc:docMkLst>
      <pc:sldChg chg="modNotesTx">
        <pc:chgData name="Andrea L. Browning" userId="aa32dd76-d095-4f7c-ab83-e674fb590cec" providerId="ADAL" clId="{EC07CB9B-9D9A-4AC7-B0CB-AE84F0621988}" dt="2024-04-29T16:27:30.578" v="12" actId="20577"/>
        <pc:sldMkLst>
          <pc:docMk/>
          <pc:sldMk cId="0" sldId="284"/>
        </pc:sldMkLst>
      </pc:sldChg>
      <pc:sldChg chg="modNotesTx">
        <pc:chgData name="Andrea L. Browning" userId="aa32dd76-d095-4f7c-ab83-e674fb590cec" providerId="ADAL" clId="{EC07CB9B-9D9A-4AC7-B0CB-AE84F0621988}" dt="2024-04-29T16:27:53.270" v="14" actId="20577"/>
        <pc:sldMkLst>
          <pc:docMk/>
          <pc:sldMk cId="0" sldId="289"/>
        </pc:sldMkLst>
      </pc:sldChg>
      <pc:sldChg chg="modNotesTx">
        <pc:chgData name="Andrea L. Browning" userId="aa32dd76-d095-4f7c-ab83-e674fb590cec" providerId="ADAL" clId="{EC07CB9B-9D9A-4AC7-B0CB-AE84F0621988}" dt="2024-04-29T16:28:49.208" v="17" actId="20577"/>
        <pc:sldMkLst>
          <pc:docMk/>
          <pc:sldMk cId="0" sldId="295"/>
        </pc:sldMkLst>
      </pc:sldChg>
      <pc:sldChg chg="modNotesTx">
        <pc:chgData name="Andrea L. Browning" userId="aa32dd76-d095-4f7c-ab83-e674fb590cec" providerId="ADAL" clId="{EC07CB9B-9D9A-4AC7-B0CB-AE84F0621988}" dt="2024-04-29T16:33:12.092" v="66"/>
        <pc:sldMkLst>
          <pc:docMk/>
          <pc:sldMk cId="0" sldId="299"/>
        </pc:sldMkLst>
      </pc:sldChg>
      <pc:sldChg chg="modNotesTx">
        <pc:chgData name="Andrea L. Browning" userId="aa32dd76-d095-4f7c-ab83-e674fb590cec" providerId="ADAL" clId="{EC07CB9B-9D9A-4AC7-B0CB-AE84F0621988}" dt="2024-04-29T16:35:30.132" v="73" actId="33524"/>
        <pc:sldMkLst>
          <pc:docMk/>
          <pc:sldMk cId="0" sldId="303"/>
        </pc:sldMkLst>
      </pc:sldChg>
      <pc:sldChg chg="modNotesTx">
        <pc:chgData name="Andrea L. Browning" userId="aa32dd76-d095-4f7c-ab83-e674fb590cec" providerId="ADAL" clId="{EC07CB9B-9D9A-4AC7-B0CB-AE84F0621988}" dt="2024-04-29T16:36:03.901" v="75" actId="20577"/>
        <pc:sldMkLst>
          <pc:docMk/>
          <pc:sldMk cId="0" sldId="304"/>
        </pc:sldMkLst>
      </pc:sldChg>
    </pc:docChg>
  </pc:docChgLst>
  <pc:docChgLst>
    <pc:chgData name="Andrea L. Browning" userId="aa32dd76-d095-4f7c-ab83-e674fb590cec" providerId="ADAL" clId="{8705F11D-735B-4658-818C-BF0858D58FDA}"/>
    <pc:docChg chg="custSel modSld">
      <pc:chgData name="Andrea L. Browning" userId="aa32dd76-d095-4f7c-ab83-e674fb590cec" providerId="ADAL" clId="{8705F11D-735B-4658-818C-BF0858D58FDA}" dt="2023-04-24T20:15:40.722" v="2288" actId="962"/>
      <pc:docMkLst>
        <pc:docMk/>
      </pc:docMkLst>
      <pc:sldChg chg="modSp">
        <pc:chgData name="Andrea L. Browning" userId="aa32dd76-d095-4f7c-ab83-e674fb590cec" providerId="ADAL" clId="{8705F11D-735B-4658-818C-BF0858D58FDA}" dt="2023-04-24T18:51:24.255" v="56" actId="962"/>
        <pc:sldMkLst>
          <pc:docMk/>
          <pc:sldMk cId="0" sldId="257"/>
        </pc:sldMkLst>
        <pc:picChg chg="mod">
          <ac:chgData name="Andrea L. Browning" userId="aa32dd76-d095-4f7c-ab83-e674fb590cec" providerId="ADAL" clId="{8705F11D-735B-4658-818C-BF0858D58FDA}" dt="2023-04-24T18:51:24.255" v="56" actId="962"/>
          <ac:picMkLst>
            <pc:docMk/>
            <pc:sldMk cId="0" sldId="257"/>
            <ac:picMk id="11268" creationId="{00000000-0000-0000-0000-000000000000}"/>
          </ac:picMkLst>
        </pc:picChg>
      </pc:sldChg>
      <pc:sldChg chg="modSp">
        <pc:chgData name="Andrea L. Browning" userId="aa32dd76-d095-4f7c-ab83-e674fb590cec" providerId="ADAL" clId="{8705F11D-735B-4658-818C-BF0858D58FDA}" dt="2023-04-24T18:51:56.707" v="268" actId="962"/>
        <pc:sldMkLst>
          <pc:docMk/>
          <pc:sldMk cId="0" sldId="259"/>
        </pc:sldMkLst>
        <pc:picChg chg="mod">
          <ac:chgData name="Andrea L. Browning" userId="aa32dd76-d095-4f7c-ab83-e674fb590cec" providerId="ADAL" clId="{8705F11D-735B-4658-818C-BF0858D58FDA}" dt="2023-04-24T18:51:56.707" v="268" actId="962"/>
          <ac:picMkLst>
            <pc:docMk/>
            <pc:sldMk cId="0" sldId="259"/>
            <ac:picMk id="13316" creationId="{00000000-0000-0000-0000-000000000000}"/>
          </ac:picMkLst>
        </pc:picChg>
      </pc:sldChg>
      <pc:sldChg chg="modSp">
        <pc:chgData name="Andrea L. Browning" userId="aa32dd76-d095-4f7c-ab83-e674fb590cec" providerId="ADAL" clId="{8705F11D-735B-4658-818C-BF0858D58FDA}" dt="2023-04-24T18:52:53.508" v="394" actId="962"/>
        <pc:sldMkLst>
          <pc:docMk/>
          <pc:sldMk cId="0" sldId="260"/>
        </pc:sldMkLst>
        <pc:picChg chg="mod">
          <ac:chgData name="Andrea L. Browning" userId="aa32dd76-d095-4f7c-ab83-e674fb590cec" providerId="ADAL" clId="{8705F11D-735B-4658-818C-BF0858D58FDA}" dt="2023-04-24T18:52:53.508" v="394" actId="962"/>
          <ac:picMkLst>
            <pc:docMk/>
            <pc:sldMk cId="0" sldId="260"/>
            <ac:picMk id="15364" creationId="{00000000-0000-0000-0000-000000000000}"/>
          </ac:picMkLst>
        </pc:picChg>
      </pc:sldChg>
      <pc:sldChg chg="modSp">
        <pc:chgData name="Andrea L. Browning" userId="aa32dd76-d095-4f7c-ab83-e674fb590cec" providerId="ADAL" clId="{8705F11D-735B-4658-818C-BF0858D58FDA}" dt="2023-04-24T18:53:11.202" v="422" actId="962"/>
        <pc:sldMkLst>
          <pc:docMk/>
          <pc:sldMk cId="0" sldId="261"/>
        </pc:sldMkLst>
        <pc:picChg chg="mod">
          <ac:chgData name="Andrea L. Browning" userId="aa32dd76-d095-4f7c-ab83-e674fb590cec" providerId="ADAL" clId="{8705F11D-735B-4658-818C-BF0858D58FDA}" dt="2023-04-24T18:53:11.202" v="422" actId="962"/>
          <ac:picMkLst>
            <pc:docMk/>
            <pc:sldMk cId="0" sldId="261"/>
            <ac:picMk id="17412" creationId="{00000000-0000-0000-0000-000000000000}"/>
          </ac:picMkLst>
        </pc:picChg>
      </pc:sldChg>
      <pc:sldChg chg="modSp">
        <pc:chgData name="Andrea L. Browning" userId="aa32dd76-d095-4f7c-ab83-e674fb590cec" providerId="ADAL" clId="{8705F11D-735B-4658-818C-BF0858D58FDA}" dt="2023-04-24T18:53:47.213" v="566" actId="962"/>
        <pc:sldMkLst>
          <pc:docMk/>
          <pc:sldMk cId="0" sldId="264"/>
        </pc:sldMkLst>
        <pc:picChg chg="mod">
          <ac:chgData name="Andrea L. Browning" userId="aa32dd76-d095-4f7c-ab83-e674fb590cec" providerId="ADAL" clId="{8705F11D-735B-4658-818C-BF0858D58FDA}" dt="2023-04-24T18:53:47.213" v="566" actId="962"/>
          <ac:picMkLst>
            <pc:docMk/>
            <pc:sldMk cId="0" sldId="264"/>
            <ac:picMk id="19460" creationId="{00000000-0000-0000-0000-000000000000}"/>
          </ac:picMkLst>
        </pc:picChg>
      </pc:sldChg>
      <pc:sldChg chg="modSp">
        <pc:chgData name="Andrea L. Browning" userId="aa32dd76-d095-4f7c-ab83-e674fb590cec" providerId="ADAL" clId="{8705F11D-735B-4658-818C-BF0858D58FDA}" dt="2023-04-24T18:57:39.733" v="884" actId="962"/>
        <pc:sldMkLst>
          <pc:docMk/>
          <pc:sldMk cId="0" sldId="265"/>
        </pc:sldMkLst>
        <pc:spChg chg="mod">
          <ac:chgData name="Andrea L. Browning" userId="aa32dd76-d095-4f7c-ab83-e674fb590cec" providerId="ADAL" clId="{8705F11D-735B-4658-818C-BF0858D58FDA}" dt="2023-04-24T18:57:39.733" v="884" actId="962"/>
          <ac:spMkLst>
            <pc:docMk/>
            <pc:sldMk cId="0" sldId="265"/>
            <ac:spMk id="25603" creationId="{00000000-0000-0000-0000-000000000000}"/>
          </ac:spMkLst>
        </pc:spChg>
        <pc:picChg chg="mod">
          <ac:chgData name="Andrea L. Browning" userId="aa32dd76-d095-4f7c-ab83-e674fb590cec" providerId="ADAL" clId="{8705F11D-735B-4658-818C-BF0858D58FDA}" dt="2023-04-24T18:57:20.751" v="860" actId="962"/>
          <ac:picMkLst>
            <pc:docMk/>
            <pc:sldMk cId="0" sldId="265"/>
            <ac:picMk id="25604" creationId="{00000000-0000-0000-0000-000000000000}"/>
          </ac:picMkLst>
        </pc:picChg>
      </pc:sldChg>
      <pc:sldChg chg="modSp">
        <pc:chgData name="Andrea L. Browning" userId="aa32dd76-d095-4f7c-ab83-e674fb590cec" providerId="ADAL" clId="{8705F11D-735B-4658-818C-BF0858D58FDA}" dt="2023-04-24T18:59:38.764" v="1209" actId="962"/>
        <pc:sldMkLst>
          <pc:docMk/>
          <pc:sldMk cId="0" sldId="272"/>
        </pc:sldMkLst>
        <pc:picChg chg="mod">
          <ac:chgData name="Andrea L. Browning" userId="aa32dd76-d095-4f7c-ab83-e674fb590cec" providerId="ADAL" clId="{8705F11D-735B-4658-818C-BF0858D58FDA}" dt="2023-04-24T18:59:38.764" v="1209" actId="962"/>
          <ac:picMkLst>
            <pc:docMk/>
            <pc:sldMk cId="0" sldId="272"/>
            <ac:picMk id="37892" creationId="{00000000-0000-0000-0000-000000000000}"/>
          </ac:picMkLst>
        </pc:picChg>
      </pc:sldChg>
      <pc:sldChg chg="modSp">
        <pc:chgData name="Andrea L. Browning" userId="aa32dd76-d095-4f7c-ab83-e674fb590cec" providerId="ADAL" clId="{8705F11D-735B-4658-818C-BF0858D58FDA}" dt="2023-04-24T19:01:15.322" v="1601" actId="962"/>
        <pc:sldMkLst>
          <pc:docMk/>
          <pc:sldMk cId="0" sldId="274"/>
        </pc:sldMkLst>
        <pc:picChg chg="mod">
          <ac:chgData name="Andrea L. Browning" userId="aa32dd76-d095-4f7c-ab83-e674fb590cec" providerId="ADAL" clId="{8705F11D-735B-4658-818C-BF0858D58FDA}" dt="2023-04-24T19:01:15.322" v="1601" actId="962"/>
          <ac:picMkLst>
            <pc:docMk/>
            <pc:sldMk cId="0" sldId="274"/>
            <ac:picMk id="41988" creationId="{00000000-0000-0000-0000-000000000000}"/>
          </ac:picMkLst>
        </pc:picChg>
      </pc:sldChg>
      <pc:sldChg chg="modSp">
        <pc:chgData name="Andrea L. Browning" userId="aa32dd76-d095-4f7c-ab83-e674fb590cec" providerId="ADAL" clId="{8705F11D-735B-4658-818C-BF0858D58FDA}" dt="2023-04-24T20:13:11.288" v="1652" actId="962"/>
        <pc:sldMkLst>
          <pc:docMk/>
          <pc:sldMk cId="0" sldId="277"/>
        </pc:sldMkLst>
        <pc:picChg chg="mod">
          <ac:chgData name="Andrea L. Browning" userId="aa32dd76-d095-4f7c-ab83-e674fb590cec" providerId="ADAL" clId="{8705F11D-735B-4658-818C-BF0858D58FDA}" dt="2023-04-24T20:13:11.288" v="1652" actId="962"/>
          <ac:picMkLst>
            <pc:docMk/>
            <pc:sldMk cId="0" sldId="277"/>
            <ac:picMk id="48132" creationId="{00000000-0000-0000-0000-000000000000}"/>
          </ac:picMkLst>
        </pc:picChg>
      </pc:sldChg>
      <pc:sldChg chg="modSp">
        <pc:chgData name="Andrea L. Browning" userId="aa32dd76-d095-4f7c-ab83-e674fb590cec" providerId="ADAL" clId="{8705F11D-735B-4658-818C-BF0858D58FDA}" dt="2023-04-24T20:13:52.099" v="1840" actId="962"/>
        <pc:sldMkLst>
          <pc:docMk/>
          <pc:sldMk cId="0" sldId="279"/>
        </pc:sldMkLst>
        <pc:picChg chg="mod">
          <ac:chgData name="Andrea L. Browning" userId="aa32dd76-d095-4f7c-ab83-e674fb590cec" providerId="ADAL" clId="{8705F11D-735B-4658-818C-BF0858D58FDA}" dt="2023-04-24T20:13:52.099" v="1840" actId="962"/>
          <ac:picMkLst>
            <pc:docMk/>
            <pc:sldMk cId="0" sldId="279"/>
            <ac:picMk id="52228" creationId="{00000000-0000-0000-0000-000000000000}"/>
          </ac:picMkLst>
        </pc:picChg>
      </pc:sldChg>
      <pc:sldChg chg="modSp">
        <pc:chgData name="Andrea L. Browning" userId="aa32dd76-d095-4f7c-ab83-e674fb590cec" providerId="ADAL" clId="{8705F11D-735B-4658-818C-BF0858D58FDA}" dt="2023-04-24T20:14:33.178" v="2152" actId="962"/>
        <pc:sldMkLst>
          <pc:docMk/>
          <pc:sldMk cId="0" sldId="280"/>
        </pc:sldMkLst>
        <pc:picChg chg="mod">
          <ac:chgData name="Andrea L. Browning" userId="aa32dd76-d095-4f7c-ab83-e674fb590cec" providerId="ADAL" clId="{8705F11D-735B-4658-818C-BF0858D58FDA}" dt="2023-04-24T20:14:33.178" v="2152" actId="962"/>
          <ac:picMkLst>
            <pc:docMk/>
            <pc:sldMk cId="0" sldId="280"/>
            <ac:picMk id="54276" creationId="{00000000-0000-0000-0000-000000000000}"/>
          </ac:picMkLst>
        </pc:picChg>
      </pc:sldChg>
      <pc:sldChg chg="modSp">
        <pc:chgData name="Andrea L. Browning" userId="aa32dd76-d095-4f7c-ab83-e674fb590cec" providerId="ADAL" clId="{8705F11D-735B-4658-818C-BF0858D58FDA}" dt="2023-04-24T20:14:56.349" v="2238" actId="962"/>
        <pc:sldMkLst>
          <pc:docMk/>
          <pc:sldMk cId="0" sldId="281"/>
        </pc:sldMkLst>
        <pc:picChg chg="mod">
          <ac:chgData name="Andrea L. Browning" userId="aa32dd76-d095-4f7c-ab83-e674fb590cec" providerId="ADAL" clId="{8705F11D-735B-4658-818C-BF0858D58FDA}" dt="2023-04-24T20:14:56.349" v="2238" actId="962"/>
          <ac:picMkLst>
            <pc:docMk/>
            <pc:sldMk cId="0" sldId="281"/>
            <ac:picMk id="56324" creationId="{00000000-0000-0000-0000-000000000000}"/>
          </ac:picMkLst>
        </pc:picChg>
      </pc:sldChg>
      <pc:sldChg chg="modSp">
        <pc:chgData name="Andrea L. Browning" userId="aa32dd76-d095-4f7c-ab83-e674fb590cec" providerId="ADAL" clId="{8705F11D-735B-4658-818C-BF0858D58FDA}" dt="2023-04-24T20:15:13.125" v="2274" actId="962"/>
        <pc:sldMkLst>
          <pc:docMk/>
          <pc:sldMk cId="0" sldId="282"/>
        </pc:sldMkLst>
        <pc:picChg chg="mod">
          <ac:chgData name="Andrea L. Browning" userId="aa32dd76-d095-4f7c-ab83-e674fb590cec" providerId="ADAL" clId="{8705F11D-735B-4658-818C-BF0858D58FDA}" dt="2023-04-24T20:15:13.125" v="2274" actId="962"/>
          <ac:picMkLst>
            <pc:docMk/>
            <pc:sldMk cId="0" sldId="282"/>
            <ac:picMk id="58372" creationId="{00000000-0000-0000-0000-000000000000}"/>
          </ac:picMkLst>
        </pc:picChg>
      </pc:sldChg>
      <pc:sldChg chg="modSp">
        <pc:chgData name="Andrea L. Browning" userId="aa32dd76-d095-4f7c-ab83-e674fb590cec" providerId="ADAL" clId="{8705F11D-735B-4658-818C-BF0858D58FDA}" dt="2023-04-24T20:15:36.819" v="2286" actId="962"/>
        <pc:sldMkLst>
          <pc:docMk/>
          <pc:sldMk cId="0" sldId="283"/>
        </pc:sldMkLst>
        <pc:picChg chg="mod">
          <ac:chgData name="Andrea L. Browning" userId="aa32dd76-d095-4f7c-ab83-e674fb590cec" providerId="ADAL" clId="{8705F11D-735B-4658-818C-BF0858D58FDA}" dt="2023-04-24T20:15:36.819" v="2286" actId="962"/>
          <ac:picMkLst>
            <pc:docMk/>
            <pc:sldMk cId="0" sldId="283"/>
            <ac:picMk id="60420" creationId="{00000000-0000-0000-0000-000000000000}"/>
          </ac:picMkLst>
        </pc:picChg>
      </pc:sldChg>
      <pc:sldChg chg="modSp">
        <pc:chgData name="Andrea L. Browning" userId="aa32dd76-d095-4f7c-ab83-e674fb590cec" providerId="ADAL" clId="{8705F11D-735B-4658-818C-BF0858D58FDA}" dt="2023-04-24T18:52:13.342" v="318" actId="962"/>
        <pc:sldMkLst>
          <pc:docMk/>
          <pc:sldMk cId="0" sldId="284"/>
        </pc:sldMkLst>
        <pc:picChg chg="mod">
          <ac:chgData name="Andrea L. Browning" userId="aa32dd76-d095-4f7c-ab83-e674fb590cec" providerId="ADAL" clId="{8705F11D-735B-4658-818C-BF0858D58FDA}" dt="2023-04-24T18:52:13.342" v="318" actId="962"/>
          <ac:picMkLst>
            <pc:docMk/>
            <pc:sldMk cId="0" sldId="284"/>
            <ac:picMk id="14341" creationId="{00000000-0000-0000-0000-000000000000}"/>
          </ac:picMkLst>
        </pc:picChg>
      </pc:sldChg>
      <pc:sldChg chg="modSp">
        <pc:chgData name="Andrea L. Browning" userId="aa32dd76-d095-4f7c-ab83-e674fb590cec" providerId="ADAL" clId="{8705F11D-735B-4658-818C-BF0858D58FDA}" dt="2023-04-24T18:53:02.900" v="416" actId="962"/>
        <pc:sldMkLst>
          <pc:docMk/>
          <pc:sldMk cId="0" sldId="285"/>
        </pc:sldMkLst>
        <pc:picChg chg="mod">
          <ac:chgData name="Andrea L. Browning" userId="aa32dd76-d095-4f7c-ab83-e674fb590cec" providerId="ADAL" clId="{8705F11D-735B-4658-818C-BF0858D58FDA}" dt="2023-04-24T18:53:02.900" v="416" actId="962"/>
          <ac:picMkLst>
            <pc:docMk/>
            <pc:sldMk cId="0" sldId="285"/>
            <ac:picMk id="16389" creationId="{00000000-0000-0000-0000-000000000000}"/>
          </ac:picMkLst>
        </pc:picChg>
      </pc:sldChg>
      <pc:sldChg chg="modSp">
        <pc:chgData name="Andrea L. Browning" userId="aa32dd76-d095-4f7c-ab83-e674fb590cec" providerId="ADAL" clId="{8705F11D-735B-4658-818C-BF0858D58FDA}" dt="2023-04-24T18:53:35.386" v="526" actId="962"/>
        <pc:sldMkLst>
          <pc:docMk/>
          <pc:sldMk cId="0" sldId="286"/>
        </pc:sldMkLst>
        <pc:picChg chg="mod">
          <ac:chgData name="Andrea L. Browning" userId="aa32dd76-d095-4f7c-ab83-e674fb590cec" providerId="ADAL" clId="{8705F11D-735B-4658-818C-BF0858D58FDA}" dt="2023-04-24T18:53:35.386" v="526" actId="962"/>
          <ac:picMkLst>
            <pc:docMk/>
            <pc:sldMk cId="0" sldId="286"/>
            <ac:picMk id="18437" creationId="{00000000-0000-0000-0000-000000000000}"/>
          </ac:picMkLst>
        </pc:picChg>
      </pc:sldChg>
      <pc:sldChg chg="modSp">
        <pc:chgData name="Andrea L. Browning" userId="aa32dd76-d095-4f7c-ab83-e674fb590cec" providerId="ADAL" clId="{8705F11D-735B-4658-818C-BF0858D58FDA}" dt="2023-04-24T18:57:15.914" v="858" actId="962"/>
        <pc:sldMkLst>
          <pc:docMk/>
          <pc:sldMk cId="0" sldId="287"/>
        </pc:sldMkLst>
        <pc:picChg chg="mod">
          <ac:chgData name="Andrea L. Browning" userId="aa32dd76-d095-4f7c-ab83-e674fb590cec" providerId="ADAL" clId="{8705F11D-735B-4658-818C-BF0858D58FDA}" dt="2023-04-24T18:57:15.914" v="858" actId="962"/>
          <ac:picMkLst>
            <pc:docMk/>
            <pc:sldMk cId="0" sldId="287"/>
            <ac:picMk id="24581" creationId="{00000000-0000-0000-0000-000000000000}"/>
          </ac:picMkLst>
        </pc:picChg>
      </pc:sldChg>
      <pc:sldChg chg="modSp">
        <pc:chgData name="Andrea L. Browning" userId="aa32dd76-d095-4f7c-ab83-e674fb590cec" providerId="ADAL" clId="{8705F11D-735B-4658-818C-BF0858D58FDA}" dt="2023-04-24T18:56:34.752" v="678" actId="962"/>
        <pc:sldMkLst>
          <pc:docMk/>
          <pc:sldMk cId="0" sldId="288"/>
        </pc:sldMkLst>
        <pc:picChg chg="mod">
          <ac:chgData name="Andrea L. Browning" userId="aa32dd76-d095-4f7c-ab83-e674fb590cec" providerId="ADAL" clId="{8705F11D-735B-4658-818C-BF0858D58FDA}" dt="2023-04-24T18:56:34.752" v="678" actId="962"/>
          <ac:picMkLst>
            <pc:docMk/>
            <pc:sldMk cId="0" sldId="288"/>
            <ac:picMk id="20485" creationId="{00000000-0000-0000-0000-000000000000}"/>
          </ac:picMkLst>
        </pc:picChg>
      </pc:sldChg>
      <pc:sldChg chg="modSp">
        <pc:chgData name="Andrea L. Browning" userId="aa32dd76-d095-4f7c-ab83-e674fb590cec" providerId="ADAL" clId="{8705F11D-735B-4658-818C-BF0858D58FDA}" dt="2023-04-24T18:57:50.182" v="916" actId="962"/>
        <pc:sldMkLst>
          <pc:docMk/>
          <pc:sldMk cId="0" sldId="290"/>
        </pc:sldMkLst>
        <pc:picChg chg="mod">
          <ac:chgData name="Andrea L. Browning" userId="aa32dd76-d095-4f7c-ab83-e674fb590cec" providerId="ADAL" clId="{8705F11D-735B-4658-818C-BF0858D58FDA}" dt="2023-04-24T18:57:50.182" v="916" actId="962"/>
          <ac:picMkLst>
            <pc:docMk/>
            <pc:sldMk cId="0" sldId="290"/>
            <ac:picMk id="28677" creationId="{00000000-0000-0000-0000-000000000000}"/>
          </ac:picMkLst>
        </pc:picChg>
      </pc:sldChg>
      <pc:sldChg chg="modSp">
        <pc:chgData name="Andrea L. Browning" userId="aa32dd76-d095-4f7c-ab83-e674fb590cec" providerId="ADAL" clId="{8705F11D-735B-4658-818C-BF0858D58FDA}" dt="2023-04-24T18:58:15.744" v="938" actId="962"/>
        <pc:sldMkLst>
          <pc:docMk/>
          <pc:sldMk cId="0" sldId="291"/>
        </pc:sldMkLst>
        <pc:spChg chg="mod">
          <ac:chgData name="Andrea L. Browning" userId="aa32dd76-d095-4f7c-ab83-e674fb590cec" providerId="ADAL" clId="{8705F11D-735B-4658-818C-BF0858D58FDA}" dt="2023-04-24T18:58:15.744" v="938" actId="962"/>
          <ac:spMkLst>
            <pc:docMk/>
            <pc:sldMk cId="0" sldId="291"/>
            <ac:spMk id="30723" creationId="{00000000-0000-0000-0000-000000000000}"/>
          </ac:spMkLst>
        </pc:spChg>
      </pc:sldChg>
      <pc:sldChg chg="modSp">
        <pc:chgData name="Andrea L. Browning" userId="aa32dd76-d095-4f7c-ab83-e674fb590cec" providerId="ADAL" clId="{8705F11D-735B-4658-818C-BF0858D58FDA}" dt="2023-04-24T18:56:43.592" v="686" actId="962"/>
        <pc:sldMkLst>
          <pc:docMk/>
          <pc:sldMk cId="0" sldId="292"/>
        </pc:sldMkLst>
        <pc:picChg chg="mod">
          <ac:chgData name="Andrea L. Browning" userId="aa32dd76-d095-4f7c-ab83-e674fb590cec" providerId="ADAL" clId="{8705F11D-735B-4658-818C-BF0858D58FDA}" dt="2023-04-24T18:56:43.592" v="686" actId="962"/>
          <ac:picMkLst>
            <pc:docMk/>
            <pc:sldMk cId="0" sldId="292"/>
            <ac:picMk id="22533" creationId="{00000000-0000-0000-0000-000000000000}"/>
          </ac:picMkLst>
        </pc:picChg>
      </pc:sldChg>
      <pc:sldChg chg="modSp mod">
        <pc:chgData name="Andrea L. Browning" userId="aa32dd76-d095-4f7c-ab83-e674fb590cec" providerId="ADAL" clId="{8705F11D-735B-4658-818C-BF0858D58FDA}" dt="2023-04-24T18:58:53.014" v="987" actId="313"/>
        <pc:sldMkLst>
          <pc:docMk/>
          <pc:sldMk cId="0" sldId="294"/>
        </pc:sldMkLst>
        <pc:spChg chg="mod">
          <ac:chgData name="Andrea L. Browning" userId="aa32dd76-d095-4f7c-ab83-e674fb590cec" providerId="ADAL" clId="{8705F11D-735B-4658-818C-BF0858D58FDA}" dt="2023-04-24T18:58:53.014" v="987" actId="313"/>
          <ac:spMkLst>
            <pc:docMk/>
            <pc:sldMk cId="0" sldId="294"/>
            <ac:spMk id="34819" creationId="{00000000-0000-0000-0000-000000000000}"/>
          </ac:spMkLst>
        </pc:spChg>
      </pc:sldChg>
      <pc:sldChg chg="modSp">
        <pc:chgData name="Andrea L. Browning" userId="aa32dd76-d095-4f7c-ab83-e674fb590cec" providerId="ADAL" clId="{8705F11D-735B-4658-818C-BF0858D58FDA}" dt="2023-04-24T18:59:26.205" v="1181" actId="962"/>
        <pc:sldMkLst>
          <pc:docMk/>
          <pc:sldMk cId="0" sldId="295"/>
        </pc:sldMkLst>
        <pc:picChg chg="mod">
          <ac:chgData name="Andrea L. Browning" userId="aa32dd76-d095-4f7c-ab83-e674fb590cec" providerId="ADAL" clId="{8705F11D-735B-4658-818C-BF0858D58FDA}" dt="2023-04-24T18:59:26.205" v="1181" actId="962"/>
          <ac:picMkLst>
            <pc:docMk/>
            <pc:sldMk cId="0" sldId="295"/>
            <ac:picMk id="36869" creationId="{00000000-0000-0000-0000-000000000000}"/>
          </ac:picMkLst>
        </pc:picChg>
      </pc:sldChg>
      <pc:sldChg chg="modSp">
        <pc:chgData name="Andrea L. Browning" userId="aa32dd76-d095-4f7c-ab83-e674fb590cec" providerId="ADAL" clId="{8705F11D-735B-4658-818C-BF0858D58FDA}" dt="2023-04-24T18:59:48.044" v="1289" actId="962"/>
        <pc:sldMkLst>
          <pc:docMk/>
          <pc:sldMk cId="0" sldId="296"/>
        </pc:sldMkLst>
        <pc:picChg chg="mod">
          <ac:chgData name="Andrea L. Browning" userId="aa32dd76-d095-4f7c-ab83-e674fb590cec" providerId="ADAL" clId="{8705F11D-735B-4658-818C-BF0858D58FDA}" dt="2023-04-24T18:59:48.044" v="1289" actId="962"/>
          <ac:picMkLst>
            <pc:docMk/>
            <pc:sldMk cId="0" sldId="296"/>
            <ac:picMk id="38917" creationId="{00000000-0000-0000-0000-000000000000}"/>
          </ac:picMkLst>
        </pc:picChg>
      </pc:sldChg>
      <pc:sldChg chg="modSp">
        <pc:chgData name="Andrea L. Browning" userId="aa32dd76-d095-4f7c-ab83-e674fb590cec" providerId="ADAL" clId="{8705F11D-735B-4658-818C-BF0858D58FDA}" dt="2023-04-24T19:01:06.401" v="1593" actId="962"/>
        <pc:sldMkLst>
          <pc:docMk/>
          <pc:sldMk cId="0" sldId="297"/>
        </pc:sldMkLst>
        <pc:picChg chg="mod">
          <ac:chgData name="Andrea L. Browning" userId="aa32dd76-d095-4f7c-ab83-e674fb590cec" providerId="ADAL" clId="{8705F11D-735B-4658-818C-BF0858D58FDA}" dt="2023-04-24T19:01:06.401" v="1593" actId="962"/>
          <ac:picMkLst>
            <pc:docMk/>
            <pc:sldMk cId="0" sldId="297"/>
            <ac:picMk id="40965" creationId="{00000000-0000-0000-0000-000000000000}"/>
          </ac:picMkLst>
        </pc:picChg>
      </pc:sldChg>
      <pc:sldChg chg="modSp">
        <pc:chgData name="Andrea L. Browning" userId="aa32dd76-d095-4f7c-ab83-e674fb590cec" providerId="ADAL" clId="{8705F11D-735B-4658-818C-BF0858D58FDA}" dt="2023-04-24T20:12:46.071" v="1609" actId="962"/>
        <pc:sldMkLst>
          <pc:docMk/>
          <pc:sldMk cId="0" sldId="298"/>
        </pc:sldMkLst>
        <pc:picChg chg="mod">
          <ac:chgData name="Andrea L. Browning" userId="aa32dd76-d095-4f7c-ab83-e674fb590cec" providerId="ADAL" clId="{8705F11D-735B-4658-818C-BF0858D58FDA}" dt="2023-04-24T20:12:46.071" v="1609" actId="962"/>
          <ac:picMkLst>
            <pc:docMk/>
            <pc:sldMk cId="0" sldId="298"/>
            <ac:picMk id="43013" creationId="{00000000-0000-0000-0000-000000000000}"/>
          </ac:picMkLst>
        </pc:picChg>
      </pc:sldChg>
      <pc:sldChg chg="modSp">
        <pc:chgData name="Andrea L. Browning" userId="aa32dd76-d095-4f7c-ab83-e674fb590cec" providerId="ADAL" clId="{8705F11D-735B-4658-818C-BF0858D58FDA}" dt="2023-04-24T20:13:07.027" v="1651" actId="962"/>
        <pc:sldMkLst>
          <pc:docMk/>
          <pc:sldMk cId="0" sldId="300"/>
        </pc:sldMkLst>
        <pc:picChg chg="mod">
          <ac:chgData name="Andrea L. Browning" userId="aa32dd76-d095-4f7c-ab83-e674fb590cec" providerId="ADAL" clId="{8705F11D-735B-4658-818C-BF0858D58FDA}" dt="2023-04-24T20:13:07.027" v="1651" actId="962"/>
          <ac:picMkLst>
            <pc:docMk/>
            <pc:sldMk cId="0" sldId="300"/>
            <ac:picMk id="47109" creationId="{00000000-0000-0000-0000-000000000000}"/>
          </ac:picMkLst>
        </pc:picChg>
      </pc:sldChg>
      <pc:sldChg chg="modSp">
        <pc:chgData name="Andrea L. Browning" userId="aa32dd76-d095-4f7c-ab83-e674fb590cec" providerId="ADAL" clId="{8705F11D-735B-4658-818C-BF0858D58FDA}" dt="2023-04-24T20:13:25.191" v="1664" actId="962"/>
        <pc:sldMkLst>
          <pc:docMk/>
          <pc:sldMk cId="0" sldId="301"/>
        </pc:sldMkLst>
        <pc:picChg chg="mod">
          <ac:chgData name="Andrea L. Browning" userId="aa32dd76-d095-4f7c-ab83-e674fb590cec" providerId="ADAL" clId="{8705F11D-735B-4658-818C-BF0858D58FDA}" dt="2023-04-24T20:13:25.191" v="1664" actId="962"/>
          <ac:picMkLst>
            <pc:docMk/>
            <pc:sldMk cId="0" sldId="301"/>
            <ac:picMk id="49157" creationId="{00000000-0000-0000-0000-000000000000}"/>
          </ac:picMkLst>
        </pc:picChg>
        <pc:picChg chg="mod">
          <ac:chgData name="Andrea L. Browning" userId="aa32dd76-d095-4f7c-ab83-e674fb590cec" providerId="ADAL" clId="{8705F11D-735B-4658-818C-BF0858D58FDA}" dt="2023-04-24T20:13:20.570" v="1656" actId="962"/>
          <ac:picMkLst>
            <pc:docMk/>
            <pc:sldMk cId="0" sldId="301"/>
            <ac:picMk id="49159" creationId="{00000000-0000-0000-0000-000000000000}"/>
          </ac:picMkLst>
        </pc:picChg>
      </pc:sldChg>
      <pc:sldChg chg="modSp">
        <pc:chgData name="Andrea L. Browning" userId="aa32dd76-d095-4f7c-ab83-e674fb590cec" providerId="ADAL" clId="{8705F11D-735B-4658-818C-BF0858D58FDA}" dt="2023-04-24T20:13:38.598" v="1742" actId="962"/>
        <pc:sldMkLst>
          <pc:docMk/>
          <pc:sldMk cId="0" sldId="302"/>
        </pc:sldMkLst>
        <pc:picChg chg="mod">
          <ac:chgData name="Andrea L. Browning" userId="aa32dd76-d095-4f7c-ab83-e674fb590cec" providerId="ADAL" clId="{8705F11D-735B-4658-818C-BF0858D58FDA}" dt="2023-04-24T20:13:38.598" v="1742" actId="962"/>
          <ac:picMkLst>
            <pc:docMk/>
            <pc:sldMk cId="0" sldId="302"/>
            <ac:picMk id="51205" creationId="{00000000-0000-0000-0000-000000000000}"/>
          </ac:picMkLst>
        </pc:picChg>
      </pc:sldChg>
      <pc:sldChg chg="modSp">
        <pc:chgData name="Andrea L. Browning" userId="aa32dd76-d095-4f7c-ab83-e674fb590cec" providerId="ADAL" clId="{8705F11D-735B-4658-818C-BF0858D58FDA}" dt="2023-04-24T20:14:21.148" v="2046" actId="962"/>
        <pc:sldMkLst>
          <pc:docMk/>
          <pc:sldMk cId="0" sldId="303"/>
        </pc:sldMkLst>
        <pc:picChg chg="mod">
          <ac:chgData name="Andrea L. Browning" userId="aa32dd76-d095-4f7c-ab83-e674fb590cec" providerId="ADAL" clId="{8705F11D-735B-4658-818C-BF0858D58FDA}" dt="2023-04-24T20:14:21.148" v="2046" actId="962"/>
          <ac:picMkLst>
            <pc:docMk/>
            <pc:sldMk cId="0" sldId="303"/>
            <ac:picMk id="53253" creationId="{00000000-0000-0000-0000-000000000000}"/>
          </ac:picMkLst>
        </pc:picChg>
      </pc:sldChg>
      <pc:sldChg chg="modSp">
        <pc:chgData name="Andrea L. Browning" userId="aa32dd76-d095-4f7c-ab83-e674fb590cec" providerId="ADAL" clId="{8705F11D-735B-4658-818C-BF0858D58FDA}" dt="2023-04-24T20:14:47.845" v="2234" actId="962"/>
        <pc:sldMkLst>
          <pc:docMk/>
          <pc:sldMk cId="0" sldId="304"/>
        </pc:sldMkLst>
        <pc:picChg chg="mod">
          <ac:chgData name="Andrea L. Browning" userId="aa32dd76-d095-4f7c-ab83-e674fb590cec" providerId="ADAL" clId="{8705F11D-735B-4658-818C-BF0858D58FDA}" dt="2023-04-24T20:14:47.845" v="2234" actId="962"/>
          <ac:picMkLst>
            <pc:docMk/>
            <pc:sldMk cId="0" sldId="304"/>
            <ac:picMk id="55301" creationId="{00000000-0000-0000-0000-000000000000}"/>
          </ac:picMkLst>
        </pc:picChg>
      </pc:sldChg>
      <pc:sldChg chg="modSp">
        <pc:chgData name="Andrea L. Browning" userId="aa32dd76-d095-4f7c-ab83-e674fb590cec" providerId="ADAL" clId="{8705F11D-735B-4658-818C-BF0858D58FDA}" dt="2023-04-24T20:15:06.667" v="2266" actId="962"/>
        <pc:sldMkLst>
          <pc:docMk/>
          <pc:sldMk cId="0" sldId="305"/>
        </pc:sldMkLst>
        <pc:picChg chg="mod">
          <ac:chgData name="Andrea L. Browning" userId="aa32dd76-d095-4f7c-ab83-e674fb590cec" providerId="ADAL" clId="{8705F11D-735B-4658-818C-BF0858D58FDA}" dt="2023-04-24T20:15:06.667" v="2266" actId="962"/>
          <ac:picMkLst>
            <pc:docMk/>
            <pc:sldMk cId="0" sldId="305"/>
            <ac:picMk id="57349" creationId="{00000000-0000-0000-0000-000000000000}"/>
          </ac:picMkLst>
        </pc:picChg>
      </pc:sldChg>
      <pc:sldChg chg="modSp">
        <pc:chgData name="Andrea L. Browning" userId="aa32dd76-d095-4f7c-ab83-e674fb590cec" providerId="ADAL" clId="{8705F11D-735B-4658-818C-BF0858D58FDA}" dt="2023-04-24T20:15:29.464" v="2278" actId="962"/>
        <pc:sldMkLst>
          <pc:docMk/>
          <pc:sldMk cId="0" sldId="306"/>
        </pc:sldMkLst>
        <pc:picChg chg="mod">
          <ac:chgData name="Andrea L. Browning" userId="aa32dd76-d095-4f7c-ab83-e674fb590cec" providerId="ADAL" clId="{8705F11D-735B-4658-818C-BF0858D58FDA}" dt="2023-04-24T20:15:29.464" v="2278" actId="962"/>
          <ac:picMkLst>
            <pc:docMk/>
            <pc:sldMk cId="0" sldId="306"/>
            <ac:picMk id="59397" creationId="{00000000-0000-0000-0000-000000000000}"/>
          </ac:picMkLst>
        </pc:picChg>
      </pc:sldChg>
      <pc:sldChg chg="modSp">
        <pc:chgData name="Andrea L. Browning" userId="aa32dd76-d095-4f7c-ab83-e674fb590cec" providerId="ADAL" clId="{8705F11D-735B-4658-818C-BF0858D58FDA}" dt="2023-04-24T20:15:40.722" v="2288" actId="962"/>
        <pc:sldMkLst>
          <pc:docMk/>
          <pc:sldMk cId="0" sldId="307"/>
        </pc:sldMkLst>
        <pc:picChg chg="mod">
          <ac:chgData name="Andrea L. Browning" userId="aa32dd76-d095-4f7c-ab83-e674fb590cec" providerId="ADAL" clId="{8705F11D-735B-4658-818C-BF0858D58FDA}" dt="2023-04-24T20:15:40.722" v="2288" actId="962"/>
          <ac:picMkLst>
            <pc:docMk/>
            <pc:sldMk cId="0" sldId="307"/>
            <ac:picMk id="61445" creationId="{00000000-0000-0000-0000-000000000000}"/>
          </ac:picMkLst>
        </pc:picChg>
      </pc:sldChg>
    </pc:docChg>
  </pc:docChgLst>
  <pc:docChgLst>
    <pc:chgData name="Andrea L. Browning" userId="aa32dd76-d095-4f7c-ab83-e674fb590cec" providerId="ADAL" clId="{E077D4AC-4AEE-4745-9C6D-4FEC590FD0B0}"/>
    <pc:docChg chg="modSld">
      <pc:chgData name="Andrea L. Browning" userId="aa32dd76-d095-4f7c-ab83-e674fb590cec" providerId="ADAL" clId="{E077D4AC-4AEE-4745-9C6D-4FEC590FD0B0}" dt="2023-07-05T14:39:11.235" v="250" actId="962"/>
      <pc:docMkLst>
        <pc:docMk/>
      </pc:docMkLst>
      <pc:sldChg chg="addSp delSp modSp">
        <pc:chgData name="Andrea L. Browning" userId="aa32dd76-d095-4f7c-ab83-e674fb590cec" providerId="ADAL" clId="{E077D4AC-4AEE-4745-9C6D-4FEC590FD0B0}" dt="2023-07-05T14:35:31.632" v="22" actId="1076"/>
        <pc:sldMkLst>
          <pc:docMk/>
          <pc:sldMk cId="0" sldId="265"/>
        </pc:sldMkLst>
        <pc:picChg chg="add del mod">
          <ac:chgData name="Andrea L. Browning" userId="aa32dd76-d095-4f7c-ab83-e674fb590cec" providerId="ADAL" clId="{E077D4AC-4AEE-4745-9C6D-4FEC590FD0B0}" dt="2023-07-05T14:35:04.882" v="5"/>
          <ac:picMkLst>
            <pc:docMk/>
            <pc:sldMk cId="0" sldId="265"/>
            <ac:picMk id="1026" creationId="{E8EB813B-91B6-46E4-2DD9-19BDE78E7481}"/>
          </ac:picMkLst>
        </pc:picChg>
        <pc:picChg chg="add mod">
          <ac:chgData name="Andrea L. Browning" userId="aa32dd76-d095-4f7c-ab83-e674fb590cec" providerId="ADAL" clId="{E077D4AC-4AEE-4745-9C6D-4FEC590FD0B0}" dt="2023-07-05T14:35:31.632" v="22" actId="1076"/>
          <ac:picMkLst>
            <pc:docMk/>
            <pc:sldMk cId="0" sldId="265"/>
            <ac:picMk id="1028" creationId="{4B701A2A-1E70-7212-5193-CCC8C168F3F8}"/>
          </ac:picMkLst>
        </pc:picChg>
        <pc:picChg chg="del mod">
          <ac:chgData name="Andrea L. Browning" userId="aa32dd76-d095-4f7c-ab83-e674fb590cec" providerId="ADAL" clId="{E077D4AC-4AEE-4745-9C6D-4FEC590FD0B0}" dt="2023-07-05T14:35:26.458" v="19" actId="478"/>
          <ac:picMkLst>
            <pc:docMk/>
            <pc:sldMk cId="0" sldId="265"/>
            <ac:picMk id="25604" creationId="{00000000-0000-0000-0000-000000000000}"/>
          </ac:picMkLst>
        </pc:picChg>
      </pc:sldChg>
      <pc:sldChg chg="modSp">
        <pc:chgData name="Andrea L. Browning" userId="aa32dd76-d095-4f7c-ab83-e674fb590cec" providerId="ADAL" clId="{E077D4AC-4AEE-4745-9C6D-4FEC590FD0B0}" dt="2023-07-05T14:38:12.943" v="136" actId="962"/>
        <pc:sldMkLst>
          <pc:docMk/>
          <pc:sldMk cId="0" sldId="274"/>
        </pc:sldMkLst>
        <pc:picChg chg="mod">
          <ac:chgData name="Andrea L. Browning" userId="aa32dd76-d095-4f7c-ab83-e674fb590cec" providerId="ADAL" clId="{E077D4AC-4AEE-4745-9C6D-4FEC590FD0B0}" dt="2023-07-05T14:38:12.943" v="136" actId="962"/>
          <ac:picMkLst>
            <pc:docMk/>
            <pc:sldMk cId="0" sldId="274"/>
            <ac:picMk id="41988" creationId="{00000000-0000-0000-0000-000000000000}"/>
          </ac:picMkLst>
        </pc:picChg>
      </pc:sldChg>
      <pc:sldChg chg="modSp">
        <pc:chgData name="Andrea L. Browning" userId="aa32dd76-d095-4f7c-ab83-e674fb590cec" providerId="ADAL" clId="{E077D4AC-4AEE-4745-9C6D-4FEC590FD0B0}" dt="2023-07-05T14:33:35.023" v="1" actId="962"/>
        <pc:sldMkLst>
          <pc:docMk/>
          <pc:sldMk cId="0" sldId="287"/>
        </pc:sldMkLst>
        <pc:picChg chg="mod">
          <ac:chgData name="Andrea L. Browning" userId="aa32dd76-d095-4f7c-ab83-e674fb590cec" providerId="ADAL" clId="{E077D4AC-4AEE-4745-9C6D-4FEC590FD0B0}" dt="2023-07-05T14:33:35.023" v="1" actId="962"/>
          <ac:picMkLst>
            <pc:docMk/>
            <pc:sldMk cId="0" sldId="287"/>
            <ac:picMk id="24581" creationId="{00000000-0000-0000-0000-000000000000}"/>
          </ac:picMkLst>
        </pc:picChg>
      </pc:sldChg>
      <pc:sldChg chg="modSp">
        <pc:chgData name="Andrea L. Browning" userId="aa32dd76-d095-4f7c-ab83-e674fb590cec" providerId="ADAL" clId="{E077D4AC-4AEE-4745-9C6D-4FEC590FD0B0}" dt="2023-07-05T14:37:10.837" v="50" actId="962"/>
        <pc:sldMkLst>
          <pc:docMk/>
          <pc:sldMk cId="0" sldId="291"/>
        </pc:sldMkLst>
        <pc:picChg chg="mod">
          <ac:chgData name="Andrea L. Browning" userId="aa32dd76-d095-4f7c-ab83-e674fb590cec" providerId="ADAL" clId="{E077D4AC-4AEE-4745-9C6D-4FEC590FD0B0}" dt="2023-07-05T14:37:10.837" v="50" actId="962"/>
          <ac:picMkLst>
            <pc:docMk/>
            <pc:sldMk cId="0" sldId="291"/>
            <ac:picMk id="30725" creationId="{00000000-0000-0000-0000-000000000000}"/>
          </ac:picMkLst>
        </pc:picChg>
      </pc:sldChg>
      <pc:sldChg chg="modSp">
        <pc:chgData name="Andrea L. Browning" userId="aa32dd76-d095-4f7c-ab83-e674fb590cec" providerId="ADAL" clId="{E077D4AC-4AEE-4745-9C6D-4FEC590FD0B0}" dt="2023-07-05T14:37:46.829" v="58" actId="962"/>
        <pc:sldMkLst>
          <pc:docMk/>
          <pc:sldMk cId="0" sldId="294"/>
        </pc:sldMkLst>
        <pc:picChg chg="mod">
          <ac:chgData name="Andrea L. Browning" userId="aa32dd76-d095-4f7c-ab83-e674fb590cec" providerId="ADAL" clId="{E077D4AC-4AEE-4745-9C6D-4FEC590FD0B0}" dt="2023-07-05T14:37:46.829" v="58" actId="962"/>
          <ac:picMkLst>
            <pc:docMk/>
            <pc:sldMk cId="0" sldId="294"/>
            <ac:picMk id="34821" creationId="{00000000-0000-0000-0000-000000000000}"/>
          </ac:picMkLst>
        </pc:picChg>
      </pc:sldChg>
      <pc:sldChg chg="modSp">
        <pc:chgData name="Andrea L. Browning" userId="aa32dd76-d095-4f7c-ab83-e674fb590cec" providerId="ADAL" clId="{E077D4AC-4AEE-4745-9C6D-4FEC590FD0B0}" dt="2023-07-05T14:38:22.315" v="152" actId="962"/>
        <pc:sldMkLst>
          <pc:docMk/>
          <pc:sldMk cId="0" sldId="298"/>
        </pc:sldMkLst>
        <pc:picChg chg="mod">
          <ac:chgData name="Andrea L. Browning" userId="aa32dd76-d095-4f7c-ab83-e674fb590cec" providerId="ADAL" clId="{E077D4AC-4AEE-4745-9C6D-4FEC590FD0B0}" dt="2023-07-05T14:38:22.315" v="152" actId="962"/>
          <ac:picMkLst>
            <pc:docMk/>
            <pc:sldMk cId="0" sldId="298"/>
            <ac:picMk id="43013" creationId="{00000000-0000-0000-0000-000000000000}"/>
          </ac:picMkLst>
        </pc:picChg>
      </pc:sldChg>
      <pc:sldChg chg="modSp">
        <pc:chgData name="Andrea L. Browning" userId="aa32dd76-d095-4f7c-ab83-e674fb590cec" providerId="ADAL" clId="{E077D4AC-4AEE-4745-9C6D-4FEC590FD0B0}" dt="2023-07-05T14:39:11.235" v="250" actId="962"/>
        <pc:sldMkLst>
          <pc:docMk/>
          <pc:sldMk cId="0" sldId="301"/>
        </pc:sldMkLst>
        <pc:picChg chg="mod">
          <ac:chgData name="Andrea L. Browning" userId="aa32dd76-d095-4f7c-ab83-e674fb590cec" providerId="ADAL" clId="{E077D4AC-4AEE-4745-9C6D-4FEC590FD0B0}" dt="2023-07-05T14:39:11.235" v="250" actId="962"/>
          <ac:picMkLst>
            <pc:docMk/>
            <pc:sldMk cId="0" sldId="301"/>
            <ac:picMk id="49158"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cs typeface="Arial" pitchFamily="34" charset="0"/>
              </a:defRPr>
            </a:lvl1pPr>
          </a:lstStyle>
          <a:p>
            <a:pPr>
              <a:defRPr/>
            </a:pPr>
            <a:fld id="{774D6FC1-5DCE-49A5-9A15-5D8973F9C864}" type="datetimeFigureOut">
              <a:rPr lang="en-US"/>
              <a:pPr>
                <a:defRPr/>
              </a:pPr>
              <a:t>4/29/2024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cs typeface="Arial" pitchFamily="34" charset="0"/>
              </a:defRPr>
            </a:lvl1pPr>
          </a:lstStyle>
          <a:p>
            <a:pPr>
              <a:defRPr/>
            </a:pPr>
            <a:fld id="{A963BF5F-E755-4DAC-BD46-C640A6007F7C}" type="slidenum">
              <a:rPr lang="en-US"/>
              <a:pPr>
                <a:defRPr/>
              </a:pPr>
              <a:t>‹#›</a:t>
            </a:fld>
            <a:endParaRPr lang="en-US"/>
          </a:p>
        </p:txBody>
      </p:sp>
    </p:spTree>
    <p:extLst>
      <p:ext uri="{BB962C8B-B14F-4D97-AF65-F5344CB8AC3E}">
        <p14:creationId xmlns:p14="http://schemas.microsoft.com/office/powerpoint/2010/main" val="8691650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itchFamily="34" charset="-128"/>
              </a:rPr>
              <a:t>Created by Educational Technology Network. www.edtechnetwork.com 2009</a:t>
            </a:r>
          </a:p>
          <a:p>
            <a:endParaRPr lang="en-US" altLang="en-US">
              <a:ea typeface="ＭＳ Ｐゴシック" pitchFamily="34" charset="-128"/>
            </a:endParaRPr>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D94291A4-F2D3-4C92-A144-F3B02F9DB7DC}" type="slidenum">
              <a:rPr lang="en-US" altLang="en-US" smtClean="0">
                <a:cs typeface="Arial" charset="0"/>
              </a:rPr>
              <a:pPr eaLnBrk="1" hangingPunct="1">
                <a:spcBef>
                  <a:spcPct val="0"/>
                </a:spcBef>
              </a:pPr>
              <a:t>1</a:t>
            </a:fld>
            <a:endParaRPr lang="en-US" altLang="en-US">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ea typeface="ＭＳ Ｐゴシック" pitchFamily="34" charset="-128"/>
              </a:rPr>
              <a:t>The risk associated with a diagnosis of Alzheimer’s Dementia and less education is linked to the cognitive reserve those with more education may have.  The cognitive  reserve allows them to better compensate for the changes in the brain, and the symptoms may not be as readily evident. While more education can be somewhat protective, and an individual may not show the signs of the disease as quickly once the disease is diagnosed this factor does not seem to protect  against  the progression of the disease.</a:t>
            </a:r>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4E4CCFF0-204F-46BE-8F55-A4B87C26AADF}" type="slidenum">
              <a:rPr lang="en-US" altLang="en-US" smtClean="0">
                <a:cs typeface="Arial" charset="0"/>
              </a:rPr>
              <a:pPr eaLnBrk="1" hangingPunct="1">
                <a:spcBef>
                  <a:spcPct val="0"/>
                </a:spcBef>
              </a:pPr>
              <a:t>10</a:t>
            </a:fld>
            <a:endParaRPr lang="en-US" altLang="en-US">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itchFamily="34" charset="-128"/>
            </a:endParaRPr>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5BB42AF1-C371-413D-ADE9-8F43ECF7350E}" type="slidenum">
              <a:rPr lang="en-US" altLang="en-US" smtClean="0">
                <a:cs typeface="Arial" charset="0"/>
              </a:rPr>
              <a:pPr eaLnBrk="1" hangingPunct="1">
                <a:spcBef>
                  <a:spcPct val="0"/>
                </a:spcBef>
              </a:pPr>
              <a:t>11</a:t>
            </a:fld>
            <a:endParaRPr lang="en-US" altLang="en-US">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2" name="Notes Placeholder 2"/>
          <p:cNvSpPr>
            <a:spLocks noGrp="1"/>
          </p:cNvSpPr>
          <p:nvPr>
            <p:ph type="body" idx="1"/>
          </p:nvPr>
        </p:nvSpPr>
        <p:spPr bwMode="auto"/>
        <p:txBody>
          <a:bodyPr wrap="square" numCol="1" anchor="t" anchorCtr="0" compatLnSpc="1">
            <a:prstTxWarp prst="textNoShape">
              <a:avLst/>
            </a:prstTxWarp>
            <a:normAutofit fontScale="92500"/>
          </a:bodyPr>
          <a:lstStyle/>
          <a:p>
            <a:pPr>
              <a:defRPr/>
            </a:pPr>
            <a:r>
              <a:rPr lang="en-US" dirty="0">
                <a:ea typeface="ＭＳ Ｐゴシック" pitchFamily="34" charset="-128"/>
              </a:rPr>
              <a:t>Alzheimer</a:t>
            </a:r>
            <a:r>
              <a:rPr lang="en-US" altLang="en-US" dirty="0">
                <a:ea typeface="ＭＳ Ｐゴシック" pitchFamily="34" charset="-128"/>
              </a:rPr>
              <a:t>’</a:t>
            </a:r>
            <a:r>
              <a:rPr lang="en-US" dirty="0">
                <a:ea typeface="ＭＳ Ｐゴシック" pitchFamily="34" charset="-128"/>
              </a:rPr>
              <a:t>s disease (AD) inflicts a heavy economic burden on families and on society as a whole. According to the Alzheimer</a:t>
            </a:r>
            <a:r>
              <a:rPr lang="en-US" altLang="en-US" dirty="0">
                <a:ea typeface="ＭＳ Ｐゴシック" pitchFamily="34" charset="-128"/>
              </a:rPr>
              <a:t>’</a:t>
            </a:r>
            <a:r>
              <a:rPr lang="en-US" dirty="0">
                <a:ea typeface="ＭＳ Ｐゴシック" pitchFamily="34" charset="-128"/>
              </a:rPr>
              <a:t>s Association, the cost of caring for individuals with AD is estimated in 2012 to be $200 billion annually and is projected to increase to $1.1 trillion in 2050. Medicare and Medicaid currently cover about 70% of the costs of care for patients with AD. It does not cover private help unless the individual qualifies under  state funded Medicaid programs and is accessed by local agencies.  It is very rare that a person would quality for 24 hour help in their home. Clients who have long-term care insurance, may receive coverage for home healthcare,  but many families must pay all or most of the cost themselves.</a:t>
            </a:r>
          </a:p>
          <a:p>
            <a:pPr>
              <a:defRPr/>
            </a:pPr>
            <a:endParaRPr lang="en-US" dirty="0">
              <a:ea typeface="ＭＳ Ｐゴシック" pitchFamily="34" charset="-128"/>
            </a:endParaRPr>
          </a:p>
          <a:p>
            <a:pPr>
              <a:defRPr/>
            </a:pPr>
            <a:r>
              <a:rPr lang="en-US" dirty="0">
                <a:ea typeface="ＭＳ Ｐゴシック" pitchFamily="34" charset="-128"/>
              </a:rPr>
              <a:t>Although the number of persons diagnosed with AD is increasing, the mortality rate of these individuals is decreasing. Patients with AD have significantly more co-morbid medical conditions and higher healthcare costs and utilization than demographically matched Medicare beneficiaries. Medicaid is the only major source of financial assistance for long-term care for people with Alzheimer</a:t>
            </a:r>
            <a:r>
              <a:rPr lang="en-US" altLang="en-US" dirty="0">
                <a:ea typeface="ＭＳ Ｐゴシック" pitchFamily="34" charset="-128"/>
              </a:rPr>
              <a:t>’</a:t>
            </a:r>
            <a:r>
              <a:rPr lang="en-US" dirty="0">
                <a:ea typeface="ＭＳ Ｐゴシック" pitchFamily="34" charset="-128"/>
              </a:rPr>
              <a:t>s disease.</a:t>
            </a:r>
          </a:p>
          <a:p>
            <a:pPr>
              <a:defRPr/>
            </a:pPr>
            <a:r>
              <a:rPr lang="en-US" dirty="0">
                <a:ea typeface="ＭＳ Ｐゴシック" pitchFamily="34" charset="-128"/>
              </a:rPr>
              <a:t>The staggering costs of AD for families—home healthcare, adult daycare, caregiver respite, and long-term care—are seldom covered by medical insurance or Medicare, which is intended to cover the acute healthcare needs of people over 65 and disabled people under 65. Currently there are 14.9 million unpaid caregivers, and 80% of care for dementia patients is provided at home by family caregivers. Fewer than 10% of dementia patients receive all their care from paid workers. The unpaid caregivers are primarily immediate family members but also include other relatives and friends. In 2011 they provided $17.4 billion of unpaid care valued at over $210 billion (Alzheimer</a:t>
            </a:r>
            <a:r>
              <a:rPr lang="en-US" altLang="en-US" dirty="0">
                <a:ea typeface="ＭＳ Ｐゴシック" pitchFamily="34" charset="-128"/>
              </a:rPr>
              <a:t>’</a:t>
            </a:r>
            <a:r>
              <a:rPr lang="en-US" dirty="0">
                <a:ea typeface="ＭＳ Ｐゴシック" pitchFamily="34" charset="-128"/>
              </a:rPr>
              <a:t>s Association, 2012).</a:t>
            </a:r>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EF630C67-2289-4C59-AAE4-7B365019463E}" type="slidenum">
              <a:rPr lang="en-US" altLang="en-US" smtClean="0">
                <a:cs typeface="Arial" charset="0"/>
              </a:rPr>
              <a:pPr eaLnBrk="1" hangingPunct="1">
                <a:spcBef>
                  <a:spcPct val="0"/>
                </a:spcBef>
              </a:pPr>
              <a:t>12</a:t>
            </a:fld>
            <a:endParaRPr lang="en-US" altLang="en-US">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itchFamily="34" charset="-128"/>
            </a:endParaRPr>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4A27F954-7A0F-4604-9C9A-C2BBA58C63BD}" type="slidenum">
              <a:rPr lang="en-US" altLang="en-US" smtClean="0">
                <a:cs typeface="Arial" charset="0"/>
              </a:rPr>
              <a:pPr eaLnBrk="1" hangingPunct="1">
                <a:spcBef>
                  <a:spcPct val="0"/>
                </a:spcBef>
              </a:pPr>
              <a:t>13</a:t>
            </a:fld>
            <a:endParaRPr lang="en-US" altLang="en-US">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ea typeface="ＭＳ Ｐゴシック" pitchFamily="34" charset="-128"/>
              </a:rPr>
              <a:t>Alzheimer's Dementia is a  progressive brain disease with clear changes in the brain’s chemistry and function.  While there are clear trends that are noted in the brains of people with Alzheimer’s dementia there is not a clear cause and effect pattern.  Researches continue to make progress in better understanding these trends but have thus far been unable to reserve the symptoms of the disease nor offer a way to fully prevent the disease.  There is research that looks at certain modifiable risks that can be addressed to retain cognitive function such as diet and exercise however there are not fully protective.  Age is a risk factor but Alzheimer’s dementia is not an expectation of aging, and while stress can be a contributing factor it is not the only factor that contributes.  There are genetic relationships especially with early onset dementia but treatment options do not cure the disease.   This type of dementia (early onset ) is generally more aggressive than the late onset dementia.</a:t>
            </a:r>
          </a:p>
          <a:p>
            <a:pPr eaLnBrk="1" hangingPunct="1">
              <a:spcBef>
                <a:spcPct val="0"/>
              </a:spcBef>
            </a:pPr>
            <a:endParaRPr lang="en-US" altLang="en-US" dirty="0">
              <a:ea typeface="ＭＳ Ｐゴシック" pitchFamily="34" charset="-128"/>
            </a:endParaRPr>
          </a:p>
          <a:p>
            <a:pPr eaLnBrk="1" hangingPunct="1">
              <a:spcBef>
                <a:spcPct val="0"/>
              </a:spcBef>
            </a:pPr>
            <a:r>
              <a:rPr lang="en-US" altLang="en-US" dirty="0">
                <a:ea typeface="ＭＳ Ｐゴシック" pitchFamily="34" charset="-128"/>
              </a:rPr>
              <a:t>The bottom line is scientists suggest that Alzheimer’s Dementia disease related to the interaction of genetic, environmental, and lifestyle factors over many years, which lead to changes in brain structure and function. Again this is not different than many of the physiological diseases studied such as cardiovascular disease, diabetes and arthritis. </a:t>
            </a:r>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F5B212C3-7C24-43AA-AA6B-34F61EC48F54}" type="slidenum">
              <a:rPr lang="en-US" altLang="en-US" smtClean="0">
                <a:cs typeface="Arial" charset="0"/>
              </a:rPr>
              <a:pPr eaLnBrk="1" hangingPunct="1">
                <a:spcBef>
                  <a:spcPct val="0"/>
                </a:spcBef>
              </a:pPr>
              <a:t>14</a:t>
            </a:fld>
            <a:endParaRPr lang="en-US" altLang="en-US">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itchFamily="34" charset="-128"/>
            </a:endParaRPr>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EF086789-F4B9-46D1-8230-84AAFF808958}" type="slidenum">
              <a:rPr lang="en-US" altLang="en-US" smtClean="0">
                <a:cs typeface="Arial" charset="0"/>
              </a:rPr>
              <a:pPr eaLnBrk="1" hangingPunct="1">
                <a:spcBef>
                  <a:spcPct val="0"/>
                </a:spcBef>
              </a:pPr>
              <a:t>15</a:t>
            </a:fld>
            <a:endParaRPr lang="en-US" altLang="en-US">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ea typeface="ＭＳ Ｐゴシック" pitchFamily="34" charset="-128"/>
              </a:rPr>
              <a:t>Alzheimer's tissue has many fewer nerve cells and synapses than a healthy brain.</a:t>
            </a:r>
          </a:p>
          <a:p>
            <a:pPr eaLnBrk="1" hangingPunct="1">
              <a:spcBef>
                <a:spcPct val="0"/>
              </a:spcBef>
            </a:pPr>
            <a:r>
              <a:rPr lang="en-US" altLang="en-US" dirty="0">
                <a:ea typeface="ＭＳ Ｐゴシック" pitchFamily="34" charset="-128"/>
              </a:rPr>
              <a:t>Plaques, abnormal clusters of protein fragments, build up between nerve cells.</a:t>
            </a:r>
          </a:p>
          <a:p>
            <a:pPr eaLnBrk="1" hangingPunct="1">
              <a:spcBef>
                <a:spcPct val="0"/>
              </a:spcBef>
            </a:pPr>
            <a:r>
              <a:rPr lang="en-US" altLang="en-US" dirty="0">
                <a:ea typeface="ＭＳ Ｐゴシック" pitchFamily="34" charset="-128"/>
              </a:rPr>
              <a:t>Dead and dying nerve cells contain tangles, which are made up of twisted strands of another protein.</a:t>
            </a:r>
          </a:p>
          <a:p>
            <a:pPr eaLnBrk="1" hangingPunct="1">
              <a:spcBef>
                <a:spcPct val="0"/>
              </a:spcBef>
            </a:pPr>
            <a:r>
              <a:rPr lang="en-US" altLang="en-US" dirty="0">
                <a:ea typeface="ＭＳ Ｐゴシック" pitchFamily="34" charset="-128"/>
              </a:rPr>
              <a:t>While Scientists are not absolutely sure what causes cell death and tissue loss in the Alzheimer's brain;   plaques and tangles  are strongly suspected</a:t>
            </a:r>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1FC45BA7-11FA-4159-B9C3-F123625731AA}" type="slidenum">
              <a:rPr lang="en-US" altLang="en-US" smtClean="0">
                <a:cs typeface="Arial" charset="0"/>
              </a:rPr>
              <a:pPr eaLnBrk="1" hangingPunct="1">
                <a:spcBef>
                  <a:spcPct val="0"/>
                </a:spcBef>
              </a:pPr>
              <a:t>16</a:t>
            </a:fld>
            <a:endParaRPr lang="en-US" altLang="en-US">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itchFamily="34" charset="-128"/>
            </a:endParaRPr>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A13E06DD-2EC2-4E5A-AFEE-E95061D609C9}" type="slidenum">
              <a:rPr lang="en-US" altLang="en-US" smtClean="0">
                <a:cs typeface="Arial" charset="0"/>
              </a:rPr>
              <a:pPr eaLnBrk="1" hangingPunct="1">
                <a:spcBef>
                  <a:spcPct val="0"/>
                </a:spcBef>
              </a:pPr>
              <a:t>17</a:t>
            </a:fld>
            <a:endParaRPr lang="en-US" altLang="en-US">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ea typeface="ＭＳ Ｐゴシック" pitchFamily="34" charset="-128"/>
              </a:rPr>
              <a:t>APP is produced by health neurons in the brain. The disease process which occurs in Alzheimer’s dementia and causes brain dysfunction is secondary to beta and gamma secretase enzymes breaking down the APP .  Disease progression occurs with increased enzyme activity which further interrupts brain function </a:t>
            </a:r>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04269323-DC9F-4819-B062-A8C555919754}" type="slidenum">
              <a:rPr lang="en-US" altLang="en-US" smtClean="0">
                <a:cs typeface="Arial" charset="0"/>
              </a:rPr>
              <a:pPr eaLnBrk="1" hangingPunct="1">
                <a:spcBef>
                  <a:spcPct val="0"/>
                </a:spcBef>
              </a:pPr>
              <a:t>18</a:t>
            </a:fld>
            <a:endParaRPr lang="en-US" altLang="en-US">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itchFamily="34" charset="-128"/>
            </a:endParaRPr>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A19FE452-867E-461C-A4C3-4497D7FB374B}" type="slidenum">
              <a:rPr lang="en-US" altLang="en-US" smtClean="0">
                <a:cs typeface="Arial" charset="0"/>
              </a:rPr>
              <a:pPr eaLnBrk="1" hangingPunct="1">
                <a:spcBef>
                  <a:spcPct val="0"/>
                </a:spcBef>
              </a:pPr>
              <a:t>19</a:t>
            </a:fld>
            <a:endParaRPr lang="en-US" altLang="en-US">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ＭＳ Ｐゴシック" pitchFamily="34" charset="-128"/>
              </a:rPr>
              <a:t>Click onto the number to reveal the question and advance to the next slide for the answer.</a:t>
            </a:r>
          </a:p>
          <a:p>
            <a:pPr eaLnBrk="1" hangingPunct="1">
              <a:spcBef>
                <a:spcPct val="0"/>
              </a:spcBef>
            </a:pPr>
            <a:r>
              <a:rPr lang="en-US" altLang="en-US">
                <a:ea typeface="ＭＳ Ｐゴシック" pitchFamily="34" charset="-128"/>
              </a:rPr>
              <a:t>Remember to click onto the house in the bottom right side of the answer slide to return to this slide for the next participant to choose a topic</a:t>
            </a:r>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2FF9BFB9-10B8-4C68-B2B4-84AD10FB706C}" type="slidenum">
              <a:rPr lang="en-US" altLang="en-US" smtClean="0">
                <a:cs typeface="Arial" charset="0"/>
              </a:rPr>
              <a:pPr eaLnBrk="1" hangingPunct="1">
                <a:spcBef>
                  <a:spcPct val="0"/>
                </a:spcBef>
              </a:pPr>
              <a:t>2</a:t>
            </a:fld>
            <a:endParaRPr lang="en-US" altLang="en-US">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ea typeface="ＭＳ Ｐゴシック" pitchFamily="34" charset="-128"/>
              </a:rPr>
              <a:t>A short, sticky protein; </a:t>
            </a:r>
            <a:r>
              <a:rPr lang="en-US" altLang="en-US" b="1" dirty="0">
                <a:ea typeface="ＭＳ Ｐゴシック" pitchFamily="34" charset="-128"/>
              </a:rPr>
              <a:t>beta-amyloid</a:t>
            </a:r>
            <a:r>
              <a:rPr lang="en-US" altLang="en-US" dirty="0">
                <a:ea typeface="ＭＳ Ｐゴシック" pitchFamily="34" charset="-128"/>
              </a:rPr>
              <a:t>.  Instead of dissolving in the fluid that surrounds the neurons, beta-amyloid protein folds into insoluble clumps called fibrils. The fibrils stick together, resulting in plaques on the surface of the neuron. Beta-amyloid plaques are one of two characteristic lesions of AD. Plaques initially develop in the part of the brain which houses memory and cognitive functions such as reasoning and judgment.  The research is still unclear as to whether the plaques cause Alzheimer’s dementia or are a byproduct .</a:t>
            </a:r>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38AD3D3A-5839-4987-84ED-0095A44A747C}" type="slidenum">
              <a:rPr lang="en-US" altLang="en-US" smtClean="0">
                <a:cs typeface="Arial" charset="0"/>
              </a:rPr>
              <a:pPr eaLnBrk="1" hangingPunct="1">
                <a:spcBef>
                  <a:spcPct val="0"/>
                </a:spcBef>
              </a:pPr>
              <a:t>20</a:t>
            </a:fld>
            <a:endParaRPr lang="en-US" altLang="en-US">
              <a:cs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itchFamily="34" charset="-128"/>
            </a:endParaRPr>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A9C88D58-6365-4AAA-8F5A-90A5909B5B08}" type="slidenum">
              <a:rPr lang="en-US" altLang="en-US" smtClean="0">
                <a:cs typeface="Arial" charset="0"/>
              </a:rPr>
              <a:pPr eaLnBrk="1" hangingPunct="1">
                <a:spcBef>
                  <a:spcPct val="0"/>
                </a:spcBef>
              </a:pPr>
              <a:t>21</a:t>
            </a:fld>
            <a:endParaRPr lang="en-US" altLang="en-US">
              <a:cs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900" dirty="0">
                <a:ea typeface="ＭＳ Ｐゴシック" pitchFamily="34" charset="-128"/>
              </a:rPr>
              <a:t>The other lesion that characterizes AD is called a neurofibrillary tangle that forms inside the neuron itself. Normally, healthy neurons connect with each other through slender appendages or branches called neurites. The neurites contain microtubules that maintain the shape of the cell and serve as its life support system, carrying nutrients and neurotransmitters.</a:t>
            </a:r>
          </a:p>
          <a:p>
            <a:pPr eaLnBrk="1" hangingPunct="1">
              <a:spcBef>
                <a:spcPct val="0"/>
              </a:spcBef>
            </a:pPr>
            <a:endParaRPr lang="en-US" altLang="en-US" sz="900" dirty="0">
              <a:ea typeface="ＭＳ Ｐゴシック" pitchFamily="34" charset="-128"/>
            </a:endParaRPr>
          </a:p>
          <a:p>
            <a:pPr eaLnBrk="1" hangingPunct="1">
              <a:spcBef>
                <a:spcPct val="0"/>
              </a:spcBef>
            </a:pPr>
            <a:r>
              <a:rPr lang="en-US" altLang="en-US" sz="900" dirty="0">
                <a:ea typeface="ＭＳ Ｐゴシック" pitchFamily="34" charset="-128"/>
              </a:rPr>
              <a:t>Remember your pathophysiology of the neuron. The walls of the microtubules are reinforced by tau proteins, which act like the rungs on a ladder or rails on a track. Tau holds these rungs or rails together. In AD, the tau proteins loosen and form neurofibrillary tangles. Without the normal reinforcing effect of the tau proteins, microtubules with loose tau proteins disintegrate, cutting off life support to the neuron, which then shrivels and dies.</a:t>
            </a:r>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375CCCBC-9529-46B7-A29A-17696AE3294B}" type="slidenum">
              <a:rPr lang="en-US" altLang="en-US" smtClean="0">
                <a:cs typeface="Arial" charset="0"/>
              </a:rPr>
              <a:pPr eaLnBrk="1" hangingPunct="1">
                <a:spcBef>
                  <a:spcPct val="0"/>
                </a:spcBef>
              </a:pPr>
              <a:t>22</a:t>
            </a:fld>
            <a:endParaRPr lang="en-US" altLang="en-US">
              <a:cs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itchFamily="34" charset="-128"/>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A7F28E0F-3815-44D7-8FB7-534F2E1DF4F2}" type="slidenum">
              <a:rPr lang="en-US" altLang="en-US" smtClean="0">
                <a:cs typeface="Arial" charset="0"/>
              </a:rPr>
              <a:pPr eaLnBrk="1" hangingPunct="1">
                <a:spcBef>
                  <a:spcPct val="0"/>
                </a:spcBef>
              </a:pPr>
              <a:t>23</a:t>
            </a:fld>
            <a:endParaRPr lang="en-US" altLang="en-US">
              <a:cs typeface="Arial" charset="0"/>
            </a:endParaRPr>
          </a:p>
        </p:txBody>
      </p:sp>
      <p:sp>
        <p:nvSpPr>
          <p:cNvPr id="86021" name="TextBox 1"/>
          <p:cNvSpPr txBox="1">
            <a:spLocks noChangeArrowheads="1"/>
          </p:cNvSpPr>
          <p:nvPr/>
        </p:nvSpPr>
        <p:spPr bwMode="auto">
          <a:xfrm>
            <a:off x="1787525" y="1524000"/>
            <a:ext cx="334803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r>
              <a:rPr lang="en-US" altLang="en-US" sz="1800" b="1">
                <a:latin typeface="Arial" charset="0"/>
              </a:rPr>
              <a:t>WHAT IS THE DIFFERENCE </a:t>
            </a:r>
          </a:p>
          <a:p>
            <a:pPr eaLnBrk="1" hangingPunct="1">
              <a:spcBef>
                <a:spcPct val="0"/>
              </a:spcBef>
            </a:pPr>
            <a:r>
              <a:rPr lang="en-US" altLang="en-US" sz="1800" b="1">
                <a:latin typeface="Arial" charset="0"/>
              </a:rPr>
              <a:t>BETWEEN ALZHEIMER’S</a:t>
            </a:r>
          </a:p>
          <a:p>
            <a:pPr eaLnBrk="1" hangingPunct="1">
              <a:spcBef>
                <a:spcPct val="0"/>
              </a:spcBef>
            </a:pPr>
            <a:r>
              <a:rPr lang="en-US" altLang="en-US" sz="1800" b="1">
                <a:latin typeface="Arial" charset="0"/>
              </a:rPr>
              <a:t>DEMENTIA AND DEMENTIA?</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ea typeface="ＭＳ Ｐゴシック" pitchFamily="34" charset="-128"/>
              </a:rPr>
              <a:t>The other types of dementia include vascular dementia, frontotemporal dementia, Parkinson’s dementia,  HIV dementia…these are asked in a question in the </a:t>
            </a:r>
            <a:r>
              <a:rPr lang="en-US" altLang="en-US" i="1" dirty="0">
                <a:ea typeface="ＭＳ Ｐゴシック" pitchFamily="34" charset="-128"/>
              </a:rPr>
              <a:t>I  Can’t Remember</a:t>
            </a:r>
            <a:r>
              <a:rPr lang="en-US" altLang="en-US" dirty="0">
                <a:ea typeface="ＭＳ Ｐゴシック" pitchFamily="34" charset="-128"/>
              </a:rPr>
              <a:t> section of the game.</a:t>
            </a:r>
          </a:p>
          <a:p>
            <a:pPr eaLnBrk="1" hangingPunct="1">
              <a:spcBef>
                <a:spcPct val="0"/>
              </a:spcBef>
            </a:pPr>
            <a:endParaRPr lang="en-US" altLang="en-US" dirty="0">
              <a:ea typeface="ＭＳ Ｐゴシック" pitchFamily="34" charset="-128"/>
            </a:endParaRPr>
          </a:p>
          <a:p>
            <a:pPr eaLnBrk="1" hangingPunct="1">
              <a:spcBef>
                <a:spcPct val="0"/>
              </a:spcBef>
            </a:pPr>
            <a:r>
              <a:rPr lang="en-US" altLang="en-US" dirty="0">
                <a:ea typeface="ＭＳ Ｐゴシック" pitchFamily="34" charset="-128"/>
              </a:rPr>
              <a:t>The name Alzheimer’s dementia has a negative stigma attached to it,</a:t>
            </a:r>
            <a:r>
              <a:rPr lang="en-US" altLang="en-US" baseline="0" dirty="0">
                <a:ea typeface="ＭＳ Ｐゴシック" pitchFamily="34" charset="-128"/>
              </a:rPr>
              <a:t> </a:t>
            </a:r>
            <a:r>
              <a:rPr lang="en-US" altLang="en-US" dirty="0">
                <a:ea typeface="ＭＳ Ｐゴシック" pitchFamily="34" charset="-128"/>
              </a:rPr>
              <a:t>generally because of the lack of understanding of the illness. Many family members would prefer another diagnosis such as vascular dementia because of this stigma and likely because of the negative connotations associated  with the disease.</a:t>
            </a:r>
          </a:p>
        </p:txBody>
      </p:sp>
      <p:sp>
        <p:nvSpPr>
          <p:cNvPr id="87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F1D583BA-10C5-478D-BB4A-18DBB736141D}" type="slidenum">
              <a:rPr lang="en-US" altLang="en-US" smtClean="0">
                <a:cs typeface="Arial" charset="0"/>
              </a:rPr>
              <a:pPr eaLnBrk="1" hangingPunct="1">
                <a:spcBef>
                  <a:spcPct val="0"/>
                </a:spcBef>
              </a:pPr>
              <a:t>24</a:t>
            </a:fld>
            <a:endParaRPr lang="en-US" altLang="en-US">
              <a:cs typeface="Arial" charset="0"/>
            </a:endParaRPr>
          </a:p>
        </p:txBody>
      </p:sp>
      <p:sp>
        <p:nvSpPr>
          <p:cNvPr id="87045" name="TextBox 1"/>
          <p:cNvSpPr txBox="1">
            <a:spLocks noChangeArrowheads="1"/>
          </p:cNvSpPr>
          <p:nvPr/>
        </p:nvSpPr>
        <p:spPr bwMode="auto">
          <a:xfrm>
            <a:off x="1447800" y="1295400"/>
            <a:ext cx="4181475"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r>
              <a:rPr lang="en-US" altLang="en-US" sz="1800" b="1">
                <a:latin typeface="Arial" charset="0"/>
              </a:rPr>
              <a:t>ALZHEIMER’S DISEASE</a:t>
            </a:r>
          </a:p>
          <a:p>
            <a:pPr eaLnBrk="1" hangingPunct="1">
              <a:spcBef>
                <a:spcPct val="0"/>
              </a:spcBef>
            </a:pPr>
            <a:r>
              <a:rPr lang="en-US" altLang="en-US" sz="1800" b="1">
                <a:latin typeface="Arial" charset="0"/>
              </a:rPr>
              <a:t>IS SIMPLE ONE TYPE OF DEMENTIA</a:t>
            </a:r>
          </a:p>
          <a:p>
            <a:pPr eaLnBrk="1" hangingPunct="1">
              <a:spcBef>
                <a:spcPct val="0"/>
              </a:spcBef>
            </a:pPr>
            <a:endParaRPr lang="en-US" altLang="en-US" sz="1800" b="1">
              <a:latin typeface="Arial" charset="0"/>
            </a:endParaRPr>
          </a:p>
          <a:p>
            <a:pPr eaLnBrk="1" hangingPunct="1">
              <a:spcBef>
                <a:spcPct val="0"/>
              </a:spcBef>
            </a:pPr>
            <a:r>
              <a:rPr lang="en-US" altLang="en-US" sz="1800" b="1">
                <a:latin typeface="Arial" charset="0"/>
              </a:rPr>
              <a:t>IT HAPPENS TO BE THE</a:t>
            </a:r>
          </a:p>
          <a:p>
            <a:pPr eaLnBrk="1" hangingPunct="1">
              <a:spcBef>
                <a:spcPct val="0"/>
              </a:spcBef>
            </a:pPr>
            <a:r>
              <a:rPr lang="en-US" altLang="en-US" sz="1800" b="1">
                <a:latin typeface="Arial" charset="0"/>
              </a:rPr>
              <a:t>MOST PREVALANET TYPE</a:t>
            </a:r>
          </a:p>
          <a:p>
            <a:pPr eaLnBrk="1" hangingPunct="1">
              <a:spcBef>
                <a:spcPct val="0"/>
              </a:spcBef>
            </a:pPr>
            <a:r>
              <a:rPr lang="en-US" altLang="en-US" sz="1800" b="1">
                <a:latin typeface="Arial" charset="0"/>
              </a:rPr>
              <a:t>OF DEMENTIA</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itchFamily="34" charset="-128"/>
            </a:endParaRPr>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00366288-EC9A-47B8-8D2D-F559BD280FC9}" type="slidenum">
              <a:rPr lang="en-US" altLang="en-US" smtClean="0">
                <a:cs typeface="Arial" charset="0"/>
              </a:rPr>
              <a:pPr eaLnBrk="1" hangingPunct="1">
                <a:spcBef>
                  <a:spcPct val="0"/>
                </a:spcBef>
              </a:pPr>
              <a:t>25</a:t>
            </a:fld>
            <a:endParaRPr lang="en-US" altLang="en-US">
              <a:cs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ea typeface="ＭＳ Ｐゴシック" pitchFamily="34" charset="-128"/>
              </a:rPr>
              <a:t>Reduction of </a:t>
            </a:r>
            <a:r>
              <a:rPr lang="en-US" altLang="en-US" dirty="0" err="1">
                <a:ea typeface="ＭＳ Ｐゴシック" pitchFamily="34" charset="-128"/>
              </a:rPr>
              <a:t>achetylchomine</a:t>
            </a:r>
            <a:r>
              <a:rPr lang="en-US" altLang="en-US" dirty="0">
                <a:ea typeface="ＭＳ Ｐゴシック" pitchFamily="34" charset="-128"/>
              </a:rPr>
              <a:t> is initially seen in the areas around the hippocampus which of course is responsible for memory synthesis – short term to long term. </a:t>
            </a:r>
          </a:p>
        </p:txBody>
      </p:sp>
      <p:sp>
        <p:nvSpPr>
          <p:cNvPr id="89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732A029A-3620-46E3-BFEC-9053B1524ABE}" type="slidenum">
              <a:rPr lang="en-US" altLang="en-US" smtClean="0">
                <a:cs typeface="Arial" charset="0"/>
              </a:rPr>
              <a:pPr eaLnBrk="1" hangingPunct="1">
                <a:spcBef>
                  <a:spcPct val="0"/>
                </a:spcBef>
              </a:pPr>
              <a:t>26</a:t>
            </a:fld>
            <a:endParaRPr lang="en-US" altLang="en-US">
              <a:cs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itchFamily="34" charset="-128"/>
            </a:endParaRPr>
          </a:p>
        </p:txBody>
      </p:sp>
      <p:sp>
        <p:nvSpPr>
          <p:cNvPr id="90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0B29F4C6-8631-4B37-AA6A-D78A91CA6BE4}" type="slidenum">
              <a:rPr lang="en-US" altLang="en-US" smtClean="0">
                <a:cs typeface="Arial" charset="0"/>
              </a:rPr>
              <a:pPr eaLnBrk="1" hangingPunct="1">
                <a:spcBef>
                  <a:spcPct val="0"/>
                </a:spcBef>
              </a:pPr>
              <a:t>27</a:t>
            </a:fld>
            <a:endParaRPr lang="en-US" altLang="en-US">
              <a:cs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ea typeface="ＭＳ Ｐゴシック" pitchFamily="34" charset="-128"/>
              </a:rPr>
              <a:t>As the disease progresses the plaques and tangles attack the areas of the brain responsible for swallowing, coordination, mobility, and the most basic life functions.</a:t>
            </a:r>
          </a:p>
          <a:p>
            <a:pPr eaLnBrk="1" hangingPunct="1">
              <a:spcBef>
                <a:spcPct val="0"/>
              </a:spcBef>
            </a:pPr>
            <a:endParaRPr lang="en-US" altLang="en-US" dirty="0">
              <a:ea typeface="ＭＳ Ｐゴシック" pitchFamily="34" charset="-128"/>
            </a:endParaRPr>
          </a:p>
          <a:p>
            <a:pPr eaLnBrk="1" hangingPunct="1">
              <a:spcBef>
                <a:spcPct val="0"/>
              </a:spcBef>
            </a:pPr>
            <a:r>
              <a:rPr lang="en-US" altLang="en-US" dirty="0">
                <a:ea typeface="ＭＳ Ｐゴシック" pitchFamily="34" charset="-128"/>
              </a:rPr>
              <a:t>It may be helpful to show students the Global Deterioration Scale developed by Barry </a:t>
            </a:r>
            <a:r>
              <a:rPr lang="en-US" altLang="en-US" dirty="0" err="1">
                <a:ea typeface="ＭＳ Ｐゴシック" pitchFamily="34" charset="-128"/>
              </a:rPr>
              <a:t>Reisingberg</a:t>
            </a:r>
            <a:r>
              <a:rPr lang="en-US" altLang="en-US" dirty="0">
                <a:ea typeface="ＭＳ Ｐゴシック" pitchFamily="34" charset="-128"/>
              </a:rPr>
              <a:t>, MD.; the classic scale that looks at the decompensation of functioning:</a:t>
            </a:r>
          </a:p>
          <a:p>
            <a:pPr eaLnBrk="1" hangingPunct="1">
              <a:spcBef>
                <a:spcPct val="0"/>
              </a:spcBef>
            </a:pPr>
            <a:endParaRPr lang="en-US" altLang="en-US" dirty="0">
              <a:ea typeface="ＭＳ Ｐゴシック" pitchFamily="34" charset="-128"/>
            </a:endParaRPr>
          </a:p>
          <a:p>
            <a:pPr eaLnBrk="1" hangingPunct="1">
              <a:spcBef>
                <a:spcPct val="0"/>
              </a:spcBef>
            </a:pPr>
            <a:r>
              <a:rPr lang="en-US" altLang="en-US" dirty="0">
                <a:ea typeface="ＭＳ Ｐゴシック" pitchFamily="34" charset="-128"/>
              </a:rPr>
              <a:t>https://www.mirecc.va.gov/visn21/pdf/gds_basic_package.pdf</a:t>
            </a:r>
          </a:p>
          <a:p>
            <a:pPr eaLnBrk="1" hangingPunct="1">
              <a:spcBef>
                <a:spcPct val="0"/>
              </a:spcBef>
            </a:pPr>
            <a:endParaRPr lang="en-US" altLang="en-US" dirty="0">
              <a:ea typeface="ＭＳ Ｐゴシック" pitchFamily="34" charset="-128"/>
            </a:endParaRPr>
          </a:p>
          <a:p>
            <a:pPr eaLnBrk="1" hangingPunct="1">
              <a:spcBef>
                <a:spcPct val="0"/>
              </a:spcBef>
            </a:pPr>
            <a:r>
              <a:rPr lang="en-US" altLang="en-US" dirty="0">
                <a:ea typeface="ＭＳ Ｐゴシック" pitchFamily="34" charset="-128"/>
              </a:rPr>
              <a:t>The scale can be compared to the reverse developmental progression of infants.  The last stage is consistent with the needs and functioning of an infant.  The purpose in this comparison  is not to compare adults with Alzheimer’s Dementia with children (as it should be stressed that approaches to managing issues with children is very different than with adults with Alzheimer’s Dementia) but to see how the disease process systematically progresses to take away function.</a:t>
            </a:r>
          </a:p>
        </p:txBody>
      </p:sp>
      <p:sp>
        <p:nvSpPr>
          <p:cNvPr id="91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92C67985-7208-476B-97B5-2D1183700E1E}" type="slidenum">
              <a:rPr lang="en-US" altLang="en-US" smtClean="0">
                <a:cs typeface="Arial" charset="0"/>
              </a:rPr>
              <a:pPr eaLnBrk="1" hangingPunct="1">
                <a:spcBef>
                  <a:spcPct val="0"/>
                </a:spcBef>
              </a:pPr>
              <a:t>28</a:t>
            </a:fld>
            <a:endParaRPr lang="en-US" altLang="en-US">
              <a:cs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itchFamily="34" charset="-128"/>
            </a:endParaRPr>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51ACB90B-462F-412B-B85D-696EDE18D48A}" type="slidenum">
              <a:rPr lang="en-US" altLang="en-US" smtClean="0">
                <a:cs typeface="Arial" charset="0"/>
              </a:rPr>
              <a:pPr eaLnBrk="1" hangingPunct="1">
                <a:spcBef>
                  <a:spcPct val="0"/>
                </a:spcBef>
              </a:pPr>
              <a:t>29</a:t>
            </a:fld>
            <a:endParaRPr lang="en-US" altLang="en-US">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itchFamily="34" charset="-128"/>
            </a:endParaRPr>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B59711F1-CD41-45D7-B383-1139C595D40B}" type="slidenum">
              <a:rPr lang="en-US" altLang="en-US" smtClean="0">
                <a:cs typeface="Arial" charset="0"/>
              </a:rPr>
              <a:pPr eaLnBrk="1" hangingPunct="1">
                <a:spcBef>
                  <a:spcPct val="0"/>
                </a:spcBef>
              </a:pPr>
              <a:t>3</a:t>
            </a:fld>
            <a:endParaRPr lang="en-US" altLang="en-US">
              <a:cs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ea typeface="ＭＳ Ｐゴシック" pitchFamily="34" charset="-128"/>
              </a:rPr>
              <a:t>The ventricles or chambers that contain cerebrospinal fluid in the Alzheimer's diseased brain are noticeable enlarged. Of course there is also an overall shrinkage of the brain and the sulci are widened.  In addition the folds of the brain’s outer layer; the gyri are smaller.  While this is not necessarily diagnostic of Alzheimer’s Dementia it is another piece of the puzzle for the practitioner who is making the diagnosis</a:t>
            </a:r>
          </a:p>
        </p:txBody>
      </p:sp>
      <p:sp>
        <p:nvSpPr>
          <p:cNvPr id="93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7C1AE393-6CB8-4A47-A7DD-D7DBFF335FE2}" type="slidenum">
              <a:rPr lang="en-US" altLang="en-US" smtClean="0">
                <a:cs typeface="Arial" charset="0"/>
              </a:rPr>
              <a:pPr eaLnBrk="1" hangingPunct="1">
                <a:spcBef>
                  <a:spcPct val="0"/>
                </a:spcBef>
              </a:pPr>
              <a:t>30</a:t>
            </a:fld>
            <a:endParaRPr lang="en-US" altLang="en-US">
              <a:cs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itchFamily="34" charset="-128"/>
            </a:endParaRPr>
          </a:p>
        </p:txBody>
      </p:sp>
      <p:sp>
        <p:nvSpPr>
          <p:cNvPr id="94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C7F35E39-6305-4523-8A9D-8E626B7E9641}" type="slidenum">
              <a:rPr lang="en-US" altLang="en-US" smtClean="0">
                <a:cs typeface="Arial" charset="0"/>
              </a:rPr>
              <a:pPr eaLnBrk="1" hangingPunct="1">
                <a:spcBef>
                  <a:spcPct val="0"/>
                </a:spcBef>
              </a:pPr>
              <a:t>31</a:t>
            </a:fld>
            <a:endParaRPr lang="en-US" altLang="en-US">
              <a:cs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ea typeface="ＭＳ Ｐゴシック" pitchFamily="34" charset="-128"/>
              </a:rPr>
              <a:t>In Alzheimer’s dementia the hippocampus is the first region which shows deterioration thus accounting for the short term memory symptoms and the inability to synthesize new information which is often the first signs evident in an individual with Alzheimer’s dementia.</a:t>
            </a:r>
          </a:p>
          <a:p>
            <a:pPr eaLnBrk="1" hangingPunct="1">
              <a:spcBef>
                <a:spcPct val="0"/>
              </a:spcBef>
            </a:pPr>
            <a:endParaRPr lang="en-US" altLang="en-US" dirty="0">
              <a:ea typeface="ＭＳ Ｐゴシック" pitchFamily="34" charset="-128"/>
            </a:endParaRPr>
          </a:p>
          <a:p>
            <a:pPr eaLnBrk="1" hangingPunct="1">
              <a:spcBef>
                <a:spcPct val="0"/>
              </a:spcBef>
            </a:pPr>
            <a:r>
              <a:rPr lang="en-US" altLang="en-US" dirty="0">
                <a:ea typeface="ＭＳ Ｐゴシック" pitchFamily="34" charset="-128"/>
              </a:rPr>
              <a:t>The hypothalamus is also in the limbic system like the hippocampus but it functions to control thirst, hunger and circadian rhythm</a:t>
            </a:r>
          </a:p>
          <a:p>
            <a:pPr eaLnBrk="1" hangingPunct="1">
              <a:spcBef>
                <a:spcPct val="0"/>
              </a:spcBef>
            </a:pPr>
            <a:endParaRPr lang="en-US" altLang="en-US" dirty="0">
              <a:ea typeface="ＭＳ Ｐゴシック" pitchFamily="34" charset="-128"/>
            </a:endParaRPr>
          </a:p>
          <a:p>
            <a:pPr eaLnBrk="1" hangingPunct="1">
              <a:spcBef>
                <a:spcPct val="0"/>
              </a:spcBef>
            </a:pPr>
            <a:r>
              <a:rPr lang="en-US" altLang="en-US" dirty="0">
                <a:ea typeface="ＭＳ Ｐゴシック" pitchFamily="34" charset="-128"/>
              </a:rPr>
              <a:t>The brain stem which consists of the midbrain, pons and medulla is responsible for basic life function such as breathing, heartbeat and blood pressure</a:t>
            </a:r>
          </a:p>
        </p:txBody>
      </p:sp>
      <p:sp>
        <p:nvSpPr>
          <p:cNvPr id="952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96EEA639-ABB4-4B31-952A-04ECDCD70DC9}" type="slidenum">
              <a:rPr lang="en-US" altLang="en-US" smtClean="0">
                <a:cs typeface="Arial" charset="0"/>
              </a:rPr>
              <a:pPr eaLnBrk="1" hangingPunct="1">
                <a:spcBef>
                  <a:spcPct val="0"/>
                </a:spcBef>
              </a:pPr>
              <a:t>32</a:t>
            </a:fld>
            <a:endParaRPr lang="en-US" altLang="en-US">
              <a:cs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itchFamily="34" charset="-128"/>
            </a:endParaRPr>
          </a:p>
        </p:txBody>
      </p:sp>
      <p:sp>
        <p:nvSpPr>
          <p:cNvPr id="96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D1A05970-FFEF-4ACF-BCE4-DBD7765E2CA5}" type="slidenum">
              <a:rPr lang="en-US" altLang="en-US" smtClean="0">
                <a:cs typeface="Arial" charset="0"/>
              </a:rPr>
              <a:pPr eaLnBrk="1" hangingPunct="1">
                <a:spcBef>
                  <a:spcPct val="0"/>
                </a:spcBef>
              </a:pPr>
              <a:t>33</a:t>
            </a:fld>
            <a:endParaRPr lang="en-US" altLang="en-US">
              <a:cs typeface="Arial"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ea typeface="ＭＳ Ｐゴシック" pitchFamily="34" charset="-128"/>
              </a:rPr>
              <a:t>Early onset Alzheimer’s disease occurs in people under the age of 65 and is rare (Occurs in less than 5% of diagnosed cases). Late-onset Alzheimer’s dementia is the most common form of the disease and occurs after the age of 65 with a higher risk of being diagnosed with advancement in age.  There is a much more impressive genetic link with early-onset.</a:t>
            </a:r>
          </a:p>
        </p:txBody>
      </p:sp>
      <p:sp>
        <p:nvSpPr>
          <p:cNvPr id="972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942F8075-37CE-48E9-9C37-2791E05763DE}" type="slidenum">
              <a:rPr lang="en-US" altLang="en-US" smtClean="0">
                <a:cs typeface="Arial" charset="0"/>
              </a:rPr>
              <a:pPr eaLnBrk="1" hangingPunct="1">
                <a:spcBef>
                  <a:spcPct val="0"/>
                </a:spcBef>
              </a:pPr>
              <a:t>34</a:t>
            </a:fld>
            <a:endParaRPr lang="en-US" altLang="en-US">
              <a:cs typeface="Arial"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itchFamily="34" charset="-128"/>
            </a:endParaRPr>
          </a:p>
        </p:txBody>
      </p:sp>
      <p:sp>
        <p:nvSpPr>
          <p:cNvPr id="983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72DC8A57-757A-45D5-A84C-6A71C922C050}" type="slidenum">
              <a:rPr lang="en-US" altLang="en-US" smtClean="0">
                <a:cs typeface="Arial" charset="0"/>
              </a:rPr>
              <a:pPr eaLnBrk="1" hangingPunct="1">
                <a:spcBef>
                  <a:spcPct val="0"/>
                </a:spcBef>
              </a:pPr>
              <a:t>35</a:t>
            </a:fld>
            <a:endParaRPr lang="en-US" altLang="en-US">
              <a:cs typeface="Arial"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xfrm>
            <a:off x="1066800" y="4572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xfrm>
            <a:off x="685800" y="4038600"/>
            <a:ext cx="5486400" cy="5105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40000" lnSpcReduction="20000"/>
          </a:bodyPr>
          <a:lstStyle/>
          <a:p>
            <a:pPr marL="152400">
              <a:lnSpc>
                <a:spcPts val="1900"/>
              </a:lnSpc>
              <a:spcBef>
                <a:spcPct val="0"/>
              </a:spcBef>
              <a:spcAft>
                <a:spcPts val="1200"/>
              </a:spcAft>
            </a:pPr>
            <a:r>
              <a:rPr lang="en-US" altLang="en-US" sz="800" dirty="0">
                <a:solidFill>
                  <a:srgbClr val="2E2E2E"/>
                </a:solidFill>
                <a:latin typeface="Verdana" pitchFamily="34" charset="0"/>
                <a:ea typeface="MS Mincho" pitchFamily="49" charset="-128"/>
                <a:cs typeface="Verdana" pitchFamily="34" charset="0"/>
              </a:rPr>
              <a:t>APOE-e4 is found in excess amounts in people with Alzheimer’s dementia and Down Syndrome (individuals with Down syndrome have a significantly increased rate of Alzheimer’s dementia)  Alz.org research center: This site has two videos which are part of the NIH Alzheimer’s Project. These videos (see links below) demonstrate the </a:t>
            </a:r>
            <a:r>
              <a:rPr lang="en-US" altLang="en-US" sz="800" u="none" dirty="0">
                <a:solidFill>
                  <a:schemeClr val="tx1"/>
                </a:solidFill>
                <a:latin typeface="Verdana" pitchFamily="34" charset="0"/>
                <a:ea typeface="MS Mincho" pitchFamily="49" charset="-128"/>
                <a:cs typeface="Verdana" pitchFamily="34" charset="0"/>
              </a:rPr>
              <a:t>role of  the APOE-e4 in Alzheimer’s Dementia as well as the role of genes in the ongoing Alzheimer’s research. https://www.alz.org/research/science/alzheimers_disease_causes.asp There are two categories of genes that influence whether a person develops a disease: (1) risk genes and (2</a:t>
            </a:r>
            <a:r>
              <a:rPr lang="en-US" altLang="en-US" sz="800" dirty="0">
                <a:solidFill>
                  <a:srgbClr val="2E2E2E"/>
                </a:solidFill>
                <a:latin typeface="Verdana" pitchFamily="34" charset="0"/>
                <a:ea typeface="MS Mincho" pitchFamily="49" charset="-128"/>
                <a:cs typeface="Verdana" pitchFamily="34" charset="0"/>
              </a:rPr>
              <a:t>) deterministic genes. Researchers have identified Alzheimer’s genes in both categories.</a:t>
            </a:r>
          </a:p>
          <a:p>
            <a:pPr marL="152400">
              <a:lnSpc>
                <a:spcPts val="1900"/>
              </a:lnSpc>
              <a:spcBef>
                <a:spcPct val="0"/>
              </a:spcBef>
              <a:spcAft>
                <a:spcPts val="1200"/>
              </a:spcAft>
            </a:pPr>
            <a:endParaRPr lang="en-US" altLang="en-US" sz="800" u="none" dirty="0">
              <a:solidFill>
                <a:srgbClr val="2E2E2E"/>
              </a:solidFill>
              <a:latin typeface="Verdana" pitchFamily="34" charset="0"/>
              <a:ea typeface="MS Mincho" pitchFamily="49" charset="-128"/>
              <a:cs typeface="Verdana" pitchFamily="34" charset="0"/>
            </a:endParaRPr>
          </a:p>
          <a:p>
            <a:pPr marL="152400" marR="0" indent="0" algn="l" defTabSz="914400" rtl="0" eaLnBrk="0" fontAlgn="base" latinLnBrk="0" hangingPunct="0">
              <a:lnSpc>
                <a:spcPts val="1900"/>
              </a:lnSpc>
              <a:spcBef>
                <a:spcPct val="0"/>
              </a:spcBef>
              <a:spcAft>
                <a:spcPts val="1200"/>
              </a:spcAft>
              <a:buClrTx/>
              <a:buSzTx/>
              <a:buFontTx/>
              <a:buNone/>
              <a:tabLst/>
              <a:defRPr/>
            </a:pPr>
            <a:r>
              <a:rPr lang="en-US" altLang="en-US" sz="800" u="none" dirty="0">
                <a:solidFill>
                  <a:srgbClr val="303492"/>
                </a:solidFill>
                <a:latin typeface="Verdana" pitchFamily="34" charset="0"/>
                <a:ea typeface="MS Mincho" pitchFamily="49" charset="-128"/>
                <a:cs typeface="Verdana" pitchFamily="34" charset="0"/>
              </a:rPr>
              <a:t>Genetics in Alzheimer’s video</a:t>
            </a:r>
            <a:r>
              <a:rPr lang="en-US" altLang="en-US" sz="800" u="none" baseline="0" dirty="0">
                <a:solidFill>
                  <a:srgbClr val="303492"/>
                </a:solidFill>
                <a:latin typeface="Verdana" pitchFamily="34" charset="0"/>
                <a:ea typeface="MS Mincho" pitchFamily="49" charset="-128"/>
                <a:cs typeface="Verdana" pitchFamily="34" charset="0"/>
              </a:rPr>
              <a:t> </a:t>
            </a:r>
            <a:r>
              <a:rPr lang="en-US" altLang="en-US" sz="800" dirty="0">
                <a:latin typeface="Verdana" pitchFamily="34" charset="0"/>
                <a:ea typeface="MS Mincho" pitchFamily="49" charset="-128"/>
                <a:cs typeface="Verdana" pitchFamily="34" charset="0"/>
              </a:rPr>
              <a:t>(1:41)</a:t>
            </a:r>
          </a:p>
          <a:p>
            <a:pPr marL="152400">
              <a:lnSpc>
                <a:spcPts val="1900"/>
              </a:lnSpc>
              <a:spcBef>
                <a:spcPct val="0"/>
              </a:spcBef>
              <a:spcAft>
                <a:spcPts val="1200"/>
              </a:spcAft>
            </a:pPr>
            <a:r>
              <a:rPr lang="en-US" altLang="en-US" sz="800" u="none" dirty="0">
                <a:solidFill>
                  <a:srgbClr val="303492"/>
                </a:solidFill>
                <a:latin typeface="Verdana" pitchFamily="34" charset="0"/>
                <a:ea typeface="MS Mincho" pitchFamily="49" charset="-128"/>
                <a:cs typeface="Verdana" pitchFamily="34" charset="0"/>
              </a:rPr>
              <a:t>https://youtu.be/vYZ1RppCysQ?si=S6aP8nHdYdOqWXIY</a:t>
            </a:r>
          </a:p>
          <a:p>
            <a:pPr marL="152400">
              <a:lnSpc>
                <a:spcPts val="1900"/>
              </a:lnSpc>
              <a:spcBef>
                <a:spcPct val="0"/>
              </a:spcBef>
              <a:spcAft>
                <a:spcPts val="1200"/>
              </a:spcAft>
            </a:pPr>
            <a:endParaRPr lang="en-US" altLang="en-US" sz="800" dirty="0">
              <a:solidFill>
                <a:srgbClr val="424242"/>
              </a:solidFill>
              <a:latin typeface="Verdana" pitchFamily="34" charset="0"/>
              <a:ea typeface="MS Mincho" pitchFamily="49" charset="-128"/>
              <a:cs typeface="Verdana" pitchFamily="34" charset="0"/>
            </a:endParaRPr>
          </a:p>
          <a:p>
            <a:pPr marL="152400">
              <a:lnSpc>
                <a:spcPts val="1900"/>
              </a:lnSpc>
              <a:spcBef>
                <a:spcPct val="0"/>
              </a:spcBef>
              <a:spcAft>
                <a:spcPts val="1200"/>
              </a:spcAft>
            </a:pPr>
            <a:r>
              <a:rPr lang="en-US" altLang="en-US" sz="800" dirty="0">
                <a:solidFill>
                  <a:srgbClr val="424242"/>
                </a:solidFill>
                <a:latin typeface="Verdana" pitchFamily="34" charset="0"/>
                <a:ea typeface="MS Mincho" pitchFamily="49" charset="-128"/>
                <a:cs typeface="Verdana" pitchFamily="34" charset="0"/>
              </a:rPr>
              <a:t>Risk genes increase the likelihood of developing a disease, but do not guarantee it will happen. Researchers have found several genes that increase the risk of </a:t>
            </a:r>
            <a:r>
              <a:rPr lang="en-US" altLang="en-US" sz="800" u="none" dirty="0">
                <a:solidFill>
                  <a:schemeClr val="tx1"/>
                </a:solidFill>
                <a:latin typeface="Verdana" pitchFamily="34" charset="0"/>
                <a:ea typeface="MS Mincho" pitchFamily="49" charset="-128"/>
                <a:cs typeface="Verdana" pitchFamily="34" charset="0"/>
              </a:rPr>
              <a:t>Alzheimer’s. APOE-e4 </a:t>
            </a:r>
            <a:r>
              <a:rPr lang="en-US" altLang="en-US" sz="800" dirty="0">
                <a:solidFill>
                  <a:schemeClr val="tx1"/>
                </a:solidFill>
                <a:latin typeface="Verdana" pitchFamily="34" charset="0"/>
                <a:ea typeface="MS Mincho" pitchFamily="49" charset="-128"/>
                <a:cs typeface="Verdana" pitchFamily="34" charset="0"/>
              </a:rPr>
              <a:t>is the </a:t>
            </a:r>
            <a:r>
              <a:rPr lang="en-US" altLang="en-US" sz="800" dirty="0">
                <a:solidFill>
                  <a:srgbClr val="424242"/>
                </a:solidFill>
                <a:latin typeface="Verdana" pitchFamily="34" charset="0"/>
                <a:ea typeface="MS Mincho" pitchFamily="49" charset="-128"/>
                <a:cs typeface="Verdana" pitchFamily="34" charset="0"/>
              </a:rPr>
              <a:t>first risk gene identified and remains the gene with strongest impact on risk. APOE-e4 is one of three common forms of the APOE gene; the others are APOE-e2 and APOE-e3.   Everyone inherits a copy of some form of APOE from each parent. Those who inherit one copy of APOE-e4 have an increased risk of developing Alzheimer's. Those who inherit two copies have an even higher risk, but not a certainty. In addition to raising risk, APOE-e4 may tend to make symptoms appear at a younger age than usual. Scientists estimate that APOE-e4 is implicated in about 20 percent to 25 percent of Alzheimer's cases.</a:t>
            </a:r>
            <a:endParaRPr lang="en-US" altLang="en-US" sz="800" u="none" dirty="0">
              <a:solidFill>
                <a:srgbClr val="303492"/>
              </a:solidFill>
              <a:latin typeface="Verdana" pitchFamily="34" charset="0"/>
              <a:ea typeface="MS Mincho" pitchFamily="49" charset="-128"/>
              <a:cs typeface="Verdana" pitchFamily="34" charset="0"/>
            </a:endParaRPr>
          </a:p>
          <a:p>
            <a:pPr marL="152400">
              <a:lnSpc>
                <a:spcPts val="1900"/>
              </a:lnSpc>
              <a:spcBef>
                <a:spcPct val="0"/>
              </a:spcBef>
              <a:spcAft>
                <a:spcPts val="1200"/>
              </a:spcAft>
            </a:pPr>
            <a:endParaRPr lang="en-US" altLang="en-US" sz="800" u="none" dirty="0">
              <a:solidFill>
                <a:srgbClr val="303492"/>
              </a:solidFill>
              <a:latin typeface="Verdana" pitchFamily="34" charset="0"/>
              <a:ea typeface="MS Mincho" pitchFamily="49" charset="-128"/>
              <a:cs typeface="Verdana" pitchFamily="34" charset="0"/>
            </a:endParaRPr>
          </a:p>
          <a:p>
            <a:pPr marL="152400" marR="0" indent="0" algn="l" defTabSz="914400" rtl="0" eaLnBrk="0" fontAlgn="base" latinLnBrk="0" hangingPunct="0">
              <a:lnSpc>
                <a:spcPts val="1900"/>
              </a:lnSpc>
              <a:spcBef>
                <a:spcPct val="0"/>
              </a:spcBef>
              <a:spcAft>
                <a:spcPts val="1200"/>
              </a:spcAft>
              <a:buClrTx/>
              <a:buSzTx/>
              <a:buFontTx/>
              <a:buNone/>
              <a:tabLst/>
              <a:defRPr/>
            </a:pPr>
            <a:r>
              <a:rPr lang="en-US" altLang="en-US" sz="800" dirty="0">
                <a:latin typeface="Verdana" pitchFamily="34" charset="0"/>
                <a:ea typeface="MS Mincho" pitchFamily="49" charset="-128"/>
                <a:cs typeface="Verdana" pitchFamily="34" charset="0"/>
              </a:rPr>
              <a:t>Late-Onset Genes for Alzheimer's Disease (1:27)</a:t>
            </a:r>
            <a:endParaRPr lang="en-US" altLang="en-US" sz="800" dirty="0">
              <a:latin typeface="Cambria" pitchFamily="18" charset="0"/>
              <a:ea typeface="MS Mincho" pitchFamily="49" charset="-128"/>
              <a:cs typeface="Times New Roman" pitchFamily="18" charset="0"/>
            </a:endParaRPr>
          </a:p>
          <a:p>
            <a:pPr marL="152400">
              <a:lnSpc>
                <a:spcPts val="1900"/>
              </a:lnSpc>
              <a:spcBef>
                <a:spcPct val="0"/>
              </a:spcBef>
              <a:spcAft>
                <a:spcPts val="1200"/>
              </a:spcAft>
            </a:pPr>
            <a:r>
              <a:rPr lang="en-US" altLang="en-US" sz="800" dirty="0">
                <a:latin typeface="Verdana" pitchFamily="34" charset="0"/>
                <a:ea typeface="MS Mincho" pitchFamily="49" charset="-128"/>
                <a:cs typeface="Verdana" pitchFamily="34" charset="0"/>
              </a:rPr>
              <a:t>https://youtu.be/5z9d-UG8J3I?si=8Gq6CVtYEZJgDyWT</a:t>
            </a:r>
          </a:p>
          <a:p>
            <a:pPr marL="152400">
              <a:lnSpc>
                <a:spcPts val="1900"/>
              </a:lnSpc>
              <a:spcBef>
                <a:spcPct val="0"/>
              </a:spcBef>
              <a:spcAft>
                <a:spcPts val="1200"/>
              </a:spcAft>
            </a:pPr>
            <a:endParaRPr lang="en-US" altLang="en-US" sz="800" dirty="0">
              <a:solidFill>
                <a:srgbClr val="222222"/>
              </a:solidFill>
              <a:latin typeface="Arial" charset="0"/>
              <a:ea typeface="MS Mincho" pitchFamily="49" charset="-128"/>
              <a:cs typeface="Times New Roman" pitchFamily="18" charset="0"/>
            </a:endParaRPr>
          </a:p>
          <a:p>
            <a:pPr marL="152400">
              <a:lnSpc>
                <a:spcPts val="1900"/>
              </a:lnSpc>
              <a:spcBef>
                <a:spcPct val="0"/>
              </a:spcBef>
            </a:pPr>
            <a:r>
              <a:rPr lang="en-US" altLang="en-US" sz="800" dirty="0">
                <a:solidFill>
                  <a:srgbClr val="222222"/>
                </a:solidFill>
                <a:latin typeface="Arial" charset="0"/>
                <a:ea typeface="MS Mincho" pitchFamily="49" charset="-128"/>
                <a:cs typeface="Times New Roman" pitchFamily="18" charset="0"/>
              </a:rPr>
              <a:t>Earlier Diagnosis</a:t>
            </a:r>
          </a:p>
          <a:p>
            <a:pPr marL="152400">
              <a:lnSpc>
                <a:spcPts val="1900"/>
              </a:lnSpc>
              <a:spcBef>
                <a:spcPct val="0"/>
              </a:spcBef>
            </a:pPr>
            <a:r>
              <a:rPr lang="en-US" altLang="en-US" sz="800" dirty="0">
                <a:latin typeface="Cambria" pitchFamily="18" charset="0"/>
                <a:ea typeface="MS Mincho" pitchFamily="49" charset="-128"/>
                <a:cs typeface="Times New Roman" pitchFamily="18" charset="0"/>
              </a:rPr>
              <a:t>https://www.alz.org/alzheimers-dementia/research_progress/earlier-diagnosis</a:t>
            </a:r>
          </a:p>
        </p:txBody>
      </p:sp>
      <p:sp>
        <p:nvSpPr>
          <p:cNvPr id="993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05413671-4136-476A-9471-280E38BECD50}" type="slidenum">
              <a:rPr lang="en-US" altLang="en-US" smtClean="0">
                <a:cs typeface="Arial" charset="0"/>
              </a:rPr>
              <a:pPr eaLnBrk="1" hangingPunct="1">
                <a:spcBef>
                  <a:spcPct val="0"/>
                </a:spcBef>
              </a:pPr>
              <a:t>36</a:t>
            </a:fld>
            <a:endParaRPr lang="en-US" altLang="en-US">
              <a:cs typeface="Arial"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itchFamily="34" charset="-128"/>
            </a:endParaRPr>
          </a:p>
        </p:txBody>
      </p:sp>
      <p:sp>
        <p:nvSpPr>
          <p:cNvPr id="1003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ECDB2873-2690-4292-ADEA-A800136B997A}" type="slidenum">
              <a:rPr lang="en-US" altLang="en-US" smtClean="0">
                <a:cs typeface="Arial" charset="0"/>
              </a:rPr>
              <a:pPr eaLnBrk="1" hangingPunct="1">
                <a:spcBef>
                  <a:spcPct val="0"/>
                </a:spcBef>
              </a:pPr>
              <a:t>37</a:t>
            </a:fld>
            <a:endParaRPr lang="en-US" altLang="en-US">
              <a:cs typeface="Arial"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ea typeface="ＭＳ Ｐゴシック" pitchFamily="34" charset="-128"/>
              </a:rPr>
              <a:t>Mutations in the APP gene on chromosome 21</a:t>
            </a:r>
          </a:p>
          <a:p>
            <a:pPr eaLnBrk="1" hangingPunct="1">
              <a:spcBef>
                <a:spcPct val="0"/>
              </a:spcBef>
            </a:pPr>
            <a:r>
              <a:rPr lang="en-US" altLang="en-US" dirty="0">
                <a:ea typeface="ＭＳ Ｐゴシック" pitchFamily="34" charset="-128"/>
              </a:rPr>
              <a:t>Mutations in the </a:t>
            </a:r>
            <a:r>
              <a:rPr lang="en-US" altLang="en-US" dirty="0" err="1">
                <a:ea typeface="ＭＳ Ｐゴシック" pitchFamily="34" charset="-128"/>
              </a:rPr>
              <a:t>presenilin</a:t>
            </a:r>
            <a:r>
              <a:rPr lang="en-US" altLang="en-US" dirty="0">
                <a:ea typeface="ＭＳ Ｐゴシック" pitchFamily="34" charset="-128"/>
              </a:rPr>
              <a:t> 1 gene on chromosome 14</a:t>
            </a:r>
          </a:p>
          <a:p>
            <a:pPr eaLnBrk="1" hangingPunct="1">
              <a:spcBef>
                <a:spcPct val="0"/>
              </a:spcBef>
            </a:pPr>
            <a:r>
              <a:rPr lang="en-US" altLang="en-US" dirty="0">
                <a:ea typeface="ＭＳ Ｐゴシック" pitchFamily="34" charset="-128"/>
              </a:rPr>
              <a:t>Mutations in the </a:t>
            </a:r>
            <a:r>
              <a:rPr lang="en-US" altLang="en-US" dirty="0" err="1">
                <a:ea typeface="ＭＳ Ｐゴシック" pitchFamily="34" charset="-128"/>
              </a:rPr>
              <a:t>presenilin</a:t>
            </a:r>
            <a:r>
              <a:rPr lang="en-US" altLang="en-US" dirty="0">
                <a:ea typeface="ＭＳ Ｐゴシック" pitchFamily="34" charset="-128"/>
              </a:rPr>
              <a:t> 2 gene on chromosome 1</a:t>
            </a:r>
          </a:p>
          <a:p>
            <a:pPr eaLnBrk="1" hangingPunct="1">
              <a:spcBef>
                <a:spcPct val="0"/>
              </a:spcBef>
            </a:pPr>
            <a:r>
              <a:rPr lang="en-US" altLang="en-US" dirty="0">
                <a:ea typeface="ＭＳ Ｐゴシック" pitchFamily="34" charset="-128"/>
              </a:rPr>
              <a:t>	</a:t>
            </a:r>
          </a:p>
          <a:p>
            <a:pPr eaLnBrk="1" hangingPunct="1">
              <a:spcBef>
                <a:spcPct val="0"/>
              </a:spcBef>
            </a:pPr>
            <a:r>
              <a:rPr lang="en-US" altLang="en-US" dirty="0">
                <a:ea typeface="ＭＳ Ｐゴシック" pitchFamily="34" charset="-128"/>
              </a:rPr>
              <a:t>These mutations cause the abnormal formation of proteins and the breakdown of APP (amyloid precursor protein) which is known to generate the destruction forms of the amyloid plaques.</a:t>
            </a:r>
          </a:p>
          <a:p>
            <a:pPr eaLnBrk="1" hangingPunct="1">
              <a:spcBef>
                <a:spcPct val="0"/>
              </a:spcBef>
            </a:pPr>
            <a:endParaRPr lang="en-US" altLang="en-US" dirty="0">
              <a:ea typeface="ＭＳ Ｐゴシック" pitchFamily="34" charset="-128"/>
            </a:endParaRPr>
          </a:p>
          <a:p>
            <a:pPr eaLnBrk="1" hangingPunct="1">
              <a:spcBef>
                <a:spcPct val="0"/>
              </a:spcBef>
            </a:pPr>
            <a:r>
              <a:rPr lang="en-US" altLang="en-US" dirty="0">
                <a:ea typeface="ＭＳ Ｐゴシック" pitchFamily="34" charset="-128"/>
              </a:rPr>
              <a:t>While there is no specific gene that is linked to the late onset variation of the disease the APOE-e4 gene found on chromosome 19 is evident and plays a role in the development of the disease.  The exact mechanism is still not entirely understood. </a:t>
            </a:r>
          </a:p>
        </p:txBody>
      </p:sp>
      <p:sp>
        <p:nvSpPr>
          <p:cNvPr id="1013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B1F574D5-B266-46CE-96E6-B9A4AEBFEB4F}" type="slidenum">
              <a:rPr lang="en-US" altLang="en-US" smtClean="0">
                <a:cs typeface="Arial" charset="0"/>
              </a:rPr>
              <a:pPr eaLnBrk="1" hangingPunct="1">
                <a:spcBef>
                  <a:spcPct val="0"/>
                </a:spcBef>
              </a:pPr>
              <a:t>38</a:t>
            </a:fld>
            <a:endParaRPr lang="en-US" altLang="en-US">
              <a:cs typeface="Arial"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itchFamily="34" charset="-128"/>
            </a:endParaRPr>
          </a:p>
        </p:txBody>
      </p:sp>
      <p:sp>
        <p:nvSpPr>
          <p:cNvPr id="1024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6485C284-D729-4E71-8097-2825B1F62A37}" type="slidenum">
              <a:rPr lang="en-US" altLang="en-US" smtClean="0">
                <a:cs typeface="Arial" charset="0"/>
              </a:rPr>
              <a:pPr eaLnBrk="1" hangingPunct="1">
                <a:spcBef>
                  <a:spcPct val="0"/>
                </a:spcBef>
              </a:pPr>
              <a:t>39</a:t>
            </a:fld>
            <a:endParaRPr lang="en-US" altLang="en-US">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itchFamily="34" charset="-128"/>
              </a:rPr>
              <a:t>Approximately 4% of people diagnosed with Alzheimer’s dementia  are under age 65, 6% are 65–74, 45% are 75–84, and 50% are 85 or older. </a:t>
            </a:r>
          </a:p>
          <a:p>
            <a:r>
              <a:rPr lang="en-US" altLang="en-US" dirty="0">
                <a:ea typeface="ＭＳ Ｐゴシック" pitchFamily="34" charset="-128"/>
              </a:rPr>
              <a:t>As we know the population of the Unitized States is aging and living longer thereby  increasing the numbers of at risk people. As the population lives longer  so will the number of people diagnosed with Alzheimer’s dementia.  By 2030 it is estimated that more than 7.7 million people will be diagnosed with Alzheimer’s dementia which is about a 50% increase over the current numbers (Alzheimer's Association, 2012).</a:t>
            </a:r>
          </a:p>
          <a:p>
            <a:endParaRPr lang="en-US" altLang="en-US" dirty="0">
              <a:ea typeface="ＭＳ Ｐゴシック" pitchFamily="34" charset="-128"/>
            </a:endParaRPr>
          </a:p>
          <a:p>
            <a:r>
              <a:rPr lang="en-US" altLang="en-US" dirty="0">
                <a:ea typeface="ＭＳ Ｐゴシック" pitchFamily="34" charset="-128"/>
              </a:rPr>
              <a:t>The risk of age as an influence in getting Alzheimer's dementia is  consistent with other diseases such as heart disease.  </a:t>
            </a:r>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DD23FE55-6A83-4415-8928-65938049CF3B}" type="slidenum">
              <a:rPr lang="en-US" altLang="en-US" smtClean="0">
                <a:cs typeface="Arial" charset="0"/>
              </a:rPr>
              <a:pPr eaLnBrk="1" hangingPunct="1">
                <a:spcBef>
                  <a:spcPct val="0"/>
                </a:spcBef>
              </a:pPr>
              <a:t>4</a:t>
            </a:fld>
            <a:endParaRPr lang="en-US" altLang="en-US">
              <a:cs typeface="Arial"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6" name="Notes Placeholder 2"/>
          <p:cNvSpPr>
            <a:spLocks noGrp="1"/>
          </p:cNvSpPr>
          <p:nvPr>
            <p:ph type="body" idx="1"/>
          </p:nvPr>
        </p:nvSpPr>
        <p:spPr bwMode="auto"/>
        <p:txBody>
          <a:bodyPr wrap="square" numCol="1" anchor="t" anchorCtr="0" compatLnSpc="1">
            <a:prstTxWarp prst="textNoShape">
              <a:avLst/>
            </a:prstTxWarp>
            <a:normAutofit lnSpcReduction="10000"/>
          </a:bodyPr>
          <a:lstStyle/>
          <a:p>
            <a:pPr eaLnBrk="1" hangingPunct="1">
              <a:spcBef>
                <a:spcPct val="0"/>
              </a:spcBef>
              <a:defRPr/>
            </a:pPr>
            <a:r>
              <a:rPr lang="en-US" b="1" dirty="0">
                <a:ea typeface="ＭＳ Ｐゴシック" pitchFamily="34" charset="-128"/>
              </a:rPr>
              <a:t>Major depression </a:t>
            </a:r>
            <a:r>
              <a:rPr lang="en-US" sz="1100" dirty="0">
                <a:ea typeface="ＭＳ Ｐゴシック" pitchFamily="34" charset="-128"/>
              </a:rPr>
              <a:t>in late life may directly damage part of the brain involved in learning and memory by inflammation or the release of stress hormones which in turn releases cortisol.  The Framingham Heart Study started in 1948 to identify risk factors associated with heart disease, found that depression was a significant risk factor in heart disease. It is felt that a decline in mood may act with other biological factors that have been liked to dementia.  These same biological factors leading to late life depression also lead to dementia. It is unclear as to whether the connection is between depression and dementia or if the vulnerability to depression leads to a vulnerability to Alzheimer’s dementia.  (</a:t>
            </a:r>
            <a:r>
              <a:rPr lang="en-US" sz="1100" dirty="0" err="1">
                <a:ea typeface="ＭＳ Ｐゴシック" pitchFamily="34" charset="-128"/>
              </a:rPr>
              <a:t>Spalletta</a:t>
            </a:r>
            <a:r>
              <a:rPr lang="en-US" sz="1100" dirty="0">
                <a:ea typeface="ＭＳ Ｐゴシック" pitchFamily="34" charset="-128"/>
              </a:rPr>
              <a:t> et al., 2012).</a:t>
            </a:r>
          </a:p>
          <a:p>
            <a:pPr eaLnBrk="1" hangingPunct="1">
              <a:spcBef>
                <a:spcPct val="0"/>
              </a:spcBef>
              <a:defRPr/>
            </a:pPr>
            <a:r>
              <a:rPr lang="en-US" dirty="0">
                <a:ea typeface="ＭＳ Ｐゴシック" pitchFamily="34" charset="-128"/>
              </a:rPr>
              <a:t>http://www.framinghamheartstudy.org/</a:t>
            </a:r>
          </a:p>
          <a:p>
            <a:pPr eaLnBrk="1" hangingPunct="1">
              <a:spcBef>
                <a:spcPct val="0"/>
              </a:spcBef>
              <a:defRPr/>
            </a:pPr>
            <a:endParaRPr lang="en-US" dirty="0">
              <a:ea typeface="ＭＳ Ｐゴシック" pitchFamily="34" charset="-128"/>
            </a:endParaRPr>
          </a:p>
          <a:p>
            <a:pPr eaLnBrk="1" hangingPunct="1">
              <a:spcBef>
                <a:spcPct val="0"/>
              </a:spcBef>
              <a:defRPr/>
            </a:pPr>
            <a:r>
              <a:rPr lang="en-US" b="1" dirty="0">
                <a:ea typeface="ＭＳ Ｐゴシック" pitchFamily="34" charset="-128"/>
              </a:rPr>
              <a:t>Diabete</a:t>
            </a:r>
            <a:r>
              <a:rPr lang="en-US" sz="1100" b="1" dirty="0">
                <a:ea typeface="ＭＳ Ｐゴシック" pitchFamily="34" charset="-128"/>
              </a:rPr>
              <a:t>s</a:t>
            </a:r>
            <a:r>
              <a:rPr lang="en-US" sz="1100" dirty="0">
                <a:ea typeface="ＭＳ Ｐゴシック" pitchFamily="34" charset="-128"/>
              </a:rPr>
              <a:t> has been linked to Alzheimer’s Dementia  in terms of the harmful effects of high blood sugar on the brain.  The exact mechanism is not known.   Diabetes raises the risk of cardiovascular disease; too much insulin affects the chemical makeup of the brain and high blood sugar causes inflammation</a:t>
            </a:r>
            <a:r>
              <a:rPr lang="en-US" dirty="0">
                <a:ea typeface="ＭＳ Ｐゴシック" pitchFamily="34" charset="-128"/>
              </a:rPr>
              <a:t>.  </a:t>
            </a:r>
          </a:p>
          <a:p>
            <a:pPr eaLnBrk="1" hangingPunct="1">
              <a:spcBef>
                <a:spcPct val="0"/>
              </a:spcBef>
              <a:defRPr/>
            </a:pPr>
            <a:endParaRPr lang="en-US" dirty="0">
              <a:ea typeface="ＭＳ Ｐゴシック" pitchFamily="34" charset="-128"/>
            </a:endParaRPr>
          </a:p>
          <a:p>
            <a:pPr eaLnBrk="1" hangingPunct="1">
              <a:spcBef>
                <a:spcPct val="0"/>
              </a:spcBef>
              <a:defRPr/>
            </a:pPr>
            <a:r>
              <a:rPr lang="en-US" b="1" dirty="0">
                <a:ea typeface="ＭＳ Ｐゴシック" pitchFamily="34" charset="-128"/>
              </a:rPr>
              <a:t>Smoking</a:t>
            </a:r>
            <a:r>
              <a:rPr lang="en-US" dirty="0">
                <a:ea typeface="ＭＳ Ｐゴシック" pitchFamily="34" charset="-128"/>
              </a:rPr>
              <a:t> </a:t>
            </a:r>
            <a:r>
              <a:rPr lang="en-US" sz="1100" dirty="0">
                <a:ea typeface="ＭＳ Ｐゴシック" pitchFamily="34" charset="-128"/>
              </a:rPr>
              <a:t>is linked to the development of Alzheimer’s dementia.  Specifically heavy smoking which is defined as smoking more than two packs of cigarettes a day.  Heavy smoking is associated with a 157% chance of being diagnosed with Alzheimer’s dementia and 172% risk of developing vascular dementia (</a:t>
            </a:r>
            <a:r>
              <a:rPr lang="en-US" sz="1100" dirty="0" err="1">
                <a:ea typeface="ＭＳ Ｐゴシック" pitchFamily="34" charset="-128"/>
              </a:rPr>
              <a:t>Rusanen</a:t>
            </a:r>
            <a:r>
              <a:rPr lang="en-US" sz="1100" dirty="0">
                <a:ea typeface="ＭＳ Ｐゴシック" pitchFamily="34" charset="-128"/>
              </a:rPr>
              <a:t> et al., 2011). The effect of smoking on the vascular system is a clear risk to the development of vascular dementia .  Of course the toxic chemicals and metals in cigarettes are also contributory. </a:t>
            </a:r>
          </a:p>
          <a:p>
            <a:pPr eaLnBrk="1" hangingPunct="1">
              <a:spcBef>
                <a:spcPct val="0"/>
              </a:spcBef>
              <a:defRPr/>
            </a:pPr>
            <a:endParaRPr lang="en-US" sz="1100" dirty="0">
              <a:ea typeface="ＭＳ Ｐゴシック" pitchFamily="34" charset="-128"/>
            </a:endParaRPr>
          </a:p>
          <a:p>
            <a:pPr eaLnBrk="1" hangingPunct="1">
              <a:spcBef>
                <a:spcPct val="0"/>
              </a:spcBef>
              <a:defRPr/>
            </a:pPr>
            <a:r>
              <a:rPr lang="en-US" sz="1100" dirty="0">
                <a:ea typeface="ＭＳ Ｐゴシック" pitchFamily="34" charset="-128"/>
              </a:rPr>
              <a:t>There have been studies trying to link environmental factors such as metals and lead with Alzheimer’s dementia, however there is no conclusive evidence to support these finding. </a:t>
            </a:r>
          </a:p>
        </p:txBody>
      </p:sp>
      <p:sp>
        <p:nvSpPr>
          <p:cNvPr id="1034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C78030DA-1A22-4323-B884-F7B2054E3473}" type="slidenum">
              <a:rPr lang="en-US" altLang="en-US" smtClean="0">
                <a:cs typeface="Arial" charset="0"/>
              </a:rPr>
              <a:pPr eaLnBrk="1" hangingPunct="1">
                <a:spcBef>
                  <a:spcPct val="0"/>
                </a:spcBef>
              </a:pPr>
              <a:t>40</a:t>
            </a:fld>
            <a:endParaRPr lang="en-US" altLang="en-US">
              <a:cs typeface="Arial"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itchFamily="34" charset="-128"/>
            </a:endParaRPr>
          </a:p>
        </p:txBody>
      </p:sp>
      <p:sp>
        <p:nvSpPr>
          <p:cNvPr id="1044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F9DDF7C7-7ED5-42BB-9C22-EA3FF77D5632}" type="slidenum">
              <a:rPr lang="en-US" altLang="en-US" smtClean="0">
                <a:cs typeface="Arial" charset="0"/>
              </a:rPr>
              <a:pPr eaLnBrk="1" hangingPunct="1">
                <a:spcBef>
                  <a:spcPct val="0"/>
                </a:spcBef>
              </a:pPr>
              <a:t>41</a:t>
            </a:fld>
            <a:endParaRPr lang="en-US" altLang="en-US">
              <a:cs typeface="Arial"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ea typeface="ＭＳ Ｐゴシック" pitchFamily="34" charset="-128"/>
              </a:rPr>
              <a:t>Chronic stress may be implicated in AD because of consistently high cortisol levels that can cause brain cell dysfunction, kill brain cells, and lead to brain atrophy. Several studies have shown that this increases the risk for Alzheimer’s disease (</a:t>
            </a:r>
            <a:r>
              <a:rPr lang="en-US" altLang="en-US" dirty="0" err="1">
                <a:ea typeface="ＭＳ Ｐゴシック" pitchFamily="34" charset="-128"/>
              </a:rPr>
              <a:t>Fillit</a:t>
            </a:r>
            <a:r>
              <a:rPr lang="en-US" altLang="en-US" dirty="0">
                <a:ea typeface="ＭＳ Ｐゴシック" pitchFamily="34" charset="-128"/>
              </a:rPr>
              <a:t>, 2010).</a:t>
            </a:r>
          </a:p>
        </p:txBody>
      </p:sp>
      <p:sp>
        <p:nvSpPr>
          <p:cNvPr id="1054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5579FAF6-56FF-4642-BAF4-BF84A7A1F07E}" type="slidenum">
              <a:rPr lang="en-US" altLang="en-US" smtClean="0">
                <a:cs typeface="Arial" charset="0"/>
              </a:rPr>
              <a:pPr eaLnBrk="1" hangingPunct="1">
                <a:spcBef>
                  <a:spcPct val="0"/>
                </a:spcBef>
              </a:pPr>
              <a:t>42</a:t>
            </a:fld>
            <a:endParaRPr lang="en-US" altLang="en-US">
              <a:cs typeface="Arial"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itchFamily="34" charset="-128"/>
            </a:endParaRPr>
          </a:p>
        </p:txBody>
      </p:sp>
      <p:sp>
        <p:nvSpPr>
          <p:cNvPr id="1065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8B38468E-2160-452C-9D1F-A22A1A8B12C6}" type="slidenum">
              <a:rPr lang="en-US" altLang="en-US" smtClean="0">
                <a:cs typeface="Arial" charset="0"/>
              </a:rPr>
              <a:pPr eaLnBrk="1" hangingPunct="1">
                <a:spcBef>
                  <a:spcPct val="0"/>
                </a:spcBef>
              </a:pPr>
              <a:t>43</a:t>
            </a:fld>
            <a:endParaRPr lang="en-US" altLang="en-US">
              <a:cs typeface="Arial"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xfrm>
            <a:off x="685800" y="4267200"/>
            <a:ext cx="5486400" cy="472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100" dirty="0">
                <a:ea typeface="ＭＳ Ｐゴシック" pitchFamily="34" charset="-128"/>
              </a:rPr>
              <a:t>Alzheimer’s Dementia is a diagnosis of exclusion initially ruling out other medical conditions that could be presenting with similar symptoms. These include hypothyroidism, stroke, nutritional deficiencies, Brain tumor, delirium, hydrocephalus and chronic alcohol use. Initial laboratory testing usually includes (B-12, Folate, TSH, CBC, LFT, Sedimentation Rate, RPR).  In addition brain imaging is done; wither an MRI or a PET scan. A definitive diagnosis is still only made by autopsy.</a:t>
            </a:r>
          </a:p>
          <a:p>
            <a:pPr eaLnBrk="1" hangingPunct="1">
              <a:spcBef>
                <a:spcPct val="0"/>
              </a:spcBef>
            </a:pPr>
            <a:endParaRPr lang="en-US" altLang="en-US" sz="1100" dirty="0">
              <a:ea typeface="ＭＳ Ｐゴシック" pitchFamily="34" charset="-128"/>
            </a:endParaRPr>
          </a:p>
          <a:p>
            <a:pPr eaLnBrk="1" hangingPunct="1">
              <a:spcBef>
                <a:spcPct val="0"/>
              </a:spcBef>
            </a:pPr>
            <a:r>
              <a:rPr lang="en-US" altLang="en-US" sz="1100" dirty="0">
                <a:ea typeface="ＭＳ Ｐゴシック" pitchFamily="34" charset="-128"/>
              </a:rPr>
              <a:t>The cognitive exam includes one of the following assessments:</a:t>
            </a:r>
          </a:p>
          <a:p>
            <a:pPr eaLnBrk="1" hangingPunct="1">
              <a:spcBef>
                <a:spcPct val="0"/>
              </a:spcBef>
            </a:pPr>
            <a:r>
              <a:rPr lang="en-US" altLang="en-US" sz="1100" dirty="0">
                <a:ea typeface="ＭＳ Ｐゴシック" pitchFamily="34" charset="-128"/>
              </a:rPr>
              <a:t>MMSE (Mini Mental Status Exam) - https://cgatoolkit.ca/Uploads/ContentDocuments/MMSE.pdf</a:t>
            </a:r>
          </a:p>
          <a:p>
            <a:pPr eaLnBrk="1" hangingPunct="1">
              <a:spcBef>
                <a:spcPct val="0"/>
              </a:spcBef>
            </a:pPr>
            <a:r>
              <a:rPr lang="en-US" altLang="en-US" sz="1100" dirty="0">
                <a:ea typeface="ＭＳ Ｐゴシック" pitchFamily="34" charset="-128"/>
              </a:rPr>
              <a:t>Montreal Cognitive Assessment MoCA</a:t>
            </a:r>
            <a:r>
              <a:rPr lang="en-US" altLang="en-US" sz="1100" baseline="0" dirty="0">
                <a:ea typeface="ＭＳ Ｐゴシック" pitchFamily="34" charset="-128"/>
              </a:rPr>
              <a:t> - https://mocacognition.com/</a:t>
            </a:r>
          </a:p>
          <a:p>
            <a:pPr eaLnBrk="1" hangingPunct="1">
              <a:spcBef>
                <a:spcPct val="0"/>
              </a:spcBef>
            </a:pPr>
            <a:endParaRPr lang="en-US" altLang="en-US" sz="1100" dirty="0">
              <a:ea typeface="ＭＳ Ｐゴシック" pitchFamily="34" charset="-128"/>
            </a:endParaRPr>
          </a:p>
          <a:p>
            <a:pPr eaLnBrk="1" hangingPunct="1">
              <a:spcBef>
                <a:spcPct val="0"/>
              </a:spcBef>
            </a:pPr>
            <a:r>
              <a:rPr lang="en-US" altLang="en-US" sz="1100" dirty="0">
                <a:ea typeface="ＭＳ Ｐゴシック" pitchFamily="34" charset="-128"/>
              </a:rPr>
              <a:t>Finally, the history from the family and client related to deficient and the time frame of these deficits.</a:t>
            </a:r>
            <a:r>
              <a:rPr lang="en-US" altLang="en-US" sz="1100" baseline="0" dirty="0">
                <a:ea typeface="ＭＳ Ｐゴシック" pitchFamily="34" charset="-128"/>
              </a:rPr>
              <a:t> </a:t>
            </a:r>
            <a:r>
              <a:rPr lang="en-US" altLang="en-US" sz="1100" dirty="0">
                <a:ea typeface="ＭＳ Ｐゴシック" pitchFamily="34" charset="-128"/>
              </a:rPr>
              <a:t>Remember treatment is sought out for different reasons and the symptoms may be prevalent for many years until a crisis</a:t>
            </a:r>
            <a:r>
              <a:rPr lang="en-US" altLang="en-US" sz="1100" baseline="0" dirty="0">
                <a:ea typeface="ＭＳ Ｐゴシック" pitchFamily="34" charset="-128"/>
              </a:rPr>
              <a:t> </a:t>
            </a:r>
            <a:r>
              <a:rPr lang="en-US" altLang="en-US" sz="1100" dirty="0">
                <a:ea typeface="ＭＳ Ｐゴシック" pitchFamily="34" charset="-128"/>
              </a:rPr>
              <a:t>brings the family to treatment or they may enter treatment at the first signs of cognitive decline.  The practitioner making the diagnosis looks at a change in functioning. For example, a person who always paid their bills and now is making frequent mistakes indicates a change in executive functioning, however if an individual never paid bills this is not an appropriate area to access.</a:t>
            </a:r>
          </a:p>
          <a:p>
            <a:pPr eaLnBrk="1" hangingPunct="1">
              <a:spcBef>
                <a:spcPct val="0"/>
              </a:spcBef>
            </a:pPr>
            <a:r>
              <a:rPr lang="en-US" altLang="en-US" sz="1100" dirty="0">
                <a:ea typeface="ＭＳ Ｐゴシック" pitchFamily="34" charset="-128"/>
              </a:rPr>
              <a:t>  </a:t>
            </a:r>
          </a:p>
          <a:p>
            <a:pPr eaLnBrk="1" hangingPunct="1">
              <a:spcBef>
                <a:spcPct val="0"/>
              </a:spcBef>
            </a:pPr>
            <a:r>
              <a:rPr lang="en-US" altLang="en-US" sz="1100" dirty="0">
                <a:ea typeface="ＭＳ Ｐゴシック" pitchFamily="34" charset="-128"/>
              </a:rPr>
              <a:t>A definitive diagnosis of AD is still only possible at autopsy.</a:t>
            </a:r>
          </a:p>
          <a:p>
            <a:pPr eaLnBrk="1" hangingPunct="1">
              <a:spcBef>
                <a:spcPct val="0"/>
              </a:spcBef>
            </a:pPr>
            <a:r>
              <a:rPr lang="en-US" altLang="en-US" sz="1100" dirty="0">
                <a:ea typeface="ＭＳ Ｐゴシック" pitchFamily="34" charset="-128"/>
              </a:rPr>
              <a:t>It is important to note that Medicare’s new Annual Wellness Visit </a:t>
            </a:r>
          </a:p>
          <a:p>
            <a:pPr eaLnBrk="1" hangingPunct="1">
              <a:spcBef>
                <a:spcPct val="0"/>
              </a:spcBef>
            </a:pPr>
            <a:r>
              <a:rPr lang="en-US" altLang="en-US" sz="1100" dirty="0">
                <a:ea typeface="ＭＳ Ｐゴシック" pitchFamily="34" charset="-128"/>
              </a:rPr>
              <a:t>Includes an assessment of cognition. Hopefully, earlier assessment will yield earlier diagnosis and earlier treatment. Having a baseline cognitive exam on file also helps with future comparisons of functioning. </a:t>
            </a:r>
          </a:p>
        </p:txBody>
      </p:sp>
      <p:sp>
        <p:nvSpPr>
          <p:cNvPr id="1075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B4585619-B4DD-42CC-907C-EF62A2C9874A}" type="slidenum">
              <a:rPr lang="en-US" altLang="en-US" smtClean="0">
                <a:cs typeface="Arial" charset="0"/>
              </a:rPr>
              <a:pPr eaLnBrk="1" hangingPunct="1">
                <a:spcBef>
                  <a:spcPct val="0"/>
                </a:spcBef>
              </a:pPr>
              <a:t>44</a:t>
            </a:fld>
            <a:endParaRPr lang="en-US" altLang="en-US">
              <a:cs typeface="Arial"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ea typeface="ＭＳ Ｐゴシック" pitchFamily="34" charset="-128"/>
            </a:endParaRPr>
          </a:p>
        </p:txBody>
      </p:sp>
      <p:sp>
        <p:nvSpPr>
          <p:cNvPr id="1085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6C62BECA-5419-454B-BE19-DA22794AC90B}" type="slidenum">
              <a:rPr lang="en-US" altLang="en-US" smtClean="0">
                <a:cs typeface="Arial" charset="0"/>
              </a:rPr>
              <a:pPr eaLnBrk="1" hangingPunct="1">
                <a:spcBef>
                  <a:spcPct val="0"/>
                </a:spcBef>
              </a:pPr>
              <a:t>45</a:t>
            </a:fld>
            <a:endParaRPr lang="en-US" altLang="en-US">
              <a:cs typeface="Arial"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4" name="Notes Placeholder 2"/>
          <p:cNvSpPr>
            <a:spLocks noGrp="1"/>
          </p:cNvSpPr>
          <p:nvPr>
            <p:ph type="body" idx="1"/>
          </p:nvPr>
        </p:nvSpPr>
        <p:spPr bwMode="auto"/>
        <p:txBody>
          <a:bodyPr wrap="square" numCol="1" anchor="t" anchorCtr="0" compatLnSpc="1">
            <a:prstTxWarp prst="textNoShape">
              <a:avLst/>
            </a:prstTxWarp>
            <a:normAutofit fontScale="70000" lnSpcReduction="20000"/>
          </a:bodyPr>
          <a:lstStyle/>
          <a:p>
            <a:pPr eaLnBrk="1" hangingPunct="1">
              <a:spcBef>
                <a:spcPct val="0"/>
              </a:spcBef>
              <a:defRPr/>
            </a:pPr>
            <a:r>
              <a:rPr lang="en-US">
                <a:ea typeface="ＭＳ Ｐゴシック" pitchFamily="34" charset="-128"/>
              </a:rPr>
              <a:t>https://www.alz.org/alzheimers-dementia/what-is-dementia/types-of-dementia</a:t>
            </a:r>
          </a:p>
          <a:p>
            <a:pPr eaLnBrk="1" hangingPunct="1">
              <a:spcBef>
                <a:spcPct val="0"/>
              </a:spcBef>
              <a:defRPr/>
            </a:pPr>
            <a:endParaRPr lang="en-US" b="1" dirty="0">
              <a:ea typeface="ＭＳ Ｐゴシック" pitchFamily="34" charset="-128"/>
            </a:endParaRPr>
          </a:p>
          <a:p>
            <a:pPr eaLnBrk="1" hangingPunct="1">
              <a:spcBef>
                <a:spcPct val="0"/>
              </a:spcBef>
              <a:defRPr/>
            </a:pPr>
            <a:r>
              <a:rPr lang="en-US" b="1" dirty="0">
                <a:ea typeface="ＭＳ Ｐゴシック" pitchFamily="34" charset="-128"/>
              </a:rPr>
              <a:t>Vascular Dementia</a:t>
            </a:r>
            <a:r>
              <a:rPr lang="en-US" dirty="0">
                <a:ea typeface="ＭＳ Ｐゴシック" pitchFamily="34" charset="-128"/>
              </a:rPr>
              <a:t>: This is the second most common cause of dementia after Alzheimer’s Disease.  The old term was multi-infarct dementia. It is marked my an initial symptom of impaired judgment as opposed to the memory issues of Alzheimer’s dementia.  Changes in the vascular structure of the brain; microscopic bleeding and blood vessel blockage such as strokes, sustained hypertension, transient ischemic attacks are contributory.  Previously vascular risks and evidence of this on brain imaging strongly suggested vascular dementia however more recent studies indicate that there is likelihood of a mixed Alzheimer and vascular etiology.  Treatment is the same for both.</a:t>
            </a:r>
          </a:p>
          <a:p>
            <a:pPr eaLnBrk="1" hangingPunct="1">
              <a:spcBef>
                <a:spcPct val="0"/>
              </a:spcBef>
              <a:defRPr/>
            </a:pPr>
            <a:endParaRPr lang="en-US" dirty="0">
              <a:ea typeface="ＭＳ Ｐゴシック" pitchFamily="34" charset="-128"/>
            </a:endParaRPr>
          </a:p>
          <a:p>
            <a:pPr eaLnBrk="1" hangingPunct="1">
              <a:spcBef>
                <a:spcPct val="0"/>
              </a:spcBef>
              <a:defRPr/>
            </a:pPr>
            <a:r>
              <a:rPr lang="en-US" b="1" dirty="0">
                <a:ea typeface="ＭＳ Ｐゴシック" pitchFamily="34" charset="-128"/>
              </a:rPr>
              <a:t>Dementia with </a:t>
            </a:r>
            <a:r>
              <a:rPr lang="en-US" b="1" dirty="0" err="1">
                <a:ea typeface="ＭＳ Ｐゴシック" pitchFamily="34" charset="-128"/>
              </a:rPr>
              <a:t>Lewy</a:t>
            </a:r>
            <a:r>
              <a:rPr lang="en-US" b="1" dirty="0">
                <a:ea typeface="ＭＳ Ｐゴシック" pitchFamily="34" charset="-128"/>
              </a:rPr>
              <a:t> bodies </a:t>
            </a:r>
            <a:r>
              <a:rPr lang="en-US" dirty="0">
                <a:ea typeface="ＭＳ Ｐゴシック" pitchFamily="34" charset="-128"/>
              </a:rPr>
              <a:t>(DLB): This is often marked by significant visual hallucinations as the predominate symptoms with memory loss. They also have more sleep disturbances than Alzheimer’s dementia. Abnormal aggregations or Lewy bodies of protein that when developed in the cortex can produce DLB.</a:t>
            </a:r>
          </a:p>
          <a:p>
            <a:pPr eaLnBrk="1" hangingPunct="1">
              <a:spcBef>
                <a:spcPct val="0"/>
              </a:spcBef>
              <a:defRPr/>
            </a:pPr>
            <a:endParaRPr lang="en-US" b="1" dirty="0">
              <a:ea typeface="ＭＳ Ｐゴシック" pitchFamily="34" charset="-128"/>
            </a:endParaRPr>
          </a:p>
          <a:p>
            <a:pPr eaLnBrk="1" hangingPunct="1">
              <a:spcBef>
                <a:spcPct val="0"/>
              </a:spcBef>
              <a:defRPr/>
            </a:pPr>
            <a:r>
              <a:rPr lang="en-US" b="1" dirty="0">
                <a:ea typeface="ＭＳ Ｐゴシック" pitchFamily="34" charset="-128"/>
              </a:rPr>
              <a:t>Parkinson’s Dementia</a:t>
            </a:r>
            <a:r>
              <a:rPr lang="en-US" dirty="0">
                <a:ea typeface="ＭＳ Ｐゴシック" pitchFamily="34" charset="-128"/>
              </a:rPr>
              <a:t>: The progression of Parkinson’s disease can result in a progressive dementia, however not every person diagnosed with Parkinson’s disease will have a cognitive loss. In addition to memory and cognitive functioning issues hallucinations can be present but the etiology needs to be clear as the pharmacological treatments for Parkinson’s disease often produce hallucinations as a side effect.</a:t>
            </a:r>
          </a:p>
          <a:p>
            <a:pPr eaLnBrk="1" hangingPunct="1">
              <a:spcBef>
                <a:spcPct val="0"/>
              </a:spcBef>
              <a:defRPr/>
            </a:pPr>
            <a:endParaRPr lang="en-US" dirty="0">
              <a:ea typeface="ＭＳ Ｐゴシック" pitchFamily="34" charset="-128"/>
            </a:endParaRPr>
          </a:p>
          <a:p>
            <a:pPr eaLnBrk="1" hangingPunct="1">
              <a:spcBef>
                <a:spcPct val="0"/>
              </a:spcBef>
              <a:defRPr/>
            </a:pPr>
            <a:r>
              <a:rPr lang="en-US" b="1" dirty="0">
                <a:ea typeface="ＭＳ Ｐゴシック" pitchFamily="34" charset="-128"/>
              </a:rPr>
              <a:t>Frontotemporal Dementia(FTD</a:t>
            </a:r>
            <a:r>
              <a:rPr lang="en-US" dirty="0">
                <a:ea typeface="ＭＳ Ｐゴシック" pitchFamily="34" charset="-128"/>
              </a:rPr>
              <a:t>): Changes in personality and behavior, specifically disinhibition are often the hallmark of FTD.</a:t>
            </a:r>
          </a:p>
          <a:p>
            <a:pPr eaLnBrk="1" hangingPunct="1">
              <a:spcBef>
                <a:spcPct val="0"/>
              </a:spcBef>
              <a:defRPr/>
            </a:pPr>
            <a:endParaRPr lang="en-US" dirty="0">
              <a:ea typeface="ＭＳ Ｐゴシック" pitchFamily="34" charset="-128"/>
            </a:endParaRPr>
          </a:p>
          <a:p>
            <a:pPr eaLnBrk="1" hangingPunct="1">
              <a:spcBef>
                <a:spcPct val="0"/>
              </a:spcBef>
              <a:defRPr/>
            </a:pPr>
            <a:r>
              <a:rPr lang="en-US" dirty="0">
                <a:ea typeface="ＭＳ Ｐゴシック" pitchFamily="34" charset="-128"/>
              </a:rPr>
              <a:t>The frontal area of the brain is most affected. Generally symptoms are developed at a younger age than other dementias.</a:t>
            </a:r>
          </a:p>
          <a:p>
            <a:pPr eaLnBrk="1" hangingPunct="1">
              <a:spcBef>
                <a:spcPct val="0"/>
              </a:spcBef>
              <a:defRPr/>
            </a:pPr>
            <a:endParaRPr lang="en-US" dirty="0">
              <a:ea typeface="ＭＳ Ｐゴシック" pitchFamily="34" charset="-128"/>
            </a:endParaRPr>
          </a:p>
          <a:p>
            <a:pPr eaLnBrk="1" hangingPunct="1">
              <a:spcBef>
                <a:spcPct val="0"/>
              </a:spcBef>
              <a:defRPr/>
            </a:pPr>
            <a:r>
              <a:rPr lang="en-US" b="1" dirty="0">
                <a:ea typeface="ＭＳ Ｐゴシック" pitchFamily="34" charset="-128"/>
              </a:rPr>
              <a:t>Creutzfeldt-Jakob disease </a:t>
            </a:r>
            <a:r>
              <a:rPr lang="en-US" dirty="0">
                <a:ea typeface="ＭＳ Ｐゴシック" pitchFamily="34" charset="-128"/>
              </a:rPr>
              <a:t>is a dementia that is rapidly fatal and disorder that also can affect cattle hence the name mad cow disease. The brain changes result from misfolded prion proteins causing the death of brain cells. Infectious CJD accounts for only 1% of those cases diagnosed with the disease and is the result  of an infectious process.</a:t>
            </a:r>
          </a:p>
          <a:p>
            <a:pPr eaLnBrk="1" hangingPunct="1">
              <a:spcBef>
                <a:spcPct val="0"/>
              </a:spcBef>
              <a:defRPr/>
            </a:pPr>
            <a:endParaRPr lang="en-US" dirty="0">
              <a:ea typeface="ＭＳ Ｐゴシック" pitchFamily="34" charset="-128"/>
            </a:endParaRPr>
          </a:p>
          <a:p>
            <a:pPr eaLnBrk="1" hangingPunct="1">
              <a:spcBef>
                <a:spcPct val="0"/>
              </a:spcBef>
              <a:defRPr/>
            </a:pPr>
            <a:r>
              <a:rPr lang="en-US" dirty="0">
                <a:ea typeface="ＭＳ Ｐゴシック" pitchFamily="34" charset="-128"/>
              </a:rPr>
              <a:t>Normal pressure hydrocephalus(NPH): Symptoms of include the triad of memory loss, incontinence and unsteady gait.  The brain changes are the result of an accumulation of fluid in the brain.  It can often be corrected by the surgical installation of a shunt in the brain to drain the excess fluid.</a:t>
            </a:r>
          </a:p>
          <a:p>
            <a:pPr eaLnBrk="1" hangingPunct="1">
              <a:spcBef>
                <a:spcPct val="0"/>
              </a:spcBef>
              <a:defRPr/>
            </a:pPr>
            <a:endParaRPr lang="en-US" dirty="0">
              <a:ea typeface="ＭＳ Ｐゴシック" pitchFamily="34" charset="-128"/>
            </a:endParaRPr>
          </a:p>
          <a:p>
            <a:pPr eaLnBrk="1" hangingPunct="1">
              <a:spcBef>
                <a:spcPct val="0"/>
              </a:spcBef>
              <a:defRPr/>
            </a:pPr>
            <a:r>
              <a:rPr lang="en-US" b="1" dirty="0" err="1">
                <a:ea typeface="ＭＳ Ｐゴシック" pitchFamily="34" charset="-128"/>
              </a:rPr>
              <a:t>Wenicke-Korsakoff</a:t>
            </a:r>
            <a:r>
              <a:rPr lang="en-US" b="1" dirty="0">
                <a:ea typeface="ＭＳ Ｐゴシック" pitchFamily="34" charset="-128"/>
              </a:rPr>
              <a:t> Syndrome</a:t>
            </a:r>
            <a:r>
              <a:rPr lang="en-US" dirty="0">
                <a:ea typeface="ＭＳ Ｐゴシック" pitchFamily="34" charset="-128"/>
              </a:rPr>
              <a:t>: The cognitive loss of this disease is caused by the brain’s deficiency of thiamine(B-1). Thiamine helps in the conversion of sugar to energy however when a thiamine level is low this conversion cannot be properly generated. </a:t>
            </a:r>
          </a:p>
        </p:txBody>
      </p:sp>
      <p:sp>
        <p:nvSpPr>
          <p:cNvPr id="1095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3A1AC286-1613-430D-8DB8-FD61B3AEDDDA}" type="slidenum">
              <a:rPr lang="en-US" altLang="en-US" smtClean="0">
                <a:cs typeface="Arial" charset="0"/>
              </a:rPr>
              <a:pPr eaLnBrk="1" hangingPunct="1">
                <a:spcBef>
                  <a:spcPct val="0"/>
                </a:spcBef>
              </a:pPr>
              <a:t>46</a:t>
            </a:fld>
            <a:endParaRPr lang="en-US" altLang="en-US">
              <a:cs typeface="Arial"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itchFamily="34" charset="-128"/>
            </a:endParaRPr>
          </a:p>
        </p:txBody>
      </p:sp>
      <p:sp>
        <p:nvSpPr>
          <p:cNvPr id="1105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ADD987CD-FA9E-46CA-B817-7D73FA726E9D}" type="slidenum">
              <a:rPr lang="en-US" altLang="en-US" smtClean="0">
                <a:cs typeface="Arial" charset="0"/>
              </a:rPr>
              <a:pPr eaLnBrk="1" hangingPunct="1">
                <a:spcBef>
                  <a:spcPct val="0"/>
                </a:spcBef>
              </a:pPr>
              <a:t>47</a:t>
            </a:fld>
            <a:endParaRPr lang="en-US" altLang="en-US">
              <a:cs typeface="Arial"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ea typeface="ＭＳ Ｐゴシック" pitchFamily="34" charset="-128"/>
              </a:rPr>
              <a:t>Photo shows early damage to the hippocampus</a:t>
            </a:r>
          </a:p>
          <a:p>
            <a:pPr eaLnBrk="1" hangingPunct="1">
              <a:spcBef>
                <a:spcPct val="0"/>
              </a:spcBef>
            </a:pPr>
            <a:endParaRPr lang="en-US" altLang="en-US" dirty="0">
              <a:ea typeface="ＭＳ Ｐゴシック" pitchFamily="34" charset="-128"/>
            </a:endParaRPr>
          </a:p>
          <a:p>
            <a:pPr eaLnBrk="1" hangingPunct="1">
              <a:spcBef>
                <a:spcPct val="0"/>
              </a:spcBef>
            </a:pPr>
            <a:r>
              <a:rPr lang="en-US" altLang="en-US" dirty="0">
                <a:ea typeface="ＭＳ Ｐゴシック" pitchFamily="34" charset="-128"/>
              </a:rPr>
              <a:t>Executive functioning deficits: paying bills, handling money</a:t>
            </a:r>
          </a:p>
          <a:p>
            <a:pPr eaLnBrk="1" hangingPunct="1">
              <a:spcBef>
                <a:spcPct val="0"/>
              </a:spcBef>
            </a:pPr>
            <a:r>
              <a:rPr lang="en-US" altLang="en-US" dirty="0">
                <a:ea typeface="ＭＳ Ｐゴシック" pitchFamily="34" charset="-128"/>
              </a:rPr>
              <a:t>Memory loss: poor recent memory</a:t>
            </a:r>
          </a:p>
          <a:p>
            <a:pPr eaLnBrk="1" hangingPunct="1">
              <a:spcBef>
                <a:spcPct val="0"/>
              </a:spcBef>
            </a:pPr>
            <a:r>
              <a:rPr lang="en-US" altLang="en-US" dirty="0">
                <a:ea typeface="ＭＳ Ｐゴシック" pitchFamily="34" charset="-128"/>
              </a:rPr>
              <a:t>Making bad decisions that are uncharacteristic (investments, putting self in dangerous positions)</a:t>
            </a:r>
          </a:p>
          <a:p>
            <a:pPr eaLnBrk="1" hangingPunct="1">
              <a:spcBef>
                <a:spcPct val="0"/>
              </a:spcBef>
            </a:pPr>
            <a:r>
              <a:rPr lang="en-US" altLang="en-US" dirty="0">
                <a:ea typeface="ＭＳ Ｐゴシック" pitchFamily="34" charset="-128"/>
              </a:rPr>
              <a:t>Mild anomia (impairment in naming persons or objects)</a:t>
            </a:r>
          </a:p>
          <a:p>
            <a:pPr eaLnBrk="1" hangingPunct="1">
              <a:spcBef>
                <a:spcPct val="0"/>
              </a:spcBef>
            </a:pPr>
            <a:r>
              <a:rPr lang="en-US" altLang="en-US" dirty="0">
                <a:ea typeface="ＭＳ Ｐゴシック" pitchFamily="34" charset="-128"/>
              </a:rPr>
              <a:t>Getting lost in familiar places (</a:t>
            </a:r>
            <a:r>
              <a:rPr lang="en-US" altLang="en-US" dirty="0" err="1">
                <a:ea typeface="ＭＳ Ｐゴシック" pitchFamily="34" charset="-128"/>
              </a:rPr>
              <a:t>ie</a:t>
            </a:r>
            <a:r>
              <a:rPr lang="en-US" altLang="en-US" dirty="0">
                <a:ea typeface="ＭＳ Ｐゴシック" pitchFamily="34" charset="-128"/>
              </a:rPr>
              <a:t>: going to the grocery story)</a:t>
            </a:r>
          </a:p>
          <a:p>
            <a:pPr eaLnBrk="1" hangingPunct="1">
              <a:spcBef>
                <a:spcPct val="0"/>
              </a:spcBef>
            </a:pPr>
            <a:r>
              <a:rPr lang="en-US" altLang="en-US" dirty="0">
                <a:ea typeface="ＭＳ Ｐゴシック" pitchFamily="34" charset="-128"/>
              </a:rPr>
              <a:t>Taking longer to accomplish normal daily tasks</a:t>
            </a:r>
          </a:p>
          <a:p>
            <a:pPr eaLnBrk="1" hangingPunct="1">
              <a:spcBef>
                <a:spcPct val="0"/>
              </a:spcBef>
            </a:pPr>
            <a:r>
              <a:rPr lang="en-US" altLang="en-US" dirty="0">
                <a:ea typeface="ＭＳ Ｐゴシック" pitchFamily="34" charset="-128"/>
              </a:rPr>
              <a:t>loss of spontaneity and sense of initiative (depression needs to be ruled out v. the apathy associated with dementia)</a:t>
            </a:r>
          </a:p>
          <a:p>
            <a:pPr eaLnBrk="1" hangingPunct="1">
              <a:spcBef>
                <a:spcPct val="0"/>
              </a:spcBef>
            </a:pPr>
            <a:endParaRPr lang="en-US" altLang="en-US" dirty="0">
              <a:ea typeface="ＭＳ Ｐゴシック" pitchFamily="34" charset="-128"/>
            </a:endParaRPr>
          </a:p>
          <a:p>
            <a:pPr eaLnBrk="1" hangingPunct="1">
              <a:spcBef>
                <a:spcPct val="0"/>
              </a:spcBef>
            </a:pPr>
            <a:r>
              <a:rPr lang="en-US" altLang="en-US" dirty="0">
                <a:ea typeface="ＭＳ Ｐゴシック" pitchFamily="34" charset="-128"/>
              </a:rPr>
              <a:t>Mood and personality changes, increased anxiety( generally there is some awareness that something is not quite right which may intensify the anxiety)</a:t>
            </a:r>
          </a:p>
          <a:p>
            <a:pPr eaLnBrk="1" hangingPunct="1">
              <a:spcBef>
                <a:spcPct val="0"/>
              </a:spcBef>
            </a:pPr>
            <a:endParaRPr lang="en-US" altLang="en-US" dirty="0">
              <a:ea typeface="ＭＳ Ｐゴシック" pitchFamily="34" charset="-128"/>
            </a:endParaRPr>
          </a:p>
          <a:p>
            <a:pPr eaLnBrk="1" hangingPunct="1">
              <a:spcBef>
                <a:spcPct val="0"/>
              </a:spcBef>
            </a:pPr>
            <a:r>
              <a:rPr lang="en-US" altLang="en-US" dirty="0">
                <a:ea typeface="ＭＳ Ｐゴシック" pitchFamily="34" charset="-128"/>
              </a:rPr>
              <a:t>It is important to remember that no two people are the same and different presentations of the disease are common</a:t>
            </a:r>
          </a:p>
        </p:txBody>
      </p:sp>
      <p:sp>
        <p:nvSpPr>
          <p:cNvPr id="1116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CB250C3B-7D3F-4EEA-B146-16F4875201D5}" type="slidenum">
              <a:rPr lang="en-US" altLang="en-US" smtClean="0">
                <a:cs typeface="Arial" charset="0"/>
              </a:rPr>
              <a:pPr eaLnBrk="1" hangingPunct="1">
                <a:spcBef>
                  <a:spcPct val="0"/>
                </a:spcBef>
              </a:pPr>
              <a:t>48</a:t>
            </a:fld>
            <a:endParaRPr lang="en-US" altLang="en-US">
              <a:cs typeface="Arial"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itchFamily="34" charset="-128"/>
            </a:endParaRPr>
          </a:p>
        </p:txBody>
      </p:sp>
      <p:sp>
        <p:nvSpPr>
          <p:cNvPr id="1126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7C398614-2C62-48EF-B4DC-220B8BB94490}" type="slidenum">
              <a:rPr lang="en-US" altLang="en-US" smtClean="0">
                <a:cs typeface="Arial" charset="0"/>
              </a:rPr>
              <a:pPr eaLnBrk="1" hangingPunct="1">
                <a:spcBef>
                  <a:spcPct val="0"/>
                </a:spcBef>
              </a:pPr>
              <a:t>49</a:t>
            </a:fld>
            <a:endParaRPr lang="en-US" altLang="en-US">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itchFamily="34" charset="-128"/>
            </a:endParaRPr>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AABC6642-6E72-4107-BA46-423029048CBB}" type="slidenum">
              <a:rPr lang="en-US" altLang="en-US" smtClean="0">
                <a:cs typeface="Arial" charset="0"/>
              </a:rPr>
              <a:pPr eaLnBrk="1" hangingPunct="1">
                <a:spcBef>
                  <a:spcPct val="0"/>
                </a:spcBef>
              </a:pPr>
              <a:t>5</a:t>
            </a:fld>
            <a:endParaRPr lang="en-US" altLang="en-US">
              <a:cs typeface="Arial"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6" name="Notes Placeholder 2"/>
          <p:cNvSpPr>
            <a:spLocks noGrp="1"/>
          </p:cNvSpPr>
          <p:nvPr>
            <p:ph type="body" idx="1"/>
          </p:nvPr>
        </p:nvSpPr>
        <p:spPr bwMode="auto"/>
        <p:txBody>
          <a:bodyPr wrap="square" numCol="1" anchor="t" anchorCtr="0" compatLnSpc="1">
            <a:prstTxWarp prst="textNoShape">
              <a:avLst/>
            </a:prstTxWarp>
            <a:normAutofit fontScale="92500"/>
          </a:bodyPr>
          <a:lstStyle/>
          <a:p>
            <a:pPr eaLnBrk="1" hangingPunct="1">
              <a:spcBef>
                <a:spcPct val="0"/>
              </a:spcBef>
              <a:defRPr/>
            </a:pPr>
            <a:r>
              <a:rPr lang="en-US" dirty="0">
                <a:ea typeface="ＭＳ Ｐゴシック" pitchFamily="34" charset="-128"/>
              </a:rPr>
              <a:t>Picture shows more expansive deterioration of the brain into the frontal and temporal lobe</a:t>
            </a:r>
          </a:p>
          <a:p>
            <a:pPr eaLnBrk="1" hangingPunct="1">
              <a:spcBef>
                <a:spcPct val="0"/>
              </a:spcBef>
              <a:defRPr/>
            </a:pPr>
            <a:endParaRPr lang="en-US" dirty="0">
              <a:ea typeface="ＭＳ Ｐゴシック" pitchFamily="34" charset="-128"/>
            </a:endParaRPr>
          </a:p>
          <a:p>
            <a:pPr eaLnBrk="1" hangingPunct="1">
              <a:spcBef>
                <a:spcPct val="0"/>
              </a:spcBef>
              <a:defRPr/>
            </a:pPr>
            <a:r>
              <a:rPr lang="en-US" dirty="0">
                <a:ea typeface="ＭＳ Ｐゴシック" pitchFamily="34" charset="-128"/>
              </a:rPr>
              <a:t>An increase in behavioral problems is evident which subsequently require increased supervision. In addition those  afflicted with Alzheimer’s dementia don’t know that they don’t know. There is an expansion in brain deterioration in the areas of the brain that control language, sensory processing and reasoning. The result is more prevalent symptoms including:</a:t>
            </a:r>
          </a:p>
          <a:p>
            <a:pPr eaLnBrk="1" hangingPunct="1">
              <a:spcBef>
                <a:spcPct val="0"/>
              </a:spcBef>
              <a:defRPr/>
            </a:pPr>
            <a:endParaRPr lang="en-US" dirty="0">
              <a:ea typeface="ＭＳ Ｐゴシック" pitchFamily="34" charset="-128"/>
            </a:endParaRPr>
          </a:p>
          <a:p>
            <a:pPr marL="171450" indent="-171450" eaLnBrk="1" hangingPunct="1">
              <a:spcBef>
                <a:spcPct val="0"/>
              </a:spcBef>
              <a:buFont typeface="Arial" panose="020B0604020202020204" pitchFamily="34" charset="0"/>
              <a:buChar char="•"/>
              <a:defRPr/>
            </a:pPr>
            <a:r>
              <a:rPr lang="en-US" dirty="0">
                <a:ea typeface="ＭＳ Ｐゴシック" pitchFamily="34" charset="-128"/>
              </a:rPr>
              <a:t>Increasing memory loss, both remote and recent</a:t>
            </a:r>
          </a:p>
          <a:p>
            <a:pPr marL="171450" indent="-171450" eaLnBrk="1" hangingPunct="1">
              <a:spcBef>
                <a:spcPct val="0"/>
              </a:spcBef>
              <a:buFont typeface="Arial" panose="020B0604020202020204" pitchFamily="34" charset="0"/>
              <a:buChar char="•"/>
              <a:defRPr/>
            </a:pPr>
            <a:r>
              <a:rPr lang="en-US" dirty="0">
                <a:ea typeface="ＭＳ Ｐゴシック" pitchFamily="34" charset="-128"/>
              </a:rPr>
              <a:t>Shortened attention</a:t>
            </a:r>
            <a:r>
              <a:rPr lang="en-US" baseline="0" dirty="0">
                <a:ea typeface="ＭＳ Ｐゴシック" pitchFamily="34" charset="-128"/>
              </a:rPr>
              <a:t> </a:t>
            </a:r>
            <a:r>
              <a:rPr lang="en-US" dirty="0">
                <a:ea typeface="ＭＳ Ｐゴシック" pitchFamily="34" charset="-128"/>
              </a:rPr>
              <a:t>span</a:t>
            </a:r>
          </a:p>
          <a:p>
            <a:pPr marL="171450" indent="-171450" eaLnBrk="1" hangingPunct="1">
              <a:spcBef>
                <a:spcPct val="0"/>
              </a:spcBef>
              <a:buFont typeface="Arial" panose="020B0604020202020204" pitchFamily="34" charset="0"/>
              <a:buChar char="•"/>
              <a:defRPr/>
            </a:pPr>
            <a:r>
              <a:rPr lang="en-US" dirty="0">
                <a:ea typeface="ＭＳ Ｐゴシック" pitchFamily="34" charset="-128"/>
              </a:rPr>
              <a:t>Problems recognizing friends and family members</a:t>
            </a:r>
          </a:p>
          <a:p>
            <a:pPr marL="171450" indent="-171450" eaLnBrk="1" hangingPunct="1">
              <a:spcBef>
                <a:spcPct val="0"/>
              </a:spcBef>
              <a:buFont typeface="Arial" panose="020B0604020202020204" pitchFamily="34" charset="0"/>
              <a:buChar char="•"/>
              <a:defRPr/>
            </a:pPr>
            <a:r>
              <a:rPr lang="en-US" dirty="0">
                <a:ea typeface="ＭＳ Ｐゴシック" pitchFamily="34" charset="-128"/>
              </a:rPr>
              <a:t>Difficulty with language; problems with reading, writing, numbers</a:t>
            </a:r>
          </a:p>
          <a:p>
            <a:pPr marL="171450" indent="-171450" eaLnBrk="1" hangingPunct="1">
              <a:spcBef>
                <a:spcPct val="0"/>
              </a:spcBef>
              <a:buFont typeface="Arial" panose="020B0604020202020204" pitchFamily="34" charset="0"/>
              <a:buChar char="•"/>
              <a:defRPr/>
            </a:pPr>
            <a:r>
              <a:rPr lang="en-US" dirty="0">
                <a:ea typeface="ＭＳ Ｐゴシック" pitchFamily="34" charset="-128"/>
              </a:rPr>
              <a:t>Difficulty organizing thoughts and thinking logically</a:t>
            </a:r>
          </a:p>
          <a:p>
            <a:pPr marL="171450" indent="-171450" eaLnBrk="1" hangingPunct="1">
              <a:spcBef>
                <a:spcPct val="0"/>
              </a:spcBef>
              <a:buFont typeface="Arial" panose="020B0604020202020204" pitchFamily="34" charset="0"/>
              <a:buChar char="•"/>
              <a:defRPr/>
            </a:pPr>
            <a:r>
              <a:rPr lang="en-US" dirty="0">
                <a:ea typeface="ＭＳ Ｐゴシック" pitchFamily="34" charset="-128"/>
              </a:rPr>
              <a:t>Inability to learn new things or to cope with new or unexpected situations</a:t>
            </a:r>
          </a:p>
          <a:p>
            <a:pPr marL="171450" indent="-171450" eaLnBrk="1" hangingPunct="1">
              <a:spcBef>
                <a:spcPct val="0"/>
              </a:spcBef>
              <a:buFont typeface="Arial" panose="020B0604020202020204" pitchFamily="34" charset="0"/>
              <a:buChar char="•"/>
              <a:defRPr/>
            </a:pPr>
            <a:r>
              <a:rPr lang="en-US" dirty="0">
                <a:ea typeface="ＭＳ Ｐゴシック" pitchFamily="34" charset="-128"/>
              </a:rPr>
              <a:t>Restlessness, agitation, anxiety, tearfulness, and wandering, especially in the late afternoon or at night </a:t>
            </a:r>
          </a:p>
          <a:p>
            <a:pPr marL="171450" indent="-171450" eaLnBrk="1" hangingPunct="1">
              <a:spcBef>
                <a:spcPct val="0"/>
              </a:spcBef>
              <a:buFont typeface="Arial" panose="020B0604020202020204" pitchFamily="34" charset="0"/>
              <a:buChar char="•"/>
              <a:defRPr/>
            </a:pPr>
            <a:r>
              <a:rPr lang="en-US" dirty="0">
                <a:ea typeface="ＭＳ Ｐゴシック" pitchFamily="34" charset="-128"/>
              </a:rPr>
              <a:t>Loss of ability to tell time; late-day time disorientation and confusion, called “</a:t>
            </a:r>
            <a:r>
              <a:rPr lang="en-US" dirty="0" err="1">
                <a:ea typeface="ＭＳ Ｐゴシック" pitchFamily="34" charset="-128"/>
              </a:rPr>
              <a:t>sundowning</a:t>
            </a:r>
            <a:r>
              <a:rPr lang="en-US" dirty="0">
                <a:ea typeface="ＭＳ Ｐゴシック" pitchFamily="34" charset="-128"/>
              </a:rPr>
              <a:t>”</a:t>
            </a:r>
          </a:p>
          <a:p>
            <a:pPr marL="171450" indent="-171450" eaLnBrk="1" hangingPunct="1">
              <a:spcBef>
                <a:spcPct val="0"/>
              </a:spcBef>
              <a:buFont typeface="Arial" panose="020B0604020202020204" pitchFamily="34" charset="0"/>
              <a:buChar char="•"/>
              <a:defRPr/>
            </a:pPr>
            <a:r>
              <a:rPr lang="en-US" dirty="0">
                <a:ea typeface="ＭＳ Ｐゴシック" pitchFamily="34" charset="-128"/>
              </a:rPr>
              <a:t>Repetitive statements or movement, occasional muscle twitches</a:t>
            </a:r>
          </a:p>
          <a:p>
            <a:pPr marL="171450" indent="-171450" eaLnBrk="1" hangingPunct="1">
              <a:spcBef>
                <a:spcPct val="0"/>
              </a:spcBef>
              <a:buFont typeface="Arial" panose="020B0604020202020204" pitchFamily="34" charset="0"/>
              <a:buChar char="•"/>
              <a:defRPr/>
            </a:pPr>
            <a:r>
              <a:rPr lang="en-US" dirty="0">
                <a:ea typeface="ＭＳ Ｐゴシック" pitchFamily="34" charset="-128"/>
              </a:rPr>
              <a:t>Hallucinations, delusions, suspiciousness or paranoia, irritability</a:t>
            </a:r>
          </a:p>
          <a:p>
            <a:pPr marL="171450" indent="-171450" eaLnBrk="1" hangingPunct="1">
              <a:spcBef>
                <a:spcPct val="0"/>
              </a:spcBef>
              <a:buFont typeface="Arial" panose="020B0604020202020204" pitchFamily="34" charset="0"/>
              <a:buChar char="•"/>
              <a:defRPr/>
            </a:pPr>
            <a:r>
              <a:rPr lang="en-US" dirty="0">
                <a:ea typeface="ＭＳ Ｐゴシック" pitchFamily="34" charset="-128"/>
              </a:rPr>
              <a:t>Loss of impulse control and social skills  (sloppy table manners, undressing at inappropriate times or places, vulgar language)</a:t>
            </a:r>
          </a:p>
          <a:p>
            <a:pPr marL="171450" indent="-171450" eaLnBrk="1" hangingPunct="1">
              <a:spcBef>
                <a:spcPct val="0"/>
              </a:spcBef>
              <a:buFont typeface="Arial" panose="020B0604020202020204" pitchFamily="34" charset="0"/>
              <a:buChar char="•"/>
              <a:defRPr/>
            </a:pPr>
            <a:r>
              <a:rPr lang="en-US" dirty="0">
                <a:ea typeface="ＭＳ Ｐゴシック" pitchFamily="34" charset="-128"/>
              </a:rPr>
              <a:t>Perceptual-motor problems (trouble getting out of a chair or with fine</a:t>
            </a:r>
            <a:r>
              <a:rPr lang="en-US" baseline="0" dirty="0">
                <a:ea typeface="ＭＳ Ｐゴシック" pitchFamily="34" charset="-128"/>
              </a:rPr>
              <a:t> </a:t>
            </a:r>
            <a:r>
              <a:rPr lang="en-US" dirty="0">
                <a:ea typeface="ＭＳ Ｐゴシック" pitchFamily="34" charset="-128"/>
              </a:rPr>
              <a:t>motor movements)</a:t>
            </a:r>
          </a:p>
        </p:txBody>
      </p:sp>
      <p:sp>
        <p:nvSpPr>
          <p:cNvPr id="1136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F68220B8-1561-405F-A37E-D995FCBAB0A3}" type="slidenum">
              <a:rPr lang="en-US" altLang="en-US" smtClean="0">
                <a:cs typeface="Arial" charset="0"/>
              </a:rPr>
              <a:pPr eaLnBrk="1" hangingPunct="1">
                <a:spcBef>
                  <a:spcPct val="0"/>
                </a:spcBef>
              </a:pPr>
              <a:t>50</a:t>
            </a:fld>
            <a:endParaRPr lang="en-US" altLang="en-US">
              <a:cs typeface="Arial"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itchFamily="34" charset="-128"/>
            </a:endParaRPr>
          </a:p>
        </p:txBody>
      </p:sp>
      <p:sp>
        <p:nvSpPr>
          <p:cNvPr id="1146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C9E39466-89BC-4F1B-A024-D64549DFA7EF}" type="slidenum">
              <a:rPr lang="en-US" altLang="en-US" smtClean="0">
                <a:cs typeface="Arial" charset="0"/>
              </a:rPr>
              <a:pPr eaLnBrk="1" hangingPunct="1">
                <a:spcBef>
                  <a:spcPct val="0"/>
                </a:spcBef>
              </a:pPr>
              <a:t>51</a:t>
            </a:fld>
            <a:endParaRPr lang="en-US" altLang="en-US">
              <a:cs typeface="Arial"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ea typeface="ＭＳ Ｐゴシック" pitchFamily="34" charset="-128"/>
              </a:rPr>
              <a:t>Picture shows continued and expansive brain deterioration extending to cause increased damage of the hippocampus and the spread of disease throughout the frontal, temporal, occipital and parietal lobes.</a:t>
            </a:r>
          </a:p>
          <a:p>
            <a:pPr eaLnBrk="1" hangingPunct="1">
              <a:spcBef>
                <a:spcPct val="0"/>
              </a:spcBef>
            </a:pPr>
            <a:endParaRPr lang="en-US" altLang="en-US" dirty="0">
              <a:ea typeface="ＭＳ Ｐゴシック" pitchFamily="34" charset="-128"/>
            </a:endParaRPr>
          </a:p>
          <a:p>
            <a:pPr eaLnBrk="1" hangingPunct="1">
              <a:spcBef>
                <a:spcPct val="0"/>
              </a:spcBef>
            </a:pPr>
            <a:r>
              <a:rPr lang="en-US" altLang="en-US" dirty="0">
                <a:ea typeface="ＭＳ Ｐゴシック" pitchFamily="34" charset="-128"/>
              </a:rPr>
              <a:t>Increased disease translates to increased symptoms and decreased functioning. </a:t>
            </a:r>
          </a:p>
          <a:p>
            <a:pPr eaLnBrk="1" hangingPunct="1">
              <a:spcBef>
                <a:spcPct val="0"/>
              </a:spcBef>
            </a:pPr>
            <a:r>
              <a:rPr lang="en-US" altLang="en-US" dirty="0">
                <a:ea typeface="ＭＳ Ｐゴシック" pitchFamily="34" charset="-128"/>
              </a:rPr>
              <a:t>Impaired swallowing, which can lead to aspiration pneumonia (the most common cause of death in AD patients)</a:t>
            </a:r>
          </a:p>
          <a:p>
            <a:pPr eaLnBrk="1" hangingPunct="1">
              <a:spcBef>
                <a:spcPct val="0"/>
              </a:spcBef>
            </a:pPr>
            <a:r>
              <a:rPr lang="en-US" altLang="en-US" dirty="0">
                <a:ea typeface="ＭＳ Ｐゴシック" pitchFamily="34" charset="-128"/>
              </a:rPr>
              <a:t>Since memory is so impaired and the ability to learn new information virtually impossible, client’s who fall and require rehabilitation have very poor outcomes as they have difficulty cooperating in physical therapy.</a:t>
            </a:r>
          </a:p>
          <a:p>
            <a:pPr eaLnBrk="1" hangingPunct="1">
              <a:spcBef>
                <a:spcPct val="0"/>
              </a:spcBef>
            </a:pPr>
            <a:endParaRPr lang="en-US" altLang="en-US" dirty="0">
              <a:ea typeface="ＭＳ Ｐゴシック" pitchFamily="34" charset="-128"/>
            </a:endParaRPr>
          </a:p>
        </p:txBody>
      </p:sp>
      <p:sp>
        <p:nvSpPr>
          <p:cNvPr id="1157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C2B797E1-A6B4-4C9B-BE12-394678478760}" type="slidenum">
              <a:rPr lang="en-US" altLang="en-US" smtClean="0">
                <a:cs typeface="Arial" charset="0"/>
              </a:rPr>
              <a:pPr eaLnBrk="1" hangingPunct="1">
                <a:spcBef>
                  <a:spcPct val="0"/>
                </a:spcBef>
              </a:pPr>
              <a:t>52</a:t>
            </a:fld>
            <a:endParaRPr lang="en-US" altLang="en-US">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ea typeface="ＭＳ Ｐゴシック" pitchFamily="34" charset="-128"/>
              </a:rPr>
              <a:t>The majority people in the United State with Alzheimer’s dementia are non-Hispanic whites. However when taking into account the numbers of African Americans and Hispanics they are more proportionately likely than older whites to have Alzheimer’s dementia. In persons ages 65 or older, 7.8% of whites, 18.8% of African-Americans, and 20.8% of Hispanics have AD or other dementias. Health conditions such as high blood pressure and diabetes and other differences in socioeconomic characteristics that are risk factors for AD  and vascular dementia (Alzheimer's Association, 2012).</a:t>
            </a:r>
          </a:p>
          <a:p>
            <a:pPr eaLnBrk="1" hangingPunct="1">
              <a:spcBef>
                <a:spcPct val="0"/>
              </a:spcBef>
            </a:pPr>
            <a:endParaRPr lang="en-US" altLang="en-US" dirty="0">
              <a:ea typeface="ＭＳ Ｐゴシック" pitchFamily="34" charset="-128"/>
            </a:endParaRPr>
          </a:p>
          <a:p>
            <a:pPr eaLnBrk="1" hangingPunct="1">
              <a:spcBef>
                <a:spcPct val="0"/>
              </a:spcBef>
            </a:pPr>
            <a:r>
              <a:rPr lang="en-US" altLang="en-US" dirty="0">
                <a:ea typeface="ＭＳ Ｐゴシック" pitchFamily="34" charset="-128"/>
              </a:rPr>
              <a:t>Here is a link to a fact sheet on race and ethnicity pertaining to Alzheimer's dementia :</a:t>
            </a:r>
          </a:p>
          <a:p>
            <a:pPr eaLnBrk="1" hangingPunct="1">
              <a:spcBef>
                <a:spcPct val="0"/>
              </a:spcBef>
            </a:pPr>
            <a:endParaRPr lang="en-US" altLang="en-US" dirty="0">
              <a:ea typeface="ＭＳ Ｐゴシック" pitchFamily="34" charset="-128"/>
            </a:endParaRPr>
          </a:p>
          <a:p>
            <a:pPr eaLnBrk="1" hangingPunct="1">
              <a:spcBef>
                <a:spcPct val="0"/>
              </a:spcBef>
            </a:pPr>
            <a:r>
              <a:rPr lang="en-US" altLang="en-US" dirty="0">
                <a:ea typeface="ＭＳ Ｐゴシック" pitchFamily="34" charset="-128"/>
              </a:rPr>
              <a:t>https://aaic.alz.org/downloads2020/2020_Race_and_Ethnicity_Fact_Sheet.pdf</a:t>
            </a:r>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9993B38D-F4E7-4C61-8DCE-381D23BA37CE}" type="slidenum">
              <a:rPr lang="en-US" altLang="en-US" smtClean="0">
                <a:cs typeface="Arial" charset="0"/>
              </a:rPr>
              <a:pPr eaLnBrk="1" hangingPunct="1">
                <a:spcBef>
                  <a:spcPct val="0"/>
                </a:spcBef>
              </a:pPr>
              <a:t>6</a:t>
            </a:fld>
            <a:endParaRPr lang="en-US" altLang="en-US">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itchFamily="34" charset="-128"/>
            </a:endParaRPr>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737CBA33-152F-4890-A85B-D83DCB665AF2}" type="slidenum">
              <a:rPr lang="en-US" altLang="en-US" smtClean="0">
                <a:cs typeface="Arial" charset="0"/>
              </a:rPr>
              <a:pPr eaLnBrk="1" hangingPunct="1">
                <a:spcBef>
                  <a:spcPct val="0"/>
                </a:spcBef>
              </a:pPr>
              <a:t>7</a:t>
            </a:fld>
            <a:endParaRPr lang="en-US" altLang="en-US">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ea typeface="ＭＳ Ｐゴシック" pitchFamily="34" charset="-128"/>
              </a:rPr>
              <a:t>Approximately 66% of  Americans with AD are women. It is estimated that of the 5.2 million people over the age of 65 with AD in the United States, 3.4 million are women and 1.8 million are men. This is explained by the fact that women live longer on average than men and not that women are more likely than men to develop dementia (Alzheimer’s Association, 2012).</a:t>
            </a:r>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A1CBBA76-0D8C-4404-A21A-5463E5119252}" type="slidenum">
              <a:rPr lang="en-US" altLang="en-US" smtClean="0">
                <a:cs typeface="Arial" charset="0"/>
              </a:rPr>
              <a:pPr eaLnBrk="1" hangingPunct="1">
                <a:spcBef>
                  <a:spcPct val="0"/>
                </a:spcBef>
              </a:pPr>
              <a:t>8</a:t>
            </a:fld>
            <a:endParaRPr lang="en-US" altLang="en-US">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itchFamily="34" charset="-128"/>
            </a:endParaRPr>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9B09166A-780F-4CA8-A927-8A8E72F9D9FD}" type="slidenum">
              <a:rPr lang="en-US" altLang="en-US" smtClean="0">
                <a:cs typeface="Arial" charset="0"/>
              </a:rPr>
              <a:pPr eaLnBrk="1" hangingPunct="1">
                <a:spcBef>
                  <a:spcPct val="0"/>
                </a:spcBef>
              </a:pPr>
              <a:t>9</a:t>
            </a:fld>
            <a:endParaRPr lang="en-US" alt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AD1EC4EB-D92A-4722-998D-250E7A5F0F0B}" type="datetimeFigureOut">
              <a:rPr lang="en-US"/>
              <a:pPr>
                <a:defRPr/>
              </a:pPr>
              <a:t>4/29/2024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4AC8092-5039-443D-A4EE-DF652EEDCFFB}" type="slidenum">
              <a:rPr lang="en-US"/>
              <a:pPr>
                <a:defRPr/>
              </a:pPr>
              <a:t>‹#›</a:t>
            </a:fld>
            <a:endParaRPr lang="en-US"/>
          </a:p>
        </p:txBody>
      </p:sp>
    </p:spTree>
    <p:extLst>
      <p:ext uri="{BB962C8B-B14F-4D97-AF65-F5344CB8AC3E}">
        <p14:creationId xmlns:p14="http://schemas.microsoft.com/office/powerpoint/2010/main" val="1069691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fld id="{EB05585D-E654-42E3-B62D-0E4E9B2DD5E5}" type="datetimeFigureOut">
              <a:rPr lang="en-US"/>
              <a:pPr>
                <a:defRPr/>
              </a:pPr>
              <a:t>4/29/2024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E6C101B-36A6-4FF5-BFAB-3564FDAD1086}" type="slidenum">
              <a:rPr lang="en-US"/>
              <a:pPr>
                <a:defRPr/>
              </a:pPr>
              <a:t>‹#›</a:t>
            </a:fld>
            <a:endParaRPr lang="en-US"/>
          </a:p>
        </p:txBody>
      </p:sp>
    </p:spTree>
    <p:extLst>
      <p:ext uri="{BB962C8B-B14F-4D97-AF65-F5344CB8AC3E}">
        <p14:creationId xmlns:p14="http://schemas.microsoft.com/office/powerpoint/2010/main" val="3603458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solidFill>
                  <a:schemeClr val="bg1"/>
                </a:solidFill>
              </a:defRPr>
            </a:lvl1pPr>
          </a:lstStyle>
          <a:p>
            <a:r>
              <a:rPr lang="en-US" dirty="0"/>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rtlCol="0"/>
          <a:lstStyle>
            <a:lvl1pPr fontAlgn="auto">
              <a:spcBef>
                <a:spcPts val="0"/>
              </a:spcBef>
              <a:spcAft>
                <a:spcPts val="0"/>
              </a:spcAft>
              <a:defRPr sz="800">
                <a:solidFill>
                  <a:schemeClr val="bg1"/>
                </a:solidFill>
                <a:latin typeface="+mn-lt"/>
                <a:ea typeface="+mn-ea"/>
                <a:cs typeface="+mn-cs"/>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rtlCol="0"/>
          <a:lstStyle>
            <a:lvl1pPr fontAlgn="auto">
              <a:spcBef>
                <a:spcPts val="0"/>
              </a:spcBef>
              <a:spcAft>
                <a:spcPts val="0"/>
              </a:spcAft>
              <a:defRPr>
                <a:solidFill>
                  <a:schemeClr val="tx1">
                    <a:tint val="75000"/>
                  </a:schemeClr>
                </a:solidFill>
                <a:latin typeface="+mn-lt"/>
                <a:ea typeface="+mn-ea"/>
                <a:cs typeface="+mn-cs"/>
              </a:defRPr>
            </a:lvl1pPr>
          </a:lstStyle>
          <a:p>
            <a:pPr>
              <a:defRPr/>
            </a:pPr>
            <a:endParaRPr lang="en-US"/>
          </a:p>
        </p:txBody>
      </p:sp>
    </p:spTree>
    <p:extLst>
      <p:ext uri="{BB962C8B-B14F-4D97-AF65-F5344CB8AC3E}">
        <p14:creationId xmlns:p14="http://schemas.microsoft.com/office/powerpoint/2010/main" val="33807737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7" name="Table Placeholder 6"/>
          <p:cNvSpPr>
            <a:spLocks noGrp="1"/>
          </p:cNvSpPr>
          <p:nvPr>
            <p:ph type="tbl" sz="quarter" idx="13"/>
          </p:nvPr>
        </p:nvSpPr>
        <p:spPr>
          <a:xfrm>
            <a:off x="457200" y="1447800"/>
            <a:ext cx="8229600" cy="4572000"/>
          </a:xfrm>
        </p:spPr>
        <p:txBody>
          <a:bodyPr rtlCol="0">
            <a:normAutofit/>
          </a:bodyPr>
          <a:lstStyle>
            <a:lvl1pPr>
              <a:defRPr>
                <a:solidFill>
                  <a:schemeClr val="bg1"/>
                </a:solidFill>
              </a:defRPr>
            </a:lvl1pPr>
          </a:lstStyle>
          <a:p>
            <a:pPr lvl="0"/>
            <a:endParaRPr lang="en-US" noProof="0"/>
          </a:p>
        </p:txBody>
      </p:sp>
      <p:sp>
        <p:nvSpPr>
          <p:cNvPr id="4" name="Date Placeholder 3"/>
          <p:cNvSpPr>
            <a:spLocks noGrp="1"/>
          </p:cNvSpPr>
          <p:nvPr>
            <p:ph type="dt" sz="half" idx="14"/>
          </p:nvPr>
        </p:nvSpPr>
        <p:spPr/>
        <p:txBody>
          <a:bodyPr/>
          <a:lstStyle>
            <a:lvl1pPr>
              <a:defRPr/>
            </a:lvl1pPr>
          </a:lstStyle>
          <a:p>
            <a:pPr>
              <a:defRPr/>
            </a:pPr>
            <a:fld id="{5389D22B-5D18-4AED-8DCF-86772049AB37}" type="datetimeFigureOut">
              <a:rPr lang="en-US"/>
              <a:pPr>
                <a:defRPr/>
              </a:pPr>
              <a:t>4/29/2024</a:t>
            </a:fld>
            <a:endParaRPr lang="en-US"/>
          </a:p>
        </p:txBody>
      </p:sp>
      <p:sp>
        <p:nvSpPr>
          <p:cNvPr id="5" name="Footer Placeholder 4"/>
          <p:cNvSpPr>
            <a:spLocks noGrp="1"/>
          </p:cNvSpPr>
          <p:nvPr>
            <p:ph type="ftr" sz="quarter" idx="15"/>
          </p:nvPr>
        </p:nvSpPr>
        <p:spPr/>
        <p:txBody>
          <a:bodyPr/>
          <a:lstStyle>
            <a:lvl1pPr>
              <a:defRPr/>
            </a:lvl1pPr>
          </a:lstStyle>
          <a:p>
            <a:pPr>
              <a:defRPr/>
            </a:pPr>
            <a:endParaRPr lang="en-US"/>
          </a:p>
        </p:txBody>
      </p:sp>
      <p:sp>
        <p:nvSpPr>
          <p:cNvPr id="6" name="Slide Number Placeholder 5"/>
          <p:cNvSpPr>
            <a:spLocks noGrp="1"/>
          </p:cNvSpPr>
          <p:nvPr>
            <p:ph type="sldNum" sz="quarter" idx="16"/>
          </p:nvPr>
        </p:nvSpPr>
        <p:spPr/>
        <p:txBody>
          <a:bodyPr/>
          <a:lstStyle>
            <a:lvl1pPr>
              <a:defRPr/>
            </a:lvl1pPr>
          </a:lstStyle>
          <a:p>
            <a:pPr>
              <a:defRPr/>
            </a:pPr>
            <a:fld id="{D909D4D1-55FB-40D3-A70C-FA3134E6B03B}" type="slidenum">
              <a:rPr lang="en-US"/>
              <a:pPr>
                <a:defRPr/>
              </a:pPr>
              <a:t>‹#›</a:t>
            </a:fld>
            <a:endParaRPr lang="en-US"/>
          </a:p>
        </p:txBody>
      </p:sp>
    </p:spTree>
    <p:extLst>
      <p:ext uri="{BB962C8B-B14F-4D97-AF65-F5344CB8AC3E}">
        <p14:creationId xmlns:p14="http://schemas.microsoft.com/office/powerpoint/2010/main" val="3566872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Freeform 4"/>
          <p:cNvSpPr/>
          <p:nvPr/>
        </p:nvSpPr>
        <p:spPr>
          <a:xfrm>
            <a:off x="-1588" y="-1588"/>
            <a:ext cx="9145588" cy="6859588"/>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US" dirty="0"/>
          </a:p>
        </p:txBody>
      </p:sp>
      <p:sp>
        <p:nvSpPr>
          <p:cNvPr id="6" name="Date Placeholder 3"/>
          <p:cNvSpPr>
            <a:spLocks noGrp="1"/>
          </p:cNvSpPr>
          <p:nvPr>
            <p:ph type="dt" sz="half" idx="10"/>
          </p:nvPr>
        </p:nvSpPr>
        <p:spPr/>
        <p:txBody>
          <a:bodyPr/>
          <a:lstStyle>
            <a:lvl1pPr>
              <a:defRPr/>
            </a:lvl1pPr>
          </a:lstStyle>
          <a:p>
            <a:pPr>
              <a:defRPr/>
            </a:pPr>
            <a:fld id="{94E5F8D6-7BDA-4030-BD40-C11C77054E23}" type="datetimeFigureOut">
              <a:rPr lang="en-US"/>
              <a:pPr>
                <a:defRPr/>
              </a:pPr>
              <a:t>4/29/2024</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0849885E-AB3E-40AD-8CBB-D56E59331AEE}" type="slidenum">
              <a:rPr lang="en-US"/>
              <a:pPr>
                <a:defRPr/>
              </a:pPr>
              <a:t>‹#›</a:t>
            </a:fld>
            <a:endParaRPr lang="en-US"/>
          </a:p>
        </p:txBody>
      </p:sp>
    </p:spTree>
    <p:extLst>
      <p:ext uri="{BB962C8B-B14F-4D97-AF65-F5344CB8AC3E}">
        <p14:creationId xmlns:p14="http://schemas.microsoft.com/office/powerpoint/2010/main" val="25971311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90573FCA-30F0-44B8-A5AB-C2C2F2371648}" type="datetimeFigureOut">
              <a:rPr lang="en-US"/>
              <a:pPr>
                <a:defRPr/>
              </a:pPr>
              <a:t>4/29/2024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ln/>
        </p:spPr>
        <p:txBody>
          <a:bodyPr/>
          <a:lstStyle>
            <a:lvl1pPr>
              <a:defRPr/>
            </a:lvl1pPr>
          </a:lstStyle>
          <a:p>
            <a:pPr>
              <a:defRPr/>
            </a:pPr>
            <a:fld id="{1977DEFF-E2D0-4CD0-81C7-ED968251D7ED}" type="slidenum">
              <a:rPr lang="en-US"/>
              <a:pPr>
                <a:defRPr/>
              </a:pPr>
              <a:t>‹#›</a:t>
            </a:fld>
            <a:endParaRPr lang="en-US"/>
          </a:p>
        </p:txBody>
      </p:sp>
    </p:spTree>
    <p:extLst>
      <p:ext uri="{BB962C8B-B14F-4D97-AF65-F5344CB8AC3E}">
        <p14:creationId xmlns:p14="http://schemas.microsoft.com/office/powerpoint/2010/main" val="4577682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Freeform 3"/>
          <p:cNvSpPr/>
          <p:nvPr/>
        </p:nvSpPr>
        <p:spPr>
          <a:xfrm>
            <a:off x="-1588" y="-1588"/>
            <a:ext cx="9145588" cy="6859588"/>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ight Triangle 4"/>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lvl="0"/>
            <a:r>
              <a:rPr lang="en-US"/>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Date Placeholder 3"/>
          <p:cNvSpPr>
            <a:spLocks noGrp="1"/>
          </p:cNvSpPr>
          <p:nvPr>
            <p:ph type="dt" sz="half" idx="10"/>
          </p:nvPr>
        </p:nvSpPr>
        <p:spPr/>
        <p:txBody>
          <a:bodyPr/>
          <a:lstStyle>
            <a:lvl1pPr>
              <a:defRPr/>
            </a:lvl1pPr>
          </a:lstStyle>
          <a:p>
            <a:pPr>
              <a:defRPr/>
            </a:pPr>
            <a:fld id="{89401CFA-1E84-43B0-A0B8-97E594445524}" type="datetimeFigureOut">
              <a:rPr lang="en-US"/>
              <a:pPr>
                <a:defRPr/>
              </a:pPr>
              <a:t>4/29/2024</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22F59333-0C0C-4C89-8559-705CE8688D4E}" type="slidenum">
              <a:rPr lang="en-US"/>
              <a:pPr>
                <a:defRPr/>
              </a:pPr>
              <a:t>‹#›</a:t>
            </a:fld>
            <a:endParaRPr lang="en-US"/>
          </a:p>
        </p:txBody>
      </p:sp>
    </p:spTree>
    <p:extLst>
      <p:ext uri="{BB962C8B-B14F-4D97-AF65-F5344CB8AC3E}">
        <p14:creationId xmlns:p14="http://schemas.microsoft.com/office/powerpoint/2010/main" val="27378344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7"/>
          <p:cNvSpPr>
            <a:spLocks noGrp="1"/>
          </p:cNvSpPr>
          <p:nvPr>
            <p:ph type="title"/>
          </p:nvPr>
        </p:nvSpPr>
        <p:spPr/>
        <p:txBody>
          <a:bodyPr/>
          <a:lstStyle/>
          <a:p>
            <a:r>
              <a:rPr lang="en-US"/>
              <a:t>Click to edit Master title style</a:t>
            </a:r>
          </a:p>
        </p:txBody>
      </p:sp>
      <p:sp>
        <p:nvSpPr>
          <p:cNvPr id="5" name="Date Placeholder 3"/>
          <p:cNvSpPr>
            <a:spLocks noGrp="1"/>
          </p:cNvSpPr>
          <p:nvPr>
            <p:ph type="dt" sz="half" idx="10"/>
          </p:nvPr>
        </p:nvSpPr>
        <p:spPr/>
        <p:txBody>
          <a:bodyPr/>
          <a:lstStyle>
            <a:lvl1pPr>
              <a:defRPr/>
            </a:lvl1pPr>
          </a:lstStyle>
          <a:p>
            <a:pPr>
              <a:defRPr/>
            </a:pPr>
            <a:fld id="{12E70AF1-361E-4DBC-8914-AB35DF82E7B5}" type="datetimeFigureOut">
              <a:rPr lang="en-US"/>
              <a:pPr>
                <a:defRPr/>
              </a:pPr>
              <a:t>4/29/2024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a:ln/>
        </p:spPr>
        <p:txBody>
          <a:bodyPr/>
          <a:lstStyle>
            <a:lvl1pPr>
              <a:defRPr/>
            </a:lvl1pPr>
          </a:lstStyle>
          <a:p>
            <a:pPr>
              <a:defRPr/>
            </a:pPr>
            <a:fld id="{05287C68-C95D-48DF-8E50-6CD3D0390079}" type="slidenum">
              <a:rPr lang="en-US"/>
              <a:pPr>
                <a:defRPr/>
              </a:pPr>
              <a:t>‹#›</a:t>
            </a:fld>
            <a:endParaRPr lang="en-US"/>
          </a:p>
        </p:txBody>
      </p:sp>
    </p:spTree>
    <p:extLst>
      <p:ext uri="{BB962C8B-B14F-4D97-AF65-F5344CB8AC3E}">
        <p14:creationId xmlns:p14="http://schemas.microsoft.com/office/powerpoint/2010/main" val="7690995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64CD6542-5D11-4F6D-9B2D-4FD7893191A1}" type="datetimeFigureOut">
              <a:rPr lang="en-US"/>
              <a:pPr>
                <a:defRPr/>
              </a:pPr>
              <a:t>4/29/2024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a:ln/>
        </p:spPr>
        <p:txBody>
          <a:bodyPr/>
          <a:lstStyle>
            <a:lvl1pPr>
              <a:defRPr/>
            </a:lvl1pPr>
          </a:lstStyle>
          <a:p>
            <a:pPr>
              <a:defRPr/>
            </a:pPr>
            <a:fld id="{68428E44-0F31-4330-A044-E85D10F835DE}" type="slidenum">
              <a:rPr lang="en-US"/>
              <a:pPr>
                <a:defRPr/>
              </a:pPr>
              <a:t>‹#›</a:t>
            </a:fld>
            <a:endParaRPr lang="en-US"/>
          </a:p>
        </p:txBody>
      </p:sp>
    </p:spTree>
    <p:extLst>
      <p:ext uri="{BB962C8B-B14F-4D97-AF65-F5344CB8AC3E}">
        <p14:creationId xmlns:p14="http://schemas.microsoft.com/office/powerpoint/2010/main" val="1199996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86253945-54EE-4915-B5A2-E34CC5722C85}" type="datetimeFigureOut">
              <a:rPr lang="en-US"/>
              <a:pPr>
                <a:defRPr/>
              </a:pPr>
              <a:t>4/29/2024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a:ln/>
        </p:spPr>
        <p:txBody>
          <a:bodyPr/>
          <a:lstStyle>
            <a:lvl1pPr>
              <a:defRPr/>
            </a:lvl1pPr>
          </a:lstStyle>
          <a:p>
            <a:pPr>
              <a:defRPr/>
            </a:pPr>
            <a:fld id="{CFC97811-9153-44A3-850C-AC1B8B94506C}" type="slidenum">
              <a:rPr lang="en-US"/>
              <a:pPr>
                <a:defRPr/>
              </a:pPr>
              <a:t>‹#›</a:t>
            </a:fld>
            <a:endParaRPr lang="en-US"/>
          </a:p>
        </p:txBody>
      </p:sp>
    </p:spTree>
    <p:extLst>
      <p:ext uri="{BB962C8B-B14F-4D97-AF65-F5344CB8AC3E}">
        <p14:creationId xmlns:p14="http://schemas.microsoft.com/office/powerpoint/2010/main" val="37310191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D968332-F568-4E3F-9DCA-61C625B2CCAC}" type="datetimeFigureOut">
              <a:rPr lang="en-US"/>
              <a:pPr>
                <a:defRPr/>
              </a:pPr>
              <a:t>4/29/2024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a:ln/>
        </p:spPr>
        <p:txBody>
          <a:bodyPr/>
          <a:lstStyle>
            <a:lvl1pPr>
              <a:defRPr/>
            </a:lvl1pPr>
          </a:lstStyle>
          <a:p>
            <a:pPr>
              <a:defRPr/>
            </a:pPr>
            <a:fld id="{49EF2CF3-2DBB-47B6-AFD8-E279D7A4248E}" type="slidenum">
              <a:rPr lang="en-US"/>
              <a:pPr>
                <a:defRPr/>
              </a:pPr>
              <a:t>‹#›</a:t>
            </a:fld>
            <a:endParaRPr lang="en-US"/>
          </a:p>
        </p:txBody>
      </p:sp>
    </p:spTree>
    <p:extLst>
      <p:ext uri="{BB962C8B-B14F-4D97-AF65-F5344CB8AC3E}">
        <p14:creationId xmlns:p14="http://schemas.microsoft.com/office/powerpoint/2010/main" val="3702701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4A79721-3278-44CC-94E3-4B6E18AB729C}" type="datetimeFigureOut">
              <a:rPr lang="en-US"/>
              <a:pPr>
                <a:defRPr/>
              </a:pPr>
              <a:t>4/29/2024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7915E28-3E36-4E08-8985-74FFFF1295C2}" type="slidenum">
              <a:rPr lang="en-US"/>
              <a:pPr>
                <a:defRPr/>
              </a:pPr>
              <a:t>‹#›</a:t>
            </a:fld>
            <a:endParaRPr lang="en-US"/>
          </a:p>
        </p:txBody>
      </p:sp>
    </p:spTree>
    <p:extLst>
      <p:ext uri="{BB962C8B-B14F-4D97-AF65-F5344CB8AC3E}">
        <p14:creationId xmlns:p14="http://schemas.microsoft.com/office/powerpoint/2010/main" val="38296189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ight Triangle 4"/>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ight Triangle 5"/>
          <p:cNvSpPr/>
          <p:nvPr/>
        </p:nvSpPr>
        <p:spPr>
          <a:xfrm rot="5400000">
            <a:off x="433388" y="-433388"/>
            <a:ext cx="6858000" cy="7724775"/>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lvl="0"/>
            <a:r>
              <a:rPr lang="en-US"/>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lvl1pPr>
              <a:defRPr/>
            </a:lvl1pPr>
          </a:lstStyle>
          <a:p>
            <a:pPr>
              <a:defRPr/>
            </a:pPr>
            <a:fld id="{B9C7DA05-7656-4A3C-B393-26DCA291BA35}" type="datetimeFigureOut">
              <a:rPr lang="en-US"/>
              <a:pPr>
                <a:defRPr/>
              </a:pPr>
              <a:t>4/29/2024</a:t>
            </a:fld>
            <a:endParaRPr lang="en-US"/>
          </a:p>
        </p:txBody>
      </p:sp>
      <p:sp>
        <p:nvSpPr>
          <p:cNvPr id="8" name="Footer Placeholder 5"/>
          <p:cNvSpPr>
            <a:spLocks noGrp="1"/>
          </p:cNvSpPr>
          <p:nvPr>
            <p:ph type="ftr" sz="quarter" idx="11"/>
          </p:nvPr>
        </p:nvSpPr>
        <p:spPr/>
        <p:txBody>
          <a:bodyPr/>
          <a:lstStyle>
            <a:lvl1pPr>
              <a:defRPr>
                <a:solidFill>
                  <a:schemeClr val="tx2"/>
                </a:solidFill>
              </a:defRPr>
            </a:lvl1pPr>
          </a:lstStyle>
          <a:p>
            <a:pPr>
              <a:defRPr/>
            </a:pPr>
            <a:endParaRPr lang="en-US"/>
          </a:p>
        </p:txBody>
      </p:sp>
      <p:sp>
        <p:nvSpPr>
          <p:cNvPr id="9"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pPr>
              <a:defRPr/>
            </a:pPr>
            <a:fld id="{2E139E2A-AE1F-4200-878F-BB4D57837D11}" type="slidenum">
              <a:rPr lang="en-US"/>
              <a:pPr>
                <a:defRPr/>
              </a:pPr>
              <a:t>‹#›</a:t>
            </a:fld>
            <a:endParaRPr lang="en-US"/>
          </a:p>
        </p:txBody>
      </p:sp>
    </p:spTree>
    <p:extLst>
      <p:ext uri="{BB962C8B-B14F-4D97-AF65-F5344CB8AC3E}">
        <p14:creationId xmlns:p14="http://schemas.microsoft.com/office/powerpoint/2010/main" val="5624611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ight Triangle 4"/>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Freeform 5"/>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rtlCol="0" anchor="ctr">
            <a:normAutofit/>
          </a:bodyPr>
          <a:lstStyle>
            <a:lvl1pPr algn="r">
              <a:defRPr/>
            </a:lvl1pPr>
          </a:lstStyle>
          <a:p>
            <a:pPr lvl="0"/>
            <a:r>
              <a:rPr lang="en-US" noProof="0"/>
              <a:t>Drag picture to placeholder or click icon to add</a:t>
            </a:r>
            <a:endParaRPr lang="en-US" noProof="0" dirty="0"/>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5"/>
          </p:nvPr>
        </p:nvSpPr>
        <p:spPr/>
        <p:txBody>
          <a:bodyPr/>
          <a:lstStyle>
            <a:lvl1pPr>
              <a:defRPr/>
            </a:lvl1pPr>
          </a:lstStyle>
          <a:p>
            <a:pPr>
              <a:defRPr/>
            </a:pPr>
            <a:fld id="{B5CE715F-C942-40C7-A6B9-0E00969E9677}" type="datetimeFigureOut">
              <a:rPr lang="en-US"/>
              <a:pPr>
                <a:defRPr/>
              </a:pPr>
              <a:t>4/29/2024</a:t>
            </a:fld>
            <a:endParaRPr lang="en-US"/>
          </a:p>
        </p:txBody>
      </p:sp>
      <p:sp>
        <p:nvSpPr>
          <p:cNvPr id="8" name="Footer Placeholder 5"/>
          <p:cNvSpPr>
            <a:spLocks noGrp="1"/>
          </p:cNvSpPr>
          <p:nvPr>
            <p:ph type="ftr" sz="quarter" idx="16"/>
          </p:nvPr>
        </p:nvSpPr>
        <p:spPr/>
        <p:txBody>
          <a:bodyPr/>
          <a:lstStyle>
            <a:lvl1pPr>
              <a:defRPr/>
            </a:lvl1pPr>
          </a:lstStyle>
          <a:p>
            <a:pPr>
              <a:defRPr/>
            </a:pPr>
            <a:endParaRPr lang="en-US"/>
          </a:p>
        </p:txBody>
      </p:sp>
      <p:sp>
        <p:nvSpPr>
          <p:cNvPr id="9" name="Slide Number Placeholder 6"/>
          <p:cNvSpPr>
            <a:spLocks noGrp="1"/>
          </p:cNvSpPr>
          <p:nvPr>
            <p:ph type="sldNum" sz="quarter" idx="17"/>
          </p:nvPr>
        </p:nvSpPr>
        <p:spPr/>
        <p:txBody>
          <a:bodyPr/>
          <a:lstStyle>
            <a:lvl1pPr>
              <a:defRPr/>
            </a:lvl1pPr>
          </a:lstStyle>
          <a:p>
            <a:pPr>
              <a:defRPr/>
            </a:pPr>
            <a:fld id="{C70C40B3-DD44-4E5B-810E-8875822C956A}" type="slidenum">
              <a:rPr lang="en-US"/>
              <a:pPr>
                <a:defRPr/>
              </a:pPr>
              <a:t>‹#›</a:t>
            </a:fld>
            <a:endParaRPr lang="en-US"/>
          </a:p>
        </p:txBody>
      </p:sp>
    </p:spTree>
    <p:extLst>
      <p:ext uri="{BB962C8B-B14F-4D97-AF65-F5344CB8AC3E}">
        <p14:creationId xmlns:p14="http://schemas.microsoft.com/office/powerpoint/2010/main" val="22400167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45EF024-E614-4575-8C16-3853768249D6}" type="datetimeFigureOut">
              <a:rPr lang="en-US"/>
              <a:pPr>
                <a:defRPr/>
              </a:pPr>
              <a:t>4/29/2024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ln/>
        </p:spPr>
        <p:txBody>
          <a:bodyPr/>
          <a:lstStyle>
            <a:lvl1pPr>
              <a:defRPr/>
            </a:lvl1pPr>
          </a:lstStyle>
          <a:p>
            <a:pPr>
              <a:defRPr/>
            </a:pPr>
            <a:fld id="{21700C77-619E-4940-9121-FF3C4018E030}" type="slidenum">
              <a:rPr lang="en-US"/>
              <a:pPr>
                <a:defRPr/>
              </a:pPr>
              <a:t>‹#›</a:t>
            </a:fld>
            <a:endParaRPr lang="en-US"/>
          </a:p>
        </p:txBody>
      </p:sp>
    </p:spTree>
    <p:extLst>
      <p:ext uri="{BB962C8B-B14F-4D97-AF65-F5344CB8AC3E}">
        <p14:creationId xmlns:p14="http://schemas.microsoft.com/office/powerpoint/2010/main" val="18023709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rtlCol="0"/>
          <a:lstStyle>
            <a:lvl1pPr>
              <a:defRPr>
                <a:latin typeface="Arial" charset="0"/>
                <a:ea typeface="ＭＳ Ｐゴシック" charset="0"/>
                <a:cs typeface="Arial" charset="0"/>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rtlCol="0"/>
          <a:lstStyle>
            <a:lvl1pPr>
              <a:defRPr sz="1650">
                <a:latin typeface="Arial" charset="0"/>
                <a:ea typeface="ＭＳ Ｐゴシック" charset="0"/>
                <a:cs typeface="Arial" charset="0"/>
              </a:defRPr>
            </a:lvl1pPr>
          </a:lstStyle>
          <a:p>
            <a:pPr>
              <a:defRPr/>
            </a:pPr>
            <a:endParaRPr lang="en-US"/>
          </a:p>
        </p:txBody>
      </p:sp>
    </p:spTree>
    <p:extLst>
      <p:ext uri="{BB962C8B-B14F-4D97-AF65-F5344CB8AC3E}">
        <p14:creationId xmlns:p14="http://schemas.microsoft.com/office/powerpoint/2010/main" val="2908418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B7440A4B-42D2-4BD9-8C40-863820E3955E}" type="datetimeFigureOut">
              <a:rPr lang="en-US"/>
              <a:pPr>
                <a:defRPr/>
              </a:pPr>
              <a:t>4/29/2024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2685636-64FD-4DF8-A305-C9ADC3C62ED1}" type="slidenum">
              <a:rPr lang="en-US"/>
              <a:pPr>
                <a:defRPr/>
              </a:pPr>
              <a:t>‹#›</a:t>
            </a:fld>
            <a:endParaRPr lang="en-US"/>
          </a:p>
        </p:txBody>
      </p:sp>
    </p:spTree>
    <p:extLst>
      <p:ext uri="{BB962C8B-B14F-4D97-AF65-F5344CB8AC3E}">
        <p14:creationId xmlns:p14="http://schemas.microsoft.com/office/powerpoint/2010/main" val="1326343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506D7CA3-34F4-4420-A358-50F6ADD18EE1}" type="datetimeFigureOut">
              <a:rPr lang="en-US"/>
              <a:pPr>
                <a:defRPr/>
              </a:pPr>
              <a:t>4/29/2024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4244E2A-3E69-4588-A91C-D9BF71D32BC5}" type="slidenum">
              <a:rPr lang="en-US"/>
              <a:pPr>
                <a:defRPr/>
              </a:pPr>
              <a:t>‹#›</a:t>
            </a:fld>
            <a:endParaRPr lang="en-US"/>
          </a:p>
        </p:txBody>
      </p:sp>
    </p:spTree>
    <p:extLst>
      <p:ext uri="{BB962C8B-B14F-4D97-AF65-F5344CB8AC3E}">
        <p14:creationId xmlns:p14="http://schemas.microsoft.com/office/powerpoint/2010/main" val="2132629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569C97C1-354E-4B1B-A8F2-7103CCF98197}" type="datetimeFigureOut">
              <a:rPr lang="en-US"/>
              <a:pPr>
                <a:defRPr/>
              </a:pPr>
              <a:t>4/29/2024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A750F97-29F9-4CA8-AB7E-F8AD7635BB3E}" type="slidenum">
              <a:rPr lang="en-US"/>
              <a:pPr>
                <a:defRPr/>
              </a:pPr>
              <a:t>‹#›</a:t>
            </a:fld>
            <a:endParaRPr lang="en-US"/>
          </a:p>
        </p:txBody>
      </p:sp>
    </p:spTree>
    <p:extLst>
      <p:ext uri="{BB962C8B-B14F-4D97-AF65-F5344CB8AC3E}">
        <p14:creationId xmlns:p14="http://schemas.microsoft.com/office/powerpoint/2010/main" val="28486793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C6642CFF-EE0A-466D-9491-9ADA6101C843}" type="datetimeFigureOut">
              <a:rPr lang="en-US"/>
              <a:pPr>
                <a:defRPr/>
              </a:pPr>
              <a:t>4/29/2024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3DFA739-C5C0-4C94-89E9-577D8689580D}" type="slidenum">
              <a:rPr lang="en-US"/>
              <a:pPr>
                <a:defRPr/>
              </a:pPr>
              <a:t>‹#›</a:t>
            </a:fld>
            <a:endParaRPr lang="en-US"/>
          </a:p>
        </p:txBody>
      </p:sp>
    </p:spTree>
    <p:extLst>
      <p:ext uri="{BB962C8B-B14F-4D97-AF65-F5344CB8AC3E}">
        <p14:creationId xmlns:p14="http://schemas.microsoft.com/office/powerpoint/2010/main" val="1032253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F5A92CF-DAFA-4464-B687-CD8D0BA214E3}" type="datetimeFigureOut">
              <a:rPr lang="en-US"/>
              <a:pPr>
                <a:defRPr/>
              </a:pPr>
              <a:t>4/29/2024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9F462F4-4334-4E6B-877A-A72951A5B91A}" type="slidenum">
              <a:rPr lang="en-US"/>
              <a:pPr>
                <a:defRPr/>
              </a:pPr>
              <a:t>‹#›</a:t>
            </a:fld>
            <a:endParaRPr lang="en-US"/>
          </a:p>
        </p:txBody>
      </p:sp>
    </p:spTree>
    <p:extLst>
      <p:ext uri="{BB962C8B-B14F-4D97-AF65-F5344CB8AC3E}">
        <p14:creationId xmlns:p14="http://schemas.microsoft.com/office/powerpoint/2010/main" val="421645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3"/>
          <p:cNvSpPr>
            <a:spLocks noGrp="1"/>
          </p:cNvSpPr>
          <p:nvPr>
            <p:ph type="dt" sz="half" idx="10"/>
          </p:nvPr>
        </p:nvSpPr>
        <p:spPr/>
        <p:txBody>
          <a:bodyPr/>
          <a:lstStyle>
            <a:lvl1pPr>
              <a:defRPr/>
            </a:lvl1pPr>
          </a:lstStyle>
          <a:p>
            <a:pPr>
              <a:defRPr/>
            </a:pPr>
            <a:fld id="{ECE1177A-93E7-40B6-94B2-E66391D083D0}" type="datetimeFigureOut">
              <a:rPr lang="en-US"/>
              <a:pPr>
                <a:defRPr/>
              </a:pPr>
              <a:t>4/29/2024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61C5A77-5DC8-4D78-91E3-0E19BE93BD39}" type="slidenum">
              <a:rPr lang="en-US"/>
              <a:pPr>
                <a:defRPr/>
              </a:pPr>
              <a:t>‹#›</a:t>
            </a:fld>
            <a:endParaRPr lang="en-US"/>
          </a:p>
        </p:txBody>
      </p:sp>
    </p:spTree>
    <p:extLst>
      <p:ext uri="{BB962C8B-B14F-4D97-AF65-F5344CB8AC3E}">
        <p14:creationId xmlns:p14="http://schemas.microsoft.com/office/powerpoint/2010/main" val="17355661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376CCD7-4801-41DE-96EA-C0A478E50C25}" type="datetimeFigureOut">
              <a:rPr lang="en-US"/>
              <a:pPr>
                <a:defRPr/>
              </a:pPr>
              <a:t>4/29/2024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494FF78-44C9-42D3-AEF1-58EB47FD223D}" type="slidenum">
              <a:rPr lang="en-US"/>
              <a:pPr>
                <a:defRPr/>
              </a:pPr>
              <a:t>‹#›</a:t>
            </a:fld>
            <a:endParaRPr lang="en-US"/>
          </a:p>
        </p:txBody>
      </p:sp>
    </p:spTree>
    <p:extLst>
      <p:ext uri="{BB962C8B-B14F-4D97-AF65-F5344CB8AC3E}">
        <p14:creationId xmlns:p14="http://schemas.microsoft.com/office/powerpoint/2010/main" val="1896668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2F56FB"/>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cs typeface="Arial" pitchFamily="34" charset="0"/>
              </a:defRPr>
            </a:lvl1pPr>
          </a:lstStyle>
          <a:p>
            <a:pPr>
              <a:defRPr/>
            </a:pPr>
            <a:fld id="{C79E7F04-E298-483B-8381-D23E4FE2787E}" type="datetimeFigureOut">
              <a:rPr lang="en-US"/>
              <a:pPr>
                <a:defRPr/>
              </a:pPr>
              <a:t>4/29/2024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cs typeface="Arial" pitchFamily="34" charset="0"/>
              </a:defRPr>
            </a:lvl1pPr>
          </a:lstStyle>
          <a:p>
            <a:pPr>
              <a:defRPr/>
            </a:pPr>
            <a:fld id="{57C217A6-D0AD-4505-A31C-F49ECC7E207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05" r:id="rId1"/>
    <p:sldLayoutId id="2147483906" r:id="rId2"/>
    <p:sldLayoutId id="2147483907" r:id="rId3"/>
    <p:sldLayoutId id="2147483908" r:id="rId4"/>
    <p:sldLayoutId id="2147483909" r:id="rId5"/>
    <p:sldLayoutId id="2147483910" r:id="rId6"/>
    <p:sldLayoutId id="2147483911" r:id="rId7"/>
    <p:sldLayoutId id="2147483912" r:id="rId8"/>
    <p:sldLayoutId id="2147483913" r:id="rId9"/>
    <p:sldLayoutId id="2147483914" r:id="rId10"/>
    <p:sldLayoutId id="2147483922" r:id="rId11"/>
    <p:sldLayoutId id="2147483915" r:id="rId12"/>
  </p:sldLayoutIdLst>
  <p:txStyles>
    <p:titleStyle>
      <a:lvl1pPr algn="ctr" rtl="0" eaLnBrk="0" fontAlgn="base" hangingPunct="0">
        <a:spcBef>
          <a:spcPct val="0"/>
        </a:spcBef>
        <a:spcAft>
          <a:spcPct val="0"/>
        </a:spcAft>
        <a:defRPr sz="4400" kern="1200">
          <a:solidFill>
            <a:schemeClr val="bg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bg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bg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bg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bg1"/>
          </a:solidFill>
          <a:latin typeface="Calibri" pitchFamily="34" charset="0"/>
          <a:ea typeface="ＭＳ Ｐゴシック" charset="0"/>
          <a:cs typeface="ＭＳ Ｐゴシック" charset="0"/>
        </a:defRPr>
      </a:lvl5pPr>
      <a:lvl6pPr marL="457200" algn="ctr" rtl="0" fontAlgn="base">
        <a:spcBef>
          <a:spcPct val="0"/>
        </a:spcBef>
        <a:spcAft>
          <a:spcPct val="0"/>
        </a:spcAft>
        <a:defRPr sz="4400">
          <a:solidFill>
            <a:schemeClr val="bg1"/>
          </a:solidFill>
          <a:latin typeface="Calibri" pitchFamily="34" charset="0"/>
        </a:defRPr>
      </a:lvl6pPr>
      <a:lvl7pPr marL="914400" algn="ctr" rtl="0" fontAlgn="base">
        <a:spcBef>
          <a:spcPct val="0"/>
        </a:spcBef>
        <a:spcAft>
          <a:spcPct val="0"/>
        </a:spcAft>
        <a:defRPr sz="4400">
          <a:solidFill>
            <a:schemeClr val="bg1"/>
          </a:solidFill>
          <a:latin typeface="Calibri" pitchFamily="34" charset="0"/>
        </a:defRPr>
      </a:lvl7pPr>
      <a:lvl8pPr marL="1371600" algn="ctr" rtl="0" fontAlgn="base">
        <a:spcBef>
          <a:spcPct val="0"/>
        </a:spcBef>
        <a:spcAft>
          <a:spcPct val="0"/>
        </a:spcAft>
        <a:defRPr sz="4400">
          <a:solidFill>
            <a:schemeClr val="bg1"/>
          </a:solidFill>
          <a:latin typeface="Calibri" pitchFamily="34" charset="0"/>
        </a:defRPr>
      </a:lvl8pPr>
      <a:lvl9pPr marL="1828800" algn="ctr" rtl="0" fontAlgn="base">
        <a:spcBef>
          <a:spcPct val="0"/>
        </a:spcBef>
        <a:spcAft>
          <a:spcPct val="0"/>
        </a:spcAft>
        <a:defRPr sz="4400">
          <a:solidFill>
            <a:schemeClr val="bg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bg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bg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bg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bg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bg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6"/>
          <p:cNvSpPr/>
          <p:nvPr/>
        </p:nvSpPr>
        <p:spPr>
          <a:xfrm>
            <a:off x="-3175" y="5051425"/>
            <a:ext cx="3575050" cy="1806575"/>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Freeform 7"/>
          <p:cNvSpPr/>
          <p:nvPr/>
        </p:nvSpPr>
        <p:spPr>
          <a:xfrm>
            <a:off x="-1588" y="5051425"/>
            <a:ext cx="9145588" cy="180657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Placeholder 1"/>
          <p:cNvSpPr>
            <a:spLocks noGrp="1"/>
          </p:cNvSpPr>
          <p:nvPr>
            <p:ph type="title"/>
          </p:nvPr>
        </p:nvSpPr>
        <p:spPr>
          <a:xfrm>
            <a:off x="822325" y="365125"/>
            <a:ext cx="7521575" cy="54927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2053" name="Text Placeholder 2"/>
          <p:cNvSpPr>
            <a:spLocks noGrp="1"/>
          </p:cNvSpPr>
          <p:nvPr>
            <p:ph type="body" idx="1"/>
          </p:nvPr>
        </p:nvSpPr>
        <p:spPr bwMode="auto">
          <a:xfrm>
            <a:off x="822325" y="1100138"/>
            <a:ext cx="7521575" cy="357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rot="19140000">
            <a:off x="201613" y="5870575"/>
            <a:ext cx="2176462" cy="201613"/>
          </a:xfrm>
          <a:prstGeom prst="rect">
            <a:avLst/>
          </a:prstGeom>
        </p:spPr>
        <p:txBody>
          <a:bodyPr vert="horz" wrap="square" lIns="91440" tIns="45720" rIns="91440" bIns="45720" numCol="1" anchor="ctr" anchorCtr="0" compatLnSpc="1">
            <a:prstTxWarp prst="textNoShape">
              <a:avLst/>
            </a:prstTxWarp>
          </a:bodyPr>
          <a:lstStyle>
            <a:lvl1pPr>
              <a:defRPr sz="1200">
                <a:solidFill>
                  <a:srgbClr val="FFFFFF"/>
                </a:solidFill>
                <a:latin typeface="Arial" pitchFamily="34" charset="0"/>
                <a:cs typeface="Arial" pitchFamily="34" charset="0"/>
              </a:defRPr>
            </a:lvl1pPr>
          </a:lstStyle>
          <a:p>
            <a:pPr>
              <a:defRPr/>
            </a:pPr>
            <a:fld id="{B240CA20-A0BF-4D22-BBE7-6E1892E7E27B}" type="datetimeFigureOut">
              <a:rPr lang="en-US"/>
              <a:pPr>
                <a:defRPr/>
              </a:pPr>
              <a:t>4/29/2024</a:t>
            </a:fld>
            <a:endParaRPr lang="en-US"/>
          </a:p>
        </p:txBody>
      </p:sp>
      <p:sp>
        <p:nvSpPr>
          <p:cNvPr id="5" name="Footer Placeholder 4"/>
          <p:cNvSpPr>
            <a:spLocks noGrp="1"/>
          </p:cNvSpPr>
          <p:nvPr>
            <p:ph type="ftr" sz="quarter" idx="3"/>
          </p:nvPr>
        </p:nvSpPr>
        <p:spPr>
          <a:xfrm>
            <a:off x="3517900" y="6284913"/>
            <a:ext cx="4724400" cy="274637"/>
          </a:xfrm>
          <a:prstGeom prst="rect">
            <a:avLst/>
          </a:prstGeom>
        </p:spPr>
        <p:txBody>
          <a:bodyPr vert="horz" lIns="91440" tIns="45720" rIns="91440" bIns="45720" rtlCol="0" anchor="ctr"/>
          <a:lstStyle>
            <a:lvl1pPr algn="r">
              <a:defRPr sz="1000" cap="all" spc="200" baseline="0">
                <a:solidFill>
                  <a:srgbClr val="FFFFFF"/>
                </a:solidFill>
                <a:latin typeface="Arial" charset="0"/>
                <a:ea typeface="ＭＳ Ｐゴシック" charset="0"/>
                <a:cs typeface="Arial" charset="0"/>
              </a:defRPr>
            </a:lvl1pPr>
          </a:lstStyle>
          <a:p>
            <a:pPr>
              <a:defRPr/>
            </a:pPr>
            <a:endParaRPr lang="en-US"/>
          </a:p>
        </p:txBody>
      </p:sp>
      <p:sp>
        <p:nvSpPr>
          <p:cNvPr id="6" name="Slide Number Placeholder 5"/>
          <p:cNvSpPr>
            <a:spLocks noGrp="1"/>
          </p:cNvSpPr>
          <p:nvPr>
            <p:ph type="sldNum" sz="quarter" idx="4"/>
          </p:nvPr>
        </p:nvSpPr>
        <p:spPr>
          <a:xfrm>
            <a:off x="8401050" y="6170613"/>
            <a:ext cx="503238" cy="503237"/>
          </a:xfrm>
          <a:prstGeom prst="ellipse">
            <a:avLst/>
          </a:prstGeom>
          <a:ln w="19050">
            <a:solidFill>
              <a:srgbClr val="FFFFFF"/>
            </a:solidFill>
          </a:ln>
        </p:spPr>
        <p:txBody>
          <a:bodyPr vert="horz" wrap="square" lIns="9144" tIns="9144" rIns="9144" bIns="9144" numCol="1" anchor="ctr" anchorCtr="0" compatLnSpc="1">
            <a:prstTxWarp prst="textNoShape">
              <a:avLst/>
            </a:prstTxWarp>
            <a:normAutofit/>
          </a:bodyPr>
          <a:lstStyle>
            <a:lvl1pPr algn="ctr">
              <a:defRPr sz="1600">
                <a:solidFill>
                  <a:srgbClr val="FFFFFF"/>
                </a:solidFill>
                <a:latin typeface="Arial" pitchFamily="34" charset="0"/>
                <a:cs typeface="Arial" pitchFamily="34" charset="0"/>
              </a:defRPr>
            </a:lvl1pPr>
          </a:lstStyle>
          <a:p>
            <a:pPr>
              <a:defRPr/>
            </a:pPr>
            <a:fld id="{477B6DE6-C67D-4BD1-919C-3923C470276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23" r:id="rId1"/>
    <p:sldLayoutId id="2147483916" r:id="rId2"/>
    <p:sldLayoutId id="2147483924" r:id="rId3"/>
    <p:sldLayoutId id="2147483917" r:id="rId4"/>
    <p:sldLayoutId id="2147483918" r:id="rId5"/>
    <p:sldLayoutId id="2147483919" r:id="rId6"/>
    <p:sldLayoutId id="2147483920" r:id="rId7"/>
    <p:sldLayoutId id="2147483925" r:id="rId8"/>
    <p:sldLayoutId id="2147483926" r:id="rId9"/>
    <p:sldLayoutId id="2147483921" r:id="rId10"/>
    <p:sldLayoutId id="2147483927" r:id="rId11"/>
  </p:sldLayoutIdLst>
  <p:txStyles>
    <p:titleStyle>
      <a:lvl1pPr algn="l" rtl="0" eaLnBrk="0" fontAlgn="base" hangingPunct="0">
        <a:spcBef>
          <a:spcPct val="0"/>
        </a:spcBef>
        <a:spcAft>
          <a:spcPct val="0"/>
        </a:spcAft>
        <a:defRPr sz="2800" kern="1200" cap="all">
          <a:solidFill>
            <a:schemeClr val="tx1"/>
          </a:solidFill>
          <a:latin typeface="+mj-lt"/>
          <a:ea typeface="ＭＳ Ｐゴシック" charset="0"/>
          <a:cs typeface="ＭＳ Ｐゴシック" charset="0"/>
        </a:defRPr>
      </a:lvl1pPr>
      <a:lvl2pPr algn="l" rtl="0" eaLnBrk="0" fontAlgn="base" hangingPunct="0">
        <a:spcBef>
          <a:spcPct val="0"/>
        </a:spcBef>
        <a:spcAft>
          <a:spcPct val="0"/>
        </a:spcAft>
        <a:defRPr sz="2800">
          <a:solidFill>
            <a:schemeClr val="tx1"/>
          </a:solidFill>
          <a:latin typeface="Franklin Gothic Medium" charset="0"/>
          <a:ea typeface="ＭＳ Ｐゴシック" charset="0"/>
          <a:cs typeface="ＭＳ Ｐゴシック" charset="0"/>
        </a:defRPr>
      </a:lvl2pPr>
      <a:lvl3pPr algn="l" rtl="0" eaLnBrk="0" fontAlgn="base" hangingPunct="0">
        <a:spcBef>
          <a:spcPct val="0"/>
        </a:spcBef>
        <a:spcAft>
          <a:spcPct val="0"/>
        </a:spcAft>
        <a:defRPr sz="2800">
          <a:solidFill>
            <a:schemeClr val="tx1"/>
          </a:solidFill>
          <a:latin typeface="Franklin Gothic Medium" charset="0"/>
          <a:ea typeface="ＭＳ Ｐゴシック" charset="0"/>
          <a:cs typeface="ＭＳ Ｐゴシック" charset="0"/>
        </a:defRPr>
      </a:lvl3pPr>
      <a:lvl4pPr algn="l" rtl="0" eaLnBrk="0" fontAlgn="base" hangingPunct="0">
        <a:spcBef>
          <a:spcPct val="0"/>
        </a:spcBef>
        <a:spcAft>
          <a:spcPct val="0"/>
        </a:spcAft>
        <a:defRPr sz="2800">
          <a:solidFill>
            <a:schemeClr val="tx1"/>
          </a:solidFill>
          <a:latin typeface="Franklin Gothic Medium" charset="0"/>
          <a:ea typeface="ＭＳ Ｐゴシック" charset="0"/>
          <a:cs typeface="ＭＳ Ｐゴシック" charset="0"/>
        </a:defRPr>
      </a:lvl4pPr>
      <a:lvl5pPr algn="l" rtl="0" eaLnBrk="0" fontAlgn="base" hangingPunct="0">
        <a:spcBef>
          <a:spcPct val="0"/>
        </a:spcBef>
        <a:spcAft>
          <a:spcPct val="0"/>
        </a:spcAft>
        <a:defRPr sz="2800">
          <a:solidFill>
            <a:schemeClr val="tx1"/>
          </a:solidFill>
          <a:latin typeface="Franklin Gothic Medium" charset="0"/>
          <a:ea typeface="ＭＳ Ｐゴシック" charset="0"/>
          <a:cs typeface="ＭＳ Ｐゴシック" charset="0"/>
        </a:defRPr>
      </a:lvl5pPr>
      <a:lvl6pPr marL="457200" algn="l" rtl="0" fontAlgn="base">
        <a:spcBef>
          <a:spcPct val="0"/>
        </a:spcBef>
        <a:spcAft>
          <a:spcPct val="0"/>
        </a:spcAft>
        <a:defRPr sz="2800">
          <a:solidFill>
            <a:schemeClr val="tx1"/>
          </a:solidFill>
          <a:latin typeface="Franklin Gothic Medium" charset="0"/>
          <a:ea typeface="ＭＳ Ｐゴシック" charset="0"/>
          <a:cs typeface="ＭＳ Ｐゴシック" charset="0"/>
        </a:defRPr>
      </a:lvl6pPr>
      <a:lvl7pPr marL="914400" algn="l" rtl="0" fontAlgn="base">
        <a:spcBef>
          <a:spcPct val="0"/>
        </a:spcBef>
        <a:spcAft>
          <a:spcPct val="0"/>
        </a:spcAft>
        <a:defRPr sz="2800">
          <a:solidFill>
            <a:schemeClr val="tx1"/>
          </a:solidFill>
          <a:latin typeface="Franklin Gothic Medium" charset="0"/>
          <a:ea typeface="ＭＳ Ｐゴシック" charset="0"/>
          <a:cs typeface="ＭＳ Ｐゴシック" charset="0"/>
        </a:defRPr>
      </a:lvl7pPr>
      <a:lvl8pPr marL="1371600" algn="l" rtl="0" fontAlgn="base">
        <a:spcBef>
          <a:spcPct val="0"/>
        </a:spcBef>
        <a:spcAft>
          <a:spcPct val="0"/>
        </a:spcAft>
        <a:defRPr sz="2800">
          <a:solidFill>
            <a:schemeClr val="tx1"/>
          </a:solidFill>
          <a:latin typeface="Franklin Gothic Medium" charset="0"/>
          <a:ea typeface="ＭＳ Ｐゴシック" charset="0"/>
          <a:cs typeface="ＭＳ Ｐゴシック" charset="0"/>
        </a:defRPr>
      </a:lvl8pPr>
      <a:lvl9pPr marL="1828800" algn="l" rtl="0" fontAlgn="base">
        <a:spcBef>
          <a:spcPct val="0"/>
        </a:spcBef>
        <a:spcAft>
          <a:spcPct val="0"/>
        </a:spcAft>
        <a:defRPr sz="2800">
          <a:solidFill>
            <a:schemeClr val="tx1"/>
          </a:solidFill>
          <a:latin typeface="Franklin Gothic Medium" charset="0"/>
          <a:ea typeface="ＭＳ Ｐゴシック" charset="0"/>
          <a:cs typeface="ＭＳ Ｐゴシック" charset="0"/>
        </a:defRPr>
      </a:lvl9pPr>
    </p:titleStyle>
    <p:bodyStyle>
      <a:lvl1pPr marL="342900" indent="-342900" algn="l" rtl="0" eaLnBrk="0" fontAlgn="base" hangingPunct="0">
        <a:spcBef>
          <a:spcPts val="800"/>
        </a:spcBef>
        <a:spcAft>
          <a:spcPct val="0"/>
        </a:spcAft>
        <a:buFont typeface="Arial" charset="0"/>
        <a:defRPr sz="1600" b="1" kern="1200">
          <a:solidFill>
            <a:schemeClr val="tx1"/>
          </a:solidFill>
          <a:latin typeface="+mn-lt"/>
          <a:ea typeface="ＭＳ Ｐゴシック" charset="0"/>
          <a:cs typeface="ＭＳ Ｐゴシック" charset="0"/>
        </a:defRPr>
      </a:lvl1pPr>
      <a:lvl2pPr marL="173038" indent="-173038" algn="l" rtl="0" eaLnBrk="0" fontAlgn="base" hangingPunct="0">
        <a:spcBef>
          <a:spcPts val="300"/>
        </a:spcBef>
        <a:spcAft>
          <a:spcPct val="0"/>
        </a:spcAft>
        <a:buClr>
          <a:schemeClr val="accent2"/>
        </a:buClr>
        <a:buFont typeface="Wingdings" pitchFamily="2" charset="2"/>
        <a:buChar char="§"/>
        <a:defRPr sz="1600" kern="1200">
          <a:solidFill>
            <a:schemeClr val="tx1"/>
          </a:solidFill>
          <a:latin typeface="+mn-lt"/>
          <a:ea typeface="ＭＳ Ｐゴシック" charset="0"/>
          <a:cs typeface="+mn-cs"/>
        </a:defRPr>
      </a:lvl2pPr>
      <a:lvl3pPr marL="401638" indent="-163513" algn="l" rtl="0" eaLnBrk="0" fontAlgn="base" hangingPunct="0">
        <a:spcBef>
          <a:spcPts val="300"/>
        </a:spcBef>
        <a:spcAft>
          <a:spcPct val="0"/>
        </a:spcAft>
        <a:buClr>
          <a:schemeClr val="accent2"/>
        </a:buClr>
        <a:buFont typeface="Wingdings" pitchFamily="2" charset="2"/>
        <a:buChar char="§"/>
        <a:defRPr sz="1600" kern="1200">
          <a:solidFill>
            <a:schemeClr val="tx1"/>
          </a:solidFill>
          <a:latin typeface="+mn-lt"/>
          <a:ea typeface="ＭＳ Ｐゴシック" charset="0"/>
          <a:cs typeface="+mn-cs"/>
        </a:defRPr>
      </a:lvl3pPr>
      <a:lvl4pPr marL="630238" indent="-163513" algn="l" rtl="0" eaLnBrk="0" fontAlgn="base" hangingPunct="0">
        <a:spcBef>
          <a:spcPts val="300"/>
        </a:spcBef>
        <a:spcAft>
          <a:spcPct val="0"/>
        </a:spcAft>
        <a:buClr>
          <a:schemeClr val="accent2"/>
        </a:buClr>
        <a:buFont typeface="Wingdings" pitchFamily="2" charset="2"/>
        <a:buChar char="§"/>
        <a:defRPr sz="1600" kern="1200">
          <a:solidFill>
            <a:schemeClr val="tx1"/>
          </a:solidFill>
          <a:latin typeface="+mn-lt"/>
          <a:ea typeface="ＭＳ Ｐゴシック" charset="0"/>
          <a:cs typeface="+mn-cs"/>
        </a:defRPr>
      </a:lvl4pPr>
      <a:lvl5pPr marL="858838" indent="-173038" algn="l" rtl="0" eaLnBrk="0" fontAlgn="base" hangingPunct="0">
        <a:spcBef>
          <a:spcPts val="300"/>
        </a:spcBef>
        <a:spcAft>
          <a:spcPct val="0"/>
        </a:spcAft>
        <a:buClr>
          <a:schemeClr val="accent2"/>
        </a:buClr>
        <a:buFont typeface="Wingdings" pitchFamily="2" charset="2"/>
        <a:buChar char="§"/>
        <a:defRPr sz="1600" kern="1200">
          <a:solidFill>
            <a:schemeClr val="tx1"/>
          </a:solidFill>
          <a:latin typeface="+mn-lt"/>
          <a:ea typeface="ＭＳ Ｐゴシック" charset="0"/>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0.xml"/><Relationship Id="rId1" Type="http://schemas.openxmlformats.org/officeDocument/2006/relationships/slideLayout" Target="../slideLayouts/slideLayout14.xml"/><Relationship Id="rId5" Type="http://schemas.openxmlformats.org/officeDocument/2006/relationships/image" Target="../media/image10.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2.xml"/><Relationship Id="rId1" Type="http://schemas.openxmlformats.org/officeDocument/2006/relationships/slideLayout" Target="../slideLayouts/slideLayout14.xml"/><Relationship Id="rId5" Type="http://schemas.openxmlformats.org/officeDocument/2006/relationships/image" Target="../media/image12.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4.xml"/><Relationship Id="rId1" Type="http://schemas.openxmlformats.org/officeDocument/2006/relationships/slideLayout" Target="../slideLayouts/slideLayout14.xml"/><Relationship Id="rId5" Type="http://schemas.openxmlformats.org/officeDocument/2006/relationships/image" Target="../media/image13.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6.xml"/><Relationship Id="rId1" Type="http://schemas.openxmlformats.org/officeDocument/2006/relationships/slideLayout" Target="../slideLayouts/slideLayout14.xml"/><Relationship Id="rId5" Type="http://schemas.openxmlformats.org/officeDocument/2006/relationships/image" Target="../media/image14.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8.xml"/><Relationship Id="rId1" Type="http://schemas.openxmlformats.org/officeDocument/2006/relationships/slideLayout" Target="../slideLayouts/slideLayout14.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slide" Target="slide7.xml"/><Relationship Id="rId18" Type="http://schemas.openxmlformats.org/officeDocument/2006/relationships/slide" Target="slide9.xml"/><Relationship Id="rId26" Type="http://schemas.openxmlformats.org/officeDocument/2006/relationships/slide" Target="slide41.xml"/><Relationship Id="rId3" Type="http://schemas.openxmlformats.org/officeDocument/2006/relationships/slide" Target="slide3.xml"/><Relationship Id="rId21" Type="http://schemas.openxmlformats.org/officeDocument/2006/relationships/slide" Target="slide39.xml"/><Relationship Id="rId7" Type="http://schemas.openxmlformats.org/officeDocument/2006/relationships/slide" Target="slide43.xml"/><Relationship Id="rId12" Type="http://schemas.openxmlformats.org/officeDocument/2006/relationships/slide" Target="slide45.xml"/><Relationship Id="rId17" Type="http://schemas.openxmlformats.org/officeDocument/2006/relationships/slide" Target="slide47.xml"/><Relationship Id="rId25" Type="http://schemas.openxmlformats.org/officeDocument/2006/relationships/slide" Target="slide31.xml"/><Relationship Id="rId2" Type="http://schemas.openxmlformats.org/officeDocument/2006/relationships/notesSlide" Target="../notesSlides/notesSlide2.xml"/><Relationship Id="rId16" Type="http://schemas.openxmlformats.org/officeDocument/2006/relationships/slide" Target="slide37.xml"/><Relationship Id="rId20" Type="http://schemas.openxmlformats.org/officeDocument/2006/relationships/slide" Target="slide29.xml"/><Relationship Id="rId1" Type="http://schemas.openxmlformats.org/officeDocument/2006/relationships/slideLayout" Target="../slideLayouts/slideLayout19.xml"/><Relationship Id="rId6" Type="http://schemas.openxmlformats.org/officeDocument/2006/relationships/slide" Target="slide33.xml"/><Relationship Id="rId11" Type="http://schemas.openxmlformats.org/officeDocument/2006/relationships/slide" Target="slide35.xml"/><Relationship Id="rId24" Type="http://schemas.openxmlformats.org/officeDocument/2006/relationships/slide" Target="slide13.xml"/><Relationship Id="rId5" Type="http://schemas.openxmlformats.org/officeDocument/2006/relationships/slide" Target="slide23.xml"/><Relationship Id="rId15" Type="http://schemas.openxmlformats.org/officeDocument/2006/relationships/slide" Target="slide27.xml"/><Relationship Id="rId23" Type="http://schemas.openxmlformats.org/officeDocument/2006/relationships/slide" Target="slide15.xml"/><Relationship Id="rId10" Type="http://schemas.openxmlformats.org/officeDocument/2006/relationships/slide" Target="slide25.xml"/><Relationship Id="rId19" Type="http://schemas.openxmlformats.org/officeDocument/2006/relationships/slide" Target="slide21.xml"/><Relationship Id="rId4" Type="http://schemas.openxmlformats.org/officeDocument/2006/relationships/slide" Target="slide11.xml"/><Relationship Id="rId9" Type="http://schemas.openxmlformats.org/officeDocument/2006/relationships/slide" Target="slide17.xml"/><Relationship Id="rId14" Type="http://schemas.openxmlformats.org/officeDocument/2006/relationships/slide" Target="slide19.xml"/><Relationship Id="rId22" Type="http://schemas.openxmlformats.org/officeDocument/2006/relationships/slide" Target="slide49.xml"/><Relationship Id="rId27" Type="http://schemas.openxmlformats.org/officeDocument/2006/relationships/slide" Target="slide51.xml"/></Relationships>
</file>

<file path=ppt/slides/_rels/slide2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0.xml"/><Relationship Id="rId1" Type="http://schemas.openxmlformats.org/officeDocument/2006/relationships/slideLayout" Target="../slideLayouts/slideLayout14.xml"/><Relationship Id="rId5" Type="http://schemas.openxmlformats.org/officeDocument/2006/relationships/image" Target="../media/image16.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2.xml"/><Relationship Id="rId1" Type="http://schemas.openxmlformats.org/officeDocument/2006/relationships/slideLayout" Target="../slideLayouts/slideLayout14.xml"/><Relationship Id="rId5" Type="http://schemas.openxmlformats.org/officeDocument/2006/relationships/image" Target="../media/image17.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4.xml"/><Relationship Id="rId1" Type="http://schemas.openxmlformats.org/officeDocument/2006/relationships/slideLayout" Target="../slideLayouts/slideLayout14.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6.xml"/><Relationship Id="rId1" Type="http://schemas.openxmlformats.org/officeDocument/2006/relationships/slideLayout" Target="../slideLayouts/slideLayout14.xml"/><Relationship Id="rId5" Type="http://schemas.openxmlformats.org/officeDocument/2006/relationships/image" Target="../media/image18.pn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8.xml"/><Relationship Id="rId1" Type="http://schemas.openxmlformats.org/officeDocument/2006/relationships/slideLayout" Target="../slideLayouts/slideLayout14.xml"/><Relationship Id="rId5" Type="http://schemas.openxmlformats.org/officeDocument/2006/relationships/image" Target="../media/image19.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0.xml"/><Relationship Id="rId1" Type="http://schemas.openxmlformats.org/officeDocument/2006/relationships/slideLayout" Target="../slideLayouts/slideLayout14.xml"/><Relationship Id="rId5" Type="http://schemas.openxmlformats.org/officeDocument/2006/relationships/image" Target="../media/image21.png"/><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2.xml"/><Relationship Id="rId1" Type="http://schemas.openxmlformats.org/officeDocument/2006/relationships/slideLayout" Target="../slideLayouts/slideLayout14.xml"/><Relationship Id="rId5" Type="http://schemas.openxmlformats.org/officeDocument/2006/relationships/image" Target="../media/image22.png"/><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4.xml"/><Relationship Id="rId1" Type="http://schemas.openxmlformats.org/officeDocument/2006/relationships/slideLayout" Target="../slideLayouts/slideLayout14.xml"/><Relationship Id="rId5" Type="http://schemas.openxmlformats.org/officeDocument/2006/relationships/image" Target="../media/image24.png"/><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6.xml"/><Relationship Id="rId1" Type="http://schemas.openxmlformats.org/officeDocument/2006/relationships/slideLayout" Target="../slideLayouts/slideLayout14.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8.xml"/><Relationship Id="rId1" Type="http://schemas.openxmlformats.org/officeDocument/2006/relationships/slideLayout" Target="../slideLayouts/slideLayout14.xml"/><Relationship Id="rId5" Type="http://schemas.openxmlformats.org/officeDocument/2006/relationships/image" Target="../media/image25.png"/><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29.png"/><Relationship Id="rId2" Type="http://schemas.openxmlformats.org/officeDocument/2006/relationships/notesSlide" Target="../notesSlides/notesSlide40.xml"/><Relationship Id="rId1" Type="http://schemas.openxmlformats.org/officeDocument/2006/relationships/slideLayout" Target="../slideLayouts/slideLayout14.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4.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2.xml"/><Relationship Id="rId1" Type="http://schemas.openxmlformats.org/officeDocument/2006/relationships/slideLayout" Target="../slideLayouts/slideLayout14.xml"/><Relationship Id="rId5" Type="http://schemas.openxmlformats.org/officeDocument/2006/relationships/image" Target="../media/image30.png"/><Relationship Id="rId4" Type="http://schemas.openxmlformats.org/officeDocument/2006/relationships/image" Target="../media/image4.png"/></Relationships>
</file>

<file path=ppt/slides/_rels/slide4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4.xml"/><Relationship Id="rId1" Type="http://schemas.openxmlformats.org/officeDocument/2006/relationships/slideLayout" Target="../slideLayouts/slideLayout14.xml"/><Relationship Id="rId5" Type="http://schemas.openxmlformats.org/officeDocument/2006/relationships/image" Target="../media/image32.png"/><Relationship Id="rId4" Type="http://schemas.openxmlformats.org/officeDocument/2006/relationships/image" Target="../media/image4.png"/></Relationships>
</file>

<file path=ppt/slides/_rels/slide4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6.xml"/><Relationship Id="rId1" Type="http://schemas.openxmlformats.org/officeDocument/2006/relationships/slideLayout" Target="../slideLayouts/slideLayout14.xml"/><Relationship Id="rId5" Type="http://schemas.openxmlformats.org/officeDocument/2006/relationships/image" Target="../media/image34.png"/><Relationship Id="rId4" Type="http://schemas.openxmlformats.org/officeDocument/2006/relationships/image" Target="../media/image4.png"/></Relationships>
</file>

<file path=ppt/slides/_rels/slide4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8.xml"/><Relationship Id="rId1" Type="http://schemas.openxmlformats.org/officeDocument/2006/relationships/slideLayout" Target="../slideLayouts/slideLayout14.xml"/><Relationship Id="rId5" Type="http://schemas.openxmlformats.org/officeDocument/2006/relationships/image" Target="../media/image36.png"/><Relationship Id="rId4" Type="http://schemas.openxmlformats.org/officeDocument/2006/relationships/image" Target="../media/image4.png"/></Relationships>
</file>

<file path=ppt/slides/_rels/slide4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0.xml"/><Relationship Id="rId1" Type="http://schemas.openxmlformats.org/officeDocument/2006/relationships/slideLayout" Target="../slideLayouts/slideLayout14.xml"/><Relationship Id="rId5" Type="http://schemas.openxmlformats.org/officeDocument/2006/relationships/image" Target="../media/image38.png"/><Relationship Id="rId4" Type="http://schemas.openxmlformats.org/officeDocument/2006/relationships/image" Target="../media/image4.png"/></Relationships>
</file>

<file path=ppt/slides/_rels/slide5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1.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2.xml"/><Relationship Id="rId1" Type="http://schemas.openxmlformats.org/officeDocument/2006/relationships/slideLayout" Target="../slideLayouts/slideLayout14.xml"/><Relationship Id="rId5" Type="http://schemas.openxmlformats.org/officeDocument/2006/relationships/image" Target="../media/image40.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6.xml"/><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8.xml"/><Relationship Id="rId1" Type="http://schemas.openxmlformats.org/officeDocument/2006/relationships/slideLayout" Target="../slideLayouts/slideLayout14.xml"/><Relationship Id="rId5" Type="http://schemas.openxmlformats.org/officeDocument/2006/relationships/image" Target="../media/image8.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2"/>
          <p:cNvSpPr txBox="1">
            <a:spLocks noChangeArrowheads="1"/>
          </p:cNvSpPr>
          <p:nvPr/>
        </p:nvSpPr>
        <p:spPr bwMode="auto">
          <a:xfrm>
            <a:off x="493713" y="838200"/>
            <a:ext cx="7392987"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800"/>
              </a:spcBef>
              <a:buFont typeface="Arial" charset="0"/>
              <a:defRPr sz="1600" b="1">
                <a:solidFill>
                  <a:schemeClr val="tx1"/>
                </a:solidFill>
                <a:latin typeface="Franklin Gothic Book" pitchFamily="34" charset="0"/>
                <a:ea typeface="ＭＳ Ｐゴシック" pitchFamily="34" charset="-128"/>
              </a:defRPr>
            </a:lvl1pPr>
            <a:lvl2pPr marL="742950" indent="-285750" eaLnBrk="0" hangingPunct="0">
              <a:spcBef>
                <a:spcPts val="300"/>
              </a:spcBef>
              <a:buClr>
                <a:schemeClr val="accent2"/>
              </a:buClr>
              <a:buFont typeface="Wingdings" pitchFamily="2" charset="2"/>
              <a:buChar char="§"/>
              <a:defRPr sz="1600">
                <a:solidFill>
                  <a:schemeClr val="tx1"/>
                </a:solidFill>
                <a:latin typeface="Franklin Gothic Book" pitchFamily="34" charset="0"/>
                <a:ea typeface="ＭＳ Ｐゴシック" pitchFamily="34" charset="-128"/>
              </a:defRPr>
            </a:lvl2pPr>
            <a:lvl3pPr marL="1143000" indent="-228600" eaLnBrk="0" hangingPunct="0">
              <a:spcBef>
                <a:spcPts val="300"/>
              </a:spcBef>
              <a:buClr>
                <a:schemeClr val="accent2"/>
              </a:buClr>
              <a:buFont typeface="Wingdings" pitchFamily="2" charset="2"/>
              <a:buChar char="§"/>
              <a:defRPr sz="1600">
                <a:solidFill>
                  <a:schemeClr val="tx1"/>
                </a:solidFill>
                <a:latin typeface="Franklin Gothic Book" pitchFamily="34" charset="0"/>
                <a:ea typeface="ＭＳ Ｐゴシック" pitchFamily="34" charset="-128"/>
              </a:defRPr>
            </a:lvl3pPr>
            <a:lvl4pPr marL="1600200" indent="-228600" eaLnBrk="0" hangingPunct="0">
              <a:spcBef>
                <a:spcPts val="300"/>
              </a:spcBef>
              <a:buClr>
                <a:schemeClr val="accent2"/>
              </a:buClr>
              <a:buFont typeface="Wingdings" pitchFamily="2" charset="2"/>
              <a:buChar char="§"/>
              <a:defRPr sz="1600">
                <a:solidFill>
                  <a:schemeClr val="tx1"/>
                </a:solidFill>
                <a:latin typeface="Franklin Gothic Book" pitchFamily="34" charset="0"/>
                <a:ea typeface="ＭＳ Ｐゴシック" pitchFamily="34" charset="-128"/>
              </a:defRPr>
            </a:lvl4pPr>
            <a:lvl5pPr marL="2057400" indent="-228600" eaLnBrk="0" hangingPunct="0">
              <a:spcBef>
                <a:spcPts val="300"/>
              </a:spcBef>
              <a:buClr>
                <a:schemeClr val="accent2"/>
              </a:buClr>
              <a:buFont typeface="Wingdings" pitchFamily="2" charset="2"/>
              <a:buChar char="§"/>
              <a:defRPr sz="1600">
                <a:solidFill>
                  <a:schemeClr val="tx1"/>
                </a:solidFill>
                <a:latin typeface="Franklin Gothic Book" pitchFamily="34" charset="0"/>
                <a:ea typeface="ＭＳ Ｐゴシック" pitchFamily="34" charset="-128"/>
              </a:defRPr>
            </a:lvl5pPr>
            <a:lvl6pPr marL="25146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ea typeface="ＭＳ Ｐゴシック" pitchFamily="34" charset="-128"/>
              </a:defRPr>
            </a:lvl6pPr>
            <a:lvl7pPr marL="29718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ea typeface="ＭＳ Ｐゴシック" pitchFamily="34" charset="-128"/>
              </a:defRPr>
            </a:lvl7pPr>
            <a:lvl8pPr marL="34290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ea typeface="ＭＳ Ｐゴシック" pitchFamily="34" charset="-128"/>
              </a:defRPr>
            </a:lvl8pPr>
            <a:lvl9pPr marL="38862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ea typeface="ＭＳ Ｐゴシック" pitchFamily="34" charset="-128"/>
              </a:defRPr>
            </a:lvl9pPr>
          </a:lstStyle>
          <a:p>
            <a:pPr eaLnBrk="1" hangingPunct="1">
              <a:spcBef>
                <a:spcPct val="0"/>
              </a:spcBef>
              <a:buFontTx/>
              <a:buNone/>
            </a:pPr>
            <a:r>
              <a:rPr lang="en-US" altLang="en-US" sz="4000" dirty="0">
                <a:latin typeface="Arial" charset="0"/>
              </a:rPr>
              <a:t>WHAT DO YOU </a:t>
            </a:r>
          </a:p>
          <a:p>
            <a:pPr eaLnBrk="1" hangingPunct="1">
              <a:spcBef>
                <a:spcPct val="0"/>
              </a:spcBef>
              <a:buFontTx/>
              <a:buNone/>
            </a:pPr>
            <a:r>
              <a:rPr lang="en-US" altLang="en-US" sz="4000" dirty="0">
                <a:latin typeface="Arial" charset="0"/>
              </a:rPr>
              <a:t>REMEMBER ABOUT </a:t>
            </a:r>
          </a:p>
          <a:p>
            <a:pPr eaLnBrk="1" hangingPunct="1">
              <a:spcBef>
                <a:spcPct val="0"/>
              </a:spcBef>
              <a:buFontTx/>
              <a:buNone/>
            </a:pPr>
            <a:r>
              <a:rPr lang="en-US" altLang="en-US" sz="4000" dirty="0">
                <a:latin typeface="Arial" charset="0"/>
              </a:rPr>
              <a:t>ALZHEIMER’S DEMENTIA?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bwMode="auto"/>
        <p:txBody>
          <a:bodyPr wrap="square" numCol="1" anchorCtr="0" compatLnSpc="1">
            <a:prstTxWarp prst="textNoShape">
              <a:avLst/>
            </a:prstTxWarp>
          </a:bodyPr>
          <a:lstStyle/>
          <a:p>
            <a:pPr eaLnBrk="1" hangingPunct="1"/>
            <a:r>
              <a:rPr lang="en-US" altLang="en-US" cap="none">
                <a:latin typeface="Arial" charset="0"/>
                <a:ea typeface="ＭＳ Ｐゴシック" pitchFamily="34" charset="-128"/>
                <a:cs typeface="Arial" charset="0"/>
              </a:rPr>
              <a:t>Answer 1 – 40 </a:t>
            </a:r>
          </a:p>
        </p:txBody>
      </p:sp>
      <p:sp>
        <p:nvSpPr>
          <p:cNvPr id="18435" name="Content Placeholder 3"/>
          <p:cNvSpPr>
            <a:spLocks noGrp="1"/>
          </p:cNvSpPr>
          <p:nvPr>
            <p:ph idx="1"/>
          </p:nvPr>
        </p:nvSpPr>
        <p:spPr/>
        <p:txBody>
          <a:bodyPr/>
          <a:lstStyle/>
          <a:p>
            <a:pPr marL="0" indent="0" eaLnBrk="1" hangingPunct="1"/>
            <a:r>
              <a:rPr lang="en-US" altLang="en-US" sz="4000" dirty="0">
                <a:latin typeface="Arial" charset="0"/>
                <a:ea typeface="ＭＳ Ｐゴシック" pitchFamily="34" charset="-128"/>
                <a:cs typeface="Arial" charset="0"/>
              </a:rPr>
              <a:t>People with less education are more likely to be diagnosed with Alzheimer’s Dementia </a:t>
            </a:r>
          </a:p>
        </p:txBody>
      </p:sp>
      <p:pic>
        <p:nvPicPr>
          <p:cNvPr id="18436" name="Picture 2" descr="C:\Users\Robin\AppData\Local\Microsoft\Windows\Temporary Internet Files\Content.IE5\UKPIYV1G\MCj04421220000[1].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9600" y="6138863"/>
            <a:ext cx="723900"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5" descr="Graduation cap with a red &quot;x&quot; though i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48438" y="2971800"/>
            <a:ext cx="1287462"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fontAlgn="auto" hangingPunct="1">
              <a:spcAft>
                <a:spcPts val="0"/>
              </a:spcAft>
              <a:defRPr/>
            </a:pPr>
            <a:r>
              <a:rPr lang="en-US" dirty="0">
                <a:latin typeface="Arial" pitchFamily="34" charset="0"/>
                <a:ea typeface="+mj-ea"/>
                <a:cs typeface="Arial" pitchFamily="34" charset="0"/>
              </a:rPr>
              <a:t>Question 1 - 50</a:t>
            </a:r>
          </a:p>
        </p:txBody>
      </p:sp>
      <p:sp>
        <p:nvSpPr>
          <p:cNvPr id="19459" name="Content Placeholder 2"/>
          <p:cNvSpPr>
            <a:spLocks noGrp="1"/>
          </p:cNvSpPr>
          <p:nvPr>
            <p:ph idx="1"/>
          </p:nvPr>
        </p:nvSpPr>
        <p:spPr>
          <a:xfrm>
            <a:off x="822325" y="1100138"/>
            <a:ext cx="7521575" cy="4005262"/>
          </a:xfrm>
        </p:spPr>
        <p:txBody>
          <a:bodyPr/>
          <a:lstStyle/>
          <a:p>
            <a:pPr marL="0" indent="0" eaLnBrk="1" hangingPunct="1">
              <a:lnSpc>
                <a:spcPct val="90000"/>
              </a:lnSpc>
            </a:pPr>
            <a:r>
              <a:rPr lang="en-US" altLang="en-US" sz="3000" dirty="0">
                <a:latin typeface="Arial" charset="0"/>
                <a:ea typeface="ＭＳ Ｐゴシック" pitchFamily="34" charset="-128"/>
                <a:cs typeface="Arial" charset="0"/>
              </a:rPr>
              <a:t>What is the annual cost of Americans diagnosed with Alzheimer’s Dementia?</a:t>
            </a:r>
          </a:p>
          <a:p>
            <a:pPr eaLnBrk="1" hangingPunct="1">
              <a:lnSpc>
                <a:spcPct val="90000"/>
              </a:lnSpc>
            </a:pPr>
            <a:endParaRPr lang="en-US" altLang="en-US" sz="3000" dirty="0">
              <a:latin typeface="Arial" charset="0"/>
              <a:ea typeface="ＭＳ Ｐゴシック" pitchFamily="34" charset="-128"/>
              <a:cs typeface="Arial" charset="0"/>
            </a:endParaRPr>
          </a:p>
          <a:p>
            <a:pPr eaLnBrk="1" hangingPunct="1">
              <a:lnSpc>
                <a:spcPct val="90000"/>
              </a:lnSpc>
              <a:buFont typeface="Arial" charset="0"/>
              <a:buAutoNum type="alphaUcPeriod"/>
            </a:pPr>
            <a:r>
              <a:rPr lang="en-US" altLang="en-US" sz="3000" dirty="0">
                <a:latin typeface="Arial" charset="0"/>
                <a:ea typeface="ＭＳ Ｐゴシック" pitchFamily="34" charset="-128"/>
                <a:cs typeface="Arial" charset="0"/>
              </a:rPr>
              <a:t> 100 Million Dollars</a:t>
            </a:r>
          </a:p>
          <a:p>
            <a:pPr eaLnBrk="1" hangingPunct="1">
              <a:lnSpc>
                <a:spcPct val="90000"/>
              </a:lnSpc>
              <a:buFont typeface="Arial" charset="0"/>
              <a:buAutoNum type="alphaUcPeriod"/>
            </a:pPr>
            <a:r>
              <a:rPr lang="en-US" altLang="en-US" sz="3000" dirty="0">
                <a:latin typeface="Arial" charset="0"/>
                <a:ea typeface="ＭＳ Ｐゴシック" pitchFamily="34" charset="-128"/>
                <a:cs typeface="Arial" charset="0"/>
              </a:rPr>
              <a:t> 200 Million Dollars</a:t>
            </a:r>
          </a:p>
          <a:p>
            <a:pPr eaLnBrk="1" hangingPunct="1">
              <a:lnSpc>
                <a:spcPct val="90000"/>
              </a:lnSpc>
              <a:buFont typeface="Arial" charset="0"/>
              <a:buAutoNum type="alphaUcPeriod"/>
            </a:pPr>
            <a:r>
              <a:rPr lang="en-US" altLang="en-US" sz="3000" dirty="0">
                <a:latin typeface="Arial" charset="0"/>
                <a:ea typeface="ＭＳ Ｐゴシック" pitchFamily="34" charset="-128"/>
                <a:cs typeface="Arial" charset="0"/>
              </a:rPr>
              <a:t> 200 Billion Dollars</a:t>
            </a:r>
          </a:p>
          <a:p>
            <a:pPr eaLnBrk="1" hangingPunct="1">
              <a:lnSpc>
                <a:spcPct val="90000"/>
              </a:lnSpc>
              <a:buFont typeface="Arial" charset="0"/>
              <a:buAutoNum type="alphaUcPeriod"/>
            </a:pPr>
            <a:r>
              <a:rPr lang="en-US" altLang="en-US" sz="3000" dirty="0">
                <a:latin typeface="Arial" charset="0"/>
                <a:ea typeface="ＭＳ Ｐゴシック" pitchFamily="34" charset="-128"/>
                <a:cs typeface="Arial" charset="0"/>
              </a:rPr>
              <a:t> One Trillion Dollars</a:t>
            </a:r>
          </a:p>
          <a:p>
            <a:pPr eaLnBrk="1" hangingPunct="1">
              <a:lnSpc>
                <a:spcPct val="90000"/>
              </a:lnSpc>
              <a:buFont typeface="Arial" charset="0"/>
              <a:buAutoNum type="alphaUcPeriod"/>
            </a:pPr>
            <a:endParaRPr lang="en-US" altLang="en-US" sz="1500" dirty="0">
              <a:ea typeface="ＭＳ Ｐゴシック" pitchFamily="34" charset="-128"/>
            </a:endParaRPr>
          </a:p>
          <a:p>
            <a:pPr eaLnBrk="1" hangingPunct="1">
              <a:lnSpc>
                <a:spcPct val="90000"/>
              </a:lnSpc>
            </a:pPr>
            <a:endParaRPr lang="en-US" altLang="en-US" sz="1500" dirty="0">
              <a:latin typeface="Calibri" pitchFamily="34" charset="0"/>
              <a:ea typeface="ＭＳ Ｐゴシック" pitchFamily="34" charset="-128"/>
            </a:endParaRPr>
          </a:p>
        </p:txBody>
      </p:sp>
      <p:pic>
        <p:nvPicPr>
          <p:cNvPr id="19460" name="Picture 3" descr="US paper currenc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2590800"/>
            <a:ext cx="26670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bwMode="auto"/>
        <p:txBody>
          <a:bodyPr wrap="square" numCol="1" anchorCtr="0" compatLnSpc="1">
            <a:prstTxWarp prst="textNoShape">
              <a:avLst/>
            </a:prstTxWarp>
          </a:bodyPr>
          <a:lstStyle/>
          <a:p>
            <a:pPr eaLnBrk="1" hangingPunct="1"/>
            <a:r>
              <a:rPr lang="en-US" altLang="en-US" cap="none">
                <a:latin typeface="Calibri" pitchFamily="34" charset="0"/>
                <a:ea typeface="ＭＳ Ｐゴシック" pitchFamily="34" charset="-128"/>
              </a:rPr>
              <a:t>Answer 1 – 50 </a:t>
            </a:r>
          </a:p>
        </p:txBody>
      </p:sp>
      <p:sp>
        <p:nvSpPr>
          <p:cNvPr id="20483" name="Content Placeholder 3"/>
          <p:cNvSpPr>
            <a:spLocks noGrp="1"/>
          </p:cNvSpPr>
          <p:nvPr>
            <p:ph idx="1"/>
          </p:nvPr>
        </p:nvSpPr>
        <p:spPr>
          <a:xfrm>
            <a:off x="609600" y="533400"/>
            <a:ext cx="7521575" cy="4495800"/>
          </a:xfrm>
        </p:spPr>
        <p:txBody>
          <a:bodyPr/>
          <a:lstStyle/>
          <a:p>
            <a:pPr marL="0" indent="0" algn="ctr" eaLnBrk="1" hangingPunct="1"/>
            <a:endParaRPr lang="en-US" altLang="en-US" sz="2800" dirty="0">
              <a:latin typeface="Arial" charset="0"/>
              <a:ea typeface="ＭＳ Ｐゴシック" pitchFamily="34" charset="-128"/>
              <a:cs typeface="Arial" charset="0"/>
            </a:endParaRPr>
          </a:p>
          <a:p>
            <a:pPr marL="0" indent="0" algn="ctr" eaLnBrk="1" hangingPunct="1"/>
            <a:r>
              <a:rPr lang="en-US" altLang="en-US" sz="4000" dirty="0">
                <a:latin typeface="Arial" charset="0"/>
                <a:ea typeface="ＭＳ Ｐゴシック" pitchFamily="34" charset="-128"/>
                <a:cs typeface="Arial" charset="0"/>
              </a:rPr>
              <a:t>$200 BILLION</a:t>
            </a:r>
          </a:p>
        </p:txBody>
      </p:sp>
      <p:pic>
        <p:nvPicPr>
          <p:cNvPr id="20484" name="Picture 2" descr="C:\Users\Robin\AppData\Local\Microsoft\Windows\Temporary Internet Files\Content.IE5\UKPIYV1G\MCj04421220000[1].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9600" y="6138863"/>
            <a:ext cx="723900"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5" descr="Dr. Evil person with his hand on his chin. Text states &quot;$200 Billion Dollars&quot;&#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40125" y="2286000"/>
            <a:ext cx="2047875"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fontAlgn="auto" hangingPunct="1">
              <a:spcAft>
                <a:spcPts val="0"/>
              </a:spcAft>
              <a:defRPr/>
            </a:pPr>
            <a:r>
              <a:rPr lang="en-US" dirty="0">
                <a:latin typeface="Arial" pitchFamily="34" charset="0"/>
                <a:ea typeface="+mj-ea"/>
                <a:cs typeface="Arial" pitchFamily="34" charset="0"/>
              </a:rPr>
              <a:t>Question 2 - 10</a:t>
            </a:r>
          </a:p>
        </p:txBody>
      </p:sp>
      <p:sp>
        <p:nvSpPr>
          <p:cNvPr id="68610" name="Content Placeholder 2"/>
          <p:cNvSpPr>
            <a:spLocks noGrp="1"/>
          </p:cNvSpPr>
          <p:nvPr>
            <p:ph idx="1"/>
          </p:nvPr>
        </p:nvSpPr>
        <p:spPr>
          <a:xfrm>
            <a:off x="762000" y="762000"/>
            <a:ext cx="7521575" cy="4267200"/>
          </a:xfrm>
        </p:spPr>
        <p:txBody>
          <a:bodyPr/>
          <a:lstStyle/>
          <a:p>
            <a:pPr eaLnBrk="1" hangingPunct="1">
              <a:buFont typeface="Arial" pitchFamily="34" charset="0"/>
              <a:buNone/>
              <a:defRPr/>
            </a:pPr>
            <a:r>
              <a:rPr lang="en-US" sz="3200" dirty="0">
                <a:solidFill>
                  <a:srgbClr val="FFC000"/>
                </a:solidFill>
                <a:latin typeface="Arial" pitchFamily="34" charset="0"/>
                <a:ea typeface="ＭＳ Ｐゴシック" pitchFamily="34" charset="-128"/>
                <a:cs typeface="Arial" pitchFamily="34" charset="0"/>
              </a:rPr>
              <a:t>Alzheimer’s Dementia is:</a:t>
            </a:r>
          </a:p>
          <a:p>
            <a:pPr marL="625475" indent="-625475" eaLnBrk="1" hangingPunct="1">
              <a:buFont typeface="Arial" pitchFamily="34" charset="0"/>
              <a:buAutoNum type="alphaUcPeriod"/>
              <a:defRPr/>
            </a:pPr>
            <a:r>
              <a:rPr lang="en-US" sz="3200" dirty="0">
                <a:latin typeface="Arial" pitchFamily="34" charset="0"/>
                <a:ea typeface="ＭＳ Ｐゴシック" pitchFamily="34" charset="-128"/>
                <a:cs typeface="Arial" pitchFamily="34" charset="0"/>
              </a:rPr>
              <a:t>A brain disease with an uncertain etiology </a:t>
            </a:r>
          </a:p>
          <a:p>
            <a:pPr marL="625475" indent="-625475" eaLnBrk="1" hangingPunct="1">
              <a:buFont typeface="Arial" pitchFamily="34" charset="0"/>
              <a:buNone/>
              <a:defRPr/>
            </a:pPr>
            <a:r>
              <a:rPr lang="en-US" sz="3200" dirty="0">
                <a:latin typeface="Arial" pitchFamily="34" charset="0"/>
                <a:ea typeface="ＭＳ Ｐゴシック" pitchFamily="34" charset="-128"/>
                <a:cs typeface="Arial" pitchFamily="34" charset="0"/>
              </a:rPr>
              <a:t>B. An expectation of aging worsened by stress</a:t>
            </a:r>
          </a:p>
          <a:p>
            <a:pPr marL="625475" indent="-625475" eaLnBrk="1" hangingPunct="1">
              <a:buFont typeface="Arial" pitchFamily="34" charset="0"/>
              <a:buAutoNum type="alphaUcPeriod" startAt="3"/>
              <a:defRPr/>
            </a:pPr>
            <a:r>
              <a:rPr lang="en-US" sz="3200" dirty="0">
                <a:latin typeface="Arial" pitchFamily="34" charset="0"/>
                <a:ea typeface="ＭＳ Ｐゴシック" pitchFamily="34" charset="-128"/>
                <a:cs typeface="Arial" pitchFamily="34" charset="0"/>
              </a:rPr>
              <a:t>A genetic disease with early     treatment  cure options</a:t>
            </a:r>
          </a:p>
          <a:p>
            <a:pPr eaLnBrk="1" hangingPunct="1">
              <a:buFont typeface="Arial" pitchFamily="34" charset="0"/>
              <a:buNone/>
              <a:defRPr/>
            </a:pPr>
            <a:endParaRPr lang="en-US" dirty="0">
              <a:latin typeface="Arial" pitchFamily="34" charset="0"/>
              <a:ea typeface="ＭＳ Ｐゴシック" pitchFamily="34" charset="-128"/>
              <a:cs typeface="Arial"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bwMode="auto"/>
        <p:txBody>
          <a:bodyPr wrap="square" numCol="1" anchorCtr="0" compatLnSpc="1">
            <a:prstTxWarp prst="textNoShape">
              <a:avLst/>
            </a:prstTxWarp>
          </a:bodyPr>
          <a:lstStyle/>
          <a:p>
            <a:pPr eaLnBrk="1" hangingPunct="1"/>
            <a:r>
              <a:rPr lang="en-US" altLang="en-US" cap="none">
                <a:latin typeface="Arial" charset="0"/>
                <a:ea typeface="ＭＳ Ｐゴシック" pitchFamily="34" charset="-128"/>
                <a:cs typeface="Arial" charset="0"/>
              </a:rPr>
              <a:t>Answer 2 – 10 </a:t>
            </a:r>
          </a:p>
        </p:txBody>
      </p:sp>
      <p:sp>
        <p:nvSpPr>
          <p:cNvPr id="22531" name="Content Placeholder 3"/>
          <p:cNvSpPr>
            <a:spLocks noGrp="1"/>
          </p:cNvSpPr>
          <p:nvPr>
            <p:ph idx="1"/>
          </p:nvPr>
        </p:nvSpPr>
        <p:spPr/>
        <p:txBody>
          <a:bodyPr/>
          <a:lstStyle/>
          <a:p>
            <a:pPr algn="ctr" eaLnBrk="1" hangingPunct="1"/>
            <a:r>
              <a:rPr lang="en-US" altLang="en-US" sz="4000">
                <a:latin typeface="Arial" charset="0"/>
                <a:ea typeface="ＭＳ Ｐゴシック" pitchFamily="34" charset="-128"/>
                <a:cs typeface="Arial" charset="0"/>
              </a:rPr>
              <a:t>A brain disease with an uncertain etiology</a:t>
            </a:r>
          </a:p>
        </p:txBody>
      </p:sp>
      <p:pic>
        <p:nvPicPr>
          <p:cNvPr id="22532" name="Picture 2" descr="C:\Users\Robin\AppData\Local\Microsoft\Windows\Temporary Internet Files\Content.IE5\UKPIYV1G\MCj04421220000[1].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9600" y="6138863"/>
            <a:ext cx="723900"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4" descr="A close-up of a human brai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2800" y="2819400"/>
            <a:ext cx="2438400" cy="187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fontAlgn="auto" hangingPunct="1">
              <a:spcAft>
                <a:spcPts val="0"/>
              </a:spcAft>
              <a:defRPr/>
            </a:pPr>
            <a:r>
              <a:rPr lang="en-US" dirty="0">
                <a:latin typeface="Arial" pitchFamily="34" charset="0"/>
                <a:ea typeface="+mj-ea"/>
                <a:cs typeface="Arial" pitchFamily="34" charset="0"/>
              </a:rPr>
              <a:t>Question 2 - 20</a:t>
            </a:r>
          </a:p>
        </p:txBody>
      </p:sp>
      <p:sp>
        <p:nvSpPr>
          <p:cNvPr id="23555" name="Content Placeholder 2"/>
          <p:cNvSpPr>
            <a:spLocks noGrp="1"/>
          </p:cNvSpPr>
          <p:nvPr>
            <p:ph idx="1"/>
          </p:nvPr>
        </p:nvSpPr>
        <p:spPr>
          <a:xfrm>
            <a:off x="381000" y="1100138"/>
            <a:ext cx="7391400" cy="3929062"/>
          </a:xfrm>
        </p:spPr>
        <p:txBody>
          <a:bodyPr/>
          <a:lstStyle/>
          <a:p>
            <a:pPr marL="0" indent="0" eaLnBrk="1" hangingPunct="1"/>
            <a:r>
              <a:rPr lang="en-US" altLang="en-US" sz="3200" dirty="0">
                <a:solidFill>
                  <a:srgbClr val="FFC000"/>
                </a:solidFill>
                <a:latin typeface="Arial" charset="0"/>
                <a:ea typeface="ＭＳ Ｐゴシック" pitchFamily="34" charset="-128"/>
                <a:cs typeface="Arial" charset="0"/>
              </a:rPr>
              <a:t>The hallmark of Alzheimer’s Dementia is:</a:t>
            </a:r>
            <a:endParaRPr lang="en-US" altLang="en-US" sz="3200" dirty="0">
              <a:latin typeface="Arial" charset="0"/>
              <a:ea typeface="ＭＳ Ｐゴシック" pitchFamily="34" charset="-128"/>
              <a:cs typeface="Arial" charset="0"/>
            </a:endParaRPr>
          </a:p>
          <a:p>
            <a:pPr marL="577850" indent="-577850" eaLnBrk="1" hangingPunct="1"/>
            <a:r>
              <a:rPr lang="en-US" altLang="en-US" sz="3200" dirty="0">
                <a:latin typeface="Arial" charset="0"/>
                <a:ea typeface="ＭＳ Ｐゴシック" pitchFamily="34" charset="-128"/>
                <a:cs typeface="Arial" charset="0"/>
              </a:rPr>
              <a:t>A. Increase in the size of the brain</a:t>
            </a:r>
          </a:p>
          <a:p>
            <a:pPr marL="577850" indent="-577850" eaLnBrk="1" hangingPunct="1"/>
            <a:r>
              <a:rPr lang="en-US" altLang="en-US" sz="3200" dirty="0">
                <a:latin typeface="Arial" charset="0"/>
                <a:ea typeface="ＭＳ Ｐゴシック" pitchFamily="34" charset="-128"/>
                <a:cs typeface="Arial" charset="0"/>
              </a:rPr>
              <a:t>B.  Large numbers of neurofibrillary tangles and plaques in the brain</a:t>
            </a:r>
          </a:p>
          <a:p>
            <a:pPr marL="577850" indent="-577850" eaLnBrk="1" hangingPunct="1"/>
            <a:r>
              <a:rPr lang="en-US" altLang="en-US" sz="3200" dirty="0">
                <a:latin typeface="Arial" charset="0"/>
                <a:ea typeface="ＭＳ Ｐゴシック" pitchFamily="34" charset="-128"/>
                <a:cs typeface="Arial" charset="0"/>
              </a:rPr>
              <a:t>C.  Over functioning of the Limbic System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bwMode="auto"/>
        <p:txBody>
          <a:bodyPr wrap="square" numCol="1" anchorCtr="0" compatLnSpc="1">
            <a:prstTxWarp prst="textNoShape">
              <a:avLst/>
            </a:prstTxWarp>
          </a:bodyPr>
          <a:lstStyle/>
          <a:p>
            <a:pPr eaLnBrk="1" hangingPunct="1"/>
            <a:r>
              <a:rPr lang="en-US" altLang="en-US" cap="none">
                <a:latin typeface="Arial" charset="0"/>
                <a:ea typeface="ＭＳ Ｐゴシック" pitchFamily="34" charset="-128"/>
                <a:cs typeface="Arial" charset="0"/>
              </a:rPr>
              <a:t>Answer 2 – 20 </a:t>
            </a:r>
          </a:p>
        </p:txBody>
      </p:sp>
      <p:sp>
        <p:nvSpPr>
          <p:cNvPr id="24579" name="Content Placeholder 3"/>
          <p:cNvSpPr>
            <a:spLocks noGrp="1"/>
          </p:cNvSpPr>
          <p:nvPr>
            <p:ph idx="1"/>
          </p:nvPr>
        </p:nvSpPr>
        <p:spPr/>
        <p:txBody>
          <a:bodyPr/>
          <a:lstStyle/>
          <a:p>
            <a:pPr eaLnBrk="1" hangingPunct="1"/>
            <a:r>
              <a:rPr lang="en-US" altLang="en-US" sz="4400">
                <a:ea typeface="ＭＳ Ｐゴシック" pitchFamily="34" charset="-128"/>
              </a:rPr>
              <a:t>   </a:t>
            </a:r>
            <a:r>
              <a:rPr lang="en-US" altLang="en-US" sz="4400">
                <a:latin typeface="Arial" charset="0"/>
                <a:ea typeface="ＭＳ Ｐゴシック" pitchFamily="34" charset="-128"/>
                <a:cs typeface="Arial" charset="0"/>
              </a:rPr>
              <a:t>Large numbers of neurofibrillary tangles and plaques in the brain</a:t>
            </a:r>
          </a:p>
          <a:p>
            <a:pPr eaLnBrk="1" hangingPunct="1"/>
            <a:endParaRPr lang="en-US" altLang="en-US" sz="4400">
              <a:latin typeface="Calibri" pitchFamily="34" charset="0"/>
              <a:ea typeface="ＭＳ Ｐゴシック" pitchFamily="34" charset="-128"/>
            </a:endParaRPr>
          </a:p>
        </p:txBody>
      </p:sp>
      <p:pic>
        <p:nvPicPr>
          <p:cNvPr id="24580" name="Picture 2" descr="C:\Users\Robin\AppData\Local\Microsoft\Windows\Temporary Internet Files\Content.IE5\UKPIYV1G\MCj04421220000[1].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9600" y="6138863"/>
            <a:ext cx="723900"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4" descr="image of healthy brain on left and brain with severe AD on righ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3379788"/>
            <a:ext cx="2908300" cy="279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fontAlgn="auto" hangingPunct="1">
              <a:spcAft>
                <a:spcPts val="0"/>
              </a:spcAft>
              <a:defRPr/>
            </a:pPr>
            <a:r>
              <a:rPr lang="en-US" dirty="0">
                <a:latin typeface="Arial" pitchFamily="34" charset="0"/>
                <a:ea typeface="+mj-ea"/>
                <a:cs typeface="Arial" pitchFamily="34" charset="0"/>
              </a:rPr>
              <a:t>Question 2 - 30</a:t>
            </a:r>
          </a:p>
        </p:txBody>
      </p:sp>
      <p:sp>
        <p:nvSpPr>
          <p:cNvPr id="25603" name="Content Placeholder 2" descr="Amyloid precursor protein diagrram"/>
          <p:cNvSpPr>
            <a:spLocks noGrp="1"/>
          </p:cNvSpPr>
          <p:nvPr>
            <p:ph idx="1"/>
          </p:nvPr>
        </p:nvSpPr>
        <p:spPr/>
        <p:txBody>
          <a:bodyPr/>
          <a:lstStyle/>
          <a:p>
            <a:pPr marL="0" indent="0" eaLnBrk="1" hangingPunct="1"/>
            <a:r>
              <a:rPr lang="en-US" altLang="en-US" sz="3600" dirty="0">
                <a:latin typeface="Arial" charset="0"/>
                <a:ea typeface="ＭＳ Ｐゴシック" pitchFamily="34" charset="-128"/>
                <a:cs typeface="Arial" charset="0"/>
              </a:rPr>
              <a:t>What are the two enzymes that break up the Amyloid precursor protein (APP)?</a:t>
            </a:r>
          </a:p>
          <a:p>
            <a:pPr eaLnBrk="1" hangingPunct="1"/>
            <a:endParaRPr lang="en-US" altLang="en-US" sz="3600" dirty="0">
              <a:latin typeface="Calibri" pitchFamily="34" charset="0"/>
              <a:ea typeface="ＭＳ Ｐゴシック" pitchFamily="34" charset="-128"/>
            </a:endParaRPr>
          </a:p>
        </p:txBody>
      </p:sp>
      <p:pic>
        <p:nvPicPr>
          <p:cNvPr id="1028" name="Picture 4" descr="A diagram of a cell membrane">
            <a:extLst>
              <a:ext uri="{FF2B5EF4-FFF2-40B4-BE49-F238E27FC236}">
                <a16:creationId xmlns:a16="http://schemas.microsoft.com/office/drawing/2014/main" id="{4B701A2A-1E70-7212-5193-CCC8C168F3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9381" y="3048000"/>
            <a:ext cx="3805238" cy="294905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bwMode="auto"/>
        <p:txBody>
          <a:bodyPr wrap="square" numCol="1" anchorCtr="0" compatLnSpc="1">
            <a:prstTxWarp prst="textNoShape">
              <a:avLst/>
            </a:prstTxWarp>
          </a:bodyPr>
          <a:lstStyle/>
          <a:p>
            <a:pPr eaLnBrk="1" hangingPunct="1"/>
            <a:r>
              <a:rPr lang="en-US" altLang="en-US" cap="none">
                <a:latin typeface="Arial" charset="0"/>
                <a:ea typeface="ＭＳ Ｐゴシック" pitchFamily="34" charset="-128"/>
                <a:cs typeface="Arial" charset="0"/>
              </a:rPr>
              <a:t>Answer 2 – 30 </a:t>
            </a:r>
          </a:p>
        </p:txBody>
      </p:sp>
      <p:sp>
        <p:nvSpPr>
          <p:cNvPr id="26627" name="Content Placeholder 3"/>
          <p:cNvSpPr>
            <a:spLocks noGrp="1"/>
          </p:cNvSpPr>
          <p:nvPr>
            <p:ph idx="1"/>
          </p:nvPr>
        </p:nvSpPr>
        <p:spPr/>
        <p:txBody>
          <a:bodyPr/>
          <a:lstStyle/>
          <a:p>
            <a:pPr algn="ctr" eaLnBrk="1" hangingPunct="1"/>
            <a:r>
              <a:rPr lang="en-US" altLang="en-US" sz="4400">
                <a:latin typeface="Arial" charset="0"/>
                <a:ea typeface="ＭＳ Ｐゴシック" pitchFamily="34" charset="-128"/>
                <a:cs typeface="Arial" charset="0"/>
              </a:rPr>
              <a:t>Beta and gamma secretase </a:t>
            </a:r>
          </a:p>
        </p:txBody>
      </p:sp>
      <p:pic>
        <p:nvPicPr>
          <p:cNvPr id="26628" name="Picture 2" descr="C:\Users\Robin\AppData\Local\Microsoft\Windows\Temporary Internet Files\Content.IE5\UKPIYV1G\MCj04421220000[1].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9600" y="6138863"/>
            <a:ext cx="723900"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fontAlgn="auto" hangingPunct="1">
              <a:spcAft>
                <a:spcPts val="0"/>
              </a:spcAft>
              <a:defRPr/>
            </a:pPr>
            <a:r>
              <a:rPr lang="en-US" dirty="0">
                <a:latin typeface="Arial" pitchFamily="34" charset="0"/>
                <a:ea typeface="+mj-ea"/>
                <a:cs typeface="Arial" pitchFamily="34" charset="0"/>
              </a:rPr>
              <a:t>Question 2 - 40</a:t>
            </a:r>
          </a:p>
        </p:txBody>
      </p:sp>
      <p:sp>
        <p:nvSpPr>
          <p:cNvPr id="27651" name="Content Placeholder 2"/>
          <p:cNvSpPr>
            <a:spLocks noGrp="1"/>
          </p:cNvSpPr>
          <p:nvPr>
            <p:ph idx="1"/>
          </p:nvPr>
        </p:nvSpPr>
        <p:spPr>
          <a:xfrm>
            <a:off x="838200" y="838200"/>
            <a:ext cx="7521575" cy="4191000"/>
          </a:xfrm>
        </p:spPr>
        <p:txBody>
          <a:bodyPr/>
          <a:lstStyle/>
          <a:p>
            <a:pPr eaLnBrk="1" hangingPunct="1">
              <a:defRPr/>
            </a:pPr>
            <a:r>
              <a:rPr lang="en-US" sz="3200" dirty="0">
                <a:solidFill>
                  <a:srgbClr val="FFC000"/>
                </a:solidFill>
                <a:latin typeface="Arial" pitchFamily="34" charset="0"/>
                <a:ea typeface="ＭＳ Ｐゴシック" pitchFamily="34" charset="-128"/>
                <a:cs typeface="Arial" pitchFamily="34" charset="0"/>
              </a:rPr>
              <a:t>Beta-</a:t>
            </a:r>
            <a:r>
              <a:rPr lang="en-US" sz="3200" dirty="0" err="1">
                <a:solidFill>
                  <a:srgbClr val="FFC000"/>
                </a:solidFill>
                <a:latin typeface="Arial" pitchFamily="34" charset="0"/>
                <a:ea typeface="ＭＳ Ｐゴシック" pitchFamily="34" charset="-128"/>
                <a:cs typeface="Arial" pitchFamily="34" charset="0"/>
              </a:rPr>
              <a:t>amyloid</a:t>
            </a:r>
            <a:r>
              <a:rPr lang="en-US" sz="3200" dirty="0">
                <a:solidFill>
                  <a:srgbClr val="FFC000"/>
                </a:solidFill>
                <a:latin typeface="Arial" pitchFamily="34" charset="0"/>
                <a:ea typeface="ＭＳ Ｐゴシック" pitchFamily="34" charset="-128"/>
                <a:cs typeface="Arial" pitchFamily="34" charset="0"/>
              </a:rPr>
              <a:t> plaques are:</a:t>
            </a:r>
          </a:p>
          <a:p>
            <a:pPr marL="514350" indent="-514350" eaLnBrk="1" hangingPunct="1">
              <a:buFont typeface="+mj-lt"/>
              <a:buAutoNum type="alphaUcPeriod"/>
              <a:defRPr/>
            </a:pPr>
            <a:r>
              <a:rPr lang="en-US" sz="3200" dirty="0">
                <a:latin typeface="Arial" pitchFamily="34" charset="0"/>
                <a:ea typeface="ＭＳ Ｐゴシック" pitchFamily="34" charset="-128"/>
                <a:cs typeface="Arial" pitchFamily="34" charset="0"/>
              </a:rPr>
              <a:t>Sticky proteins that fold into clumps called fibrils</a:t>
            </a:r>
          </a:p>
          <a:p>
            <a:pPr marL="514350" indent="-514350" eaLnBrk="1" hangingPunct="1">
              <a:buFont typeface="+mj-lt"/>
              <a:buAutoNum type="alphaUcPeriod"/>
              <a:defRPr/>
            </a:pPr>
            <a:r>
              <a:rPr lang="en-US" sz="3200" dirty="0">
                <a:latin typeface="Arial" pitchFamily="34" charset="0"/>
                <a:ea typeface="ＭＳ Ｐゴシック" pitchFamily="34" charset="-128"/>
                <a:cs typeface="Arial" pitchFamily="34" charset="0"/>
              </a:rPr>
              <a:t>Fluid proteins that dissolve around the fluid surrounding neurons</a:t>
            </a:r>
          </a:p>
          <a:p>
            <a:pPr marL="514350" indent="-514350" eaLnBrk="1" hangingPunct="1">
              <a:buFont typeface="+mj-lt"/>
              <a:buAutoNum type="alphaUcPeriod"/>
              <a:defRPr/>
            </a:pPr>
            <a:r>
              <a:rPr lang="en-US" sz="3200" dirty="0">
                <a:latin typeface="Arial" pitchFamily="34" charset="0"/>
                <a:ea typeface="ＭＳ Ｐゴシック" pitchFamily="34" charset="-128"/>
                <a:cs typeface="Arial" pitchFamily="34" charset="0"/>
              </a:rPr>
              <a:t>Enzymes that preserve brain function</a:t>
            </a:r>
          </a:p>
          <a:p>
            <a:pPr eaLnBrk="1" hangingPunct="1">
              <a:defRPr/>
            </a:pPr>
            <a:endParaRPr lang="en-US" sz="3200" dirty="0">
              <a:latin typeface="Arial" pitchFamily="34" charset="0"/>
              <a:ea typeface="ＭＳ Ｐゴシック" pitchFamily="34" charset="-128"/>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0" y="0"/>
          <a:ext cx="9144000" cy="6858000"/>
        </p:xfrm>
        <a:graphic>
          <a:graphicData uri="http://schemas.openxmlformats.org/drawingml/2006/table">
            <a:tbl>
              <a:tblPr firstRow="1" bandRow="1">
                <a:tableStyleId>{5940675A-B579-460E-94D1-54222C63F5DA}</a:tableStyleId>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gridCol w="1828800">
                  <a:extLst>
                    <a:ext uri="{9D8B030D-6E8A-4147-A177-3AD203B41FA5}">
                      <a16:colId xmlns:a16="http://schemas.microsoft.com/office/drawing/2014/main" val="20004"/>
                    </a:ext>
                  </a:extLst>
                </a:gridCol>
              </a:tblGrid>
              <a:tr h="1143000">
                <a:tc>
                  <a:txBody>
                    <a:bodyPr/>
                    <a:lstStyle/>
                    <a:p>
                      <a:pPr algn="ctr"/>
                      <a:endParaRPr lang="en-US" sz="2800" dirty="0">
                        <a:solidFill>
                          <a:schemeClr val="bg1"/>
                        </a:solidFill>
                      </a:endParaRPr>
                    </a:p>
                  </a:txBody>
                  <a:tcPr anchor="ctr"/>
                </a:tc>
                <a:tc>
                  <a:txBody>
                    <a:bodyPr/>
                    <a:lstStyle/>
                    <a:p>
                      <a:pPr algn="ctr"/>
                      <a:r>
                        <a:rPr lang="en-US" sz="2800" dirty="0">
                          <a:solidFill>
                            <a:schemeClr val="bg1"/>
                          </a:solidFill>
                        </a:rPr>
                        <a:t>2</a:t>
                      </a:r>
                    </a:p>
                  </a:txBody>
                  <a:tcPr anchor="ctr"/>
                </a:tc>
                <a:tc>
                  <a:txBody>
                    <a:bodyPr/>
                    <a:lstStyle/>
                    <a:p>
                      <a:pPr algn="ctr"/>
                      <a:r>
                        <a:rPr lang="en-US" sz="2800" dirty="0">
                          <a:solidFill>
                            <a:schemeClr val="bg1"/>
                          </a:solidFill>
                        </a:rPr>
                        <a:t>Topic 3</a:t>
                      </a:r>
                    </a:p>
                  </a:txBody>
                  <a:tcPr anchor="ctr"/>
                </a:tc>
                <a:tc>
                  <a:txBody>
                    <a:bodyPr/>
                    <a:lstStyle/>
                    <a:p>
                      <a:pPr algn="ctr"/>
                      <a:r>
                        <a:rPr lang="en-US" sz="2800" dirty="0">
                          <a:solidFill>
                            <a:schemeClr val="bg1"/>
                          </a:solidFill>
                        </a:rPr>
                        <a:t>Topic 4</a:t>
                      </a:r>
                    </a:p>
                  </a:txBody>
                  <a:tcPr anchor="ctr"/>
                </a:tc>
                <a:tc>
                  <a:txBody>
                    <a:bodyPr/>
                    <a:lstStyle/>
                    <a:p>
                      <a:pPr algn="ctr"/>
                      <a:r>
                        <a:rPr lang="en-US" sz="2800" dirty="0">
                          <a:solidFill>
                            <a:schemeClr val="bg1"/>
                          </a:solidFill>
                        </a:rPr>
                        <a:t>Topic 5</a:t>
                      </a:r>
                    </a:p>
                  </a:txBody>
                  <a:tcPr anchor="ctr"/>
                </a:tc>
                <a:extLst>
                  <a:ext uri="{0D108BD9-81ED-4DB2-BD59-A6C34878D82A}">
                    <a16:rowId xmlns:a16="http://schemas.microsoft.com/office/drawing/2014/main" val="10000"/>
                  </a:ext>
                </a:extLst>
              </a:tr>
              <a:tr h="1143000">
                <a:tc>
                  <a:txBody>
                    <a:bodyPr/>
                    <a:lstStyle/>
                    <a:p>
                      <a:pPr algn="ctr"/>
                      <a:r>
                        <a:rPr lang="en-US" sz="2800" dirty="0">
                          <a:solidFill>
                            <a:schemeClr val="bg1"/>
                          </a:solidFill>
                          <a:hlinkClick r:id="rId3" action="ppaction://hlinksldjump"/>
                        </a:rPr>
                        <a:t>10</a:t>
                      </a:r>
                      <a:endParaRPr lang="en-US" sz="2800" dirty="0">
                        <a:solidFill>
                          <a:schemeClr val="bg1"/>
                        </a:solidFill>
                      </a:endParaRPr>
                    </a:p>
                  </a:txBody>
                  <a:tcPr anchor="ctr"/>
                </a:tc>
                <a:tc>
                  <a:txBody>
                    <a:bodyPr/>
                    <a:lstStyle/>
                    <a:p>
                      <a:pPr algn="ctr"/>
                      <a:r>
                        <a:rPr lang="en-US" sz="2800" dirty="0">
                          <a:solidFill>
                            <a:schemeClr val="bg1"/>
                          </a:solidFill>
                          <a:hlinkClick r:id="rId4" action="ppaction://hlinksldjump"/>
                        </a:rPr>
                        <a:t>10</a:t>
                      </a:r>
                      <a:endParaRPr lang="en-US" sz="2800" dirty="0">
                        <a:solidFill>
                          <a:schemeClr val="bg1"/>
                        </a:solidFill>
                      </a:endParaRPr>
                    </a:p>
                  </a:txBody>
                  <a:tcPr anchor="ctr"/>
                </a:tc>
                <a:tc>
                  <a:txBody>
                    <a:bodyPr/>
                    <a:lstStyle/>
                    <a:p>
                      <a:pPr algn="ctr"/>
                      <a:r>
                        <a:rPr lang="en-US" sz="2800" dirty="0">
                          <a:solidFill>
                            <a:schemeClr val="bg1"/>
                          </a:solidFill>
                          <a:hlinkClick r:id="rId5" action="ppaction://hlinksldjump"/>
                        </a:rPr>
                        <a:t>10</a:t>
                      </a:r>
                      <a:endParaRPr lang="en-US" sz="2800" dirty="0">
                        <a:solidFill>
                          <a:schemeClr val="bg1"/>
                        </a:solidFill>
                      </a:endParaRPr>
                    </a:p>
                  </a:txBody>
                  <a:tcPr anchor="ctr"/>
                </a:tc>
                <a:tc>
                  <a:txBody>
                    <a:bodyPr/>
                    <a:lstStyle/>
                    <a:p>
                      <a:pPr algn="ctr"/>
                      <a:r>
                        <a:rPr lang="en-US" sz="2800" dirty="0">
                          <a:solidFill>
                            <a:schemeClr val="bg1"/>
                          </a:solidFill>
                          <a:hlinkClick r:id="rId6" action="ppaction://hlinksldjump"/>
                        </a:rPr>
                        <a:t>10</a:t>
                      </a:r>
                      <a:endParaRPr lang="en-US" sz="2800" dirty="0">
                        <a:solidFill>
                          <a:schemeClr val="bg1"/>
                        </a:solidFill>
                      </a:endParaRPr>
                    </a:p>
                  </a:txBody>
                  <a:tcPr anchor="ctr"/>
                </a:tc>
                <a:tc>
                  <a:txBody>
                    <a:bodyPr/>
                    <a:lstStyle/>
                    <a:p>
                      <a:pPr algn="ctr"/>
                      <a:r>
                        <a:rPr lang="en-US" sz="2800" dirty="0">
                          <a:solidFill>
                            <a:schemeClr val="bg1"/>
                          </a:solidFill>
                          <a:hlinkClick r:id="rId7" action="ppaction://hlinksldjump"/>
                        </a:rPr>
                        <a:t>10</a:t>
                      </a:r>
                      <a:endParaRPr lang="en-US" sz="2800" dirty="0">
                        <a:solidFill>
                          <a:schemeClr val="bg1"/>
                        </a:solidFill>
                      </a:endParaRPr>
                    </a:p>
                  </a:txBody>
                  <a:tcPr anchor="ctr"/>
                </a:tc>
                <a:extLst>
                  <a:ext uri="{0D108BD9-81ED-4DB2-BD59-A6C34878D82A}">
                    <a16:rowId xmlns:a16="http://schemas.microsoft.com/office/drawing/2014/main" val="10001"/>
                  </a:ext>
                </a:extLst>
              </a:tr>
              <a:tr h="1143000">
                <a:tc>
                  <a:txBody>
                    <a:bodyPr/>
                    <a:lstStyle/>
                    <a:p>
                      <a:pPr algn="ctr"/>
                      <a:r>
                        <a:rPr lang="en-US" sz="2800" dirty="0">
                          <a:solidFill>
                            <a:schemeClr val="bg1"/>
                          </a:solidFill>
                          <a:hlinkClick r:id="rId8" action="ppaction://hlinksldjump"/>
                        </a:rPr>
                        <a:t>20</a:t>
                      </a:r>
                      <a:endParaRPr lang="en-US" sz="2800" dirty="0">
                        <a:solidFill>
                          <a:schemeClr val="bg1"/>
                        </a:solidFill>
                      </a:endParaRPr>
                    </a:p>
                  </a:txBody>
                  <a:tcPr anchor="ctr"/>
                </a:tc>
                <a:tc>
                  <a:txBody>
                    <a:bodyPr/>
                    <a:lstStyle/>
                    <a:p>
                      <a:pPr algn="ctr"/>
                      <a:r>
                        <a:rPr lang="en-US" sz="2800" dirty="0">
                          <a:solidFill>
                            <a:schemeClr val="bg1"/>
                          </a:solidFill>
                          <a:hlinkClick r:id="rId9" action="ppaction://hlinksldjump"/>
                        </a:rPr>
                        <a:t>20</a:t>
                      </a:r>
                      <a:endParaRPr lang="en-US" sz="2800" dirty="0">
                        <a:solidFill>
                          <a:schemeClr val="bg1"/>
                        </a:solidFill>
                      </a:endParaRPr>
                    </a:p>
                  </a:txBody>
                  <a:tcPr anchor="ctr"/>
                </a:tc>
                <a:tc>
                  <a:txBody>
                    <a:bodyPr/>
                    <a:lstStyle/>
                    <a:p>
                      <a:pPr algn="ctr"/>
                      <a:r>
                        <a:rPr lang="en-US" sz="2800" dirty="0">
                          <a:solidFill>
                            <a:schemeClr val="bg1"/>
                          </a:solidFill>
                          <a:hlinkClick r:id="rId10" action="ppaction://hlinksldjump"/>
                        </a:rPr>
                        <a:t>20</a:t>
                      </a:r>
                      <a:endParaRPr lang="en-US" sz="2800" dirty="0">
                        <a:solidFill>
                          <a:schemeClr val="bg1"/>
                        </a:solidFill>
                      </a:endParaRPr>
                    </a:p>
                  </a:txBody>
                  <a:tcPr anchor="ctr"/>
                </a:tc>
                <a:tc>
                  <a:txBody>
                    <a:bodyPr/>
                    <a:lstStyle/>
                    <a:p>
                      <a:pPr algn="ctr"/>
                      <a:r>
                        <a:rPr lang="en-US" sz="2800" dirty="0">
                          <a:solidFill>
                            <a:schemeClr val="bg1"/>
                          </a:solidFill>
                          <a:hlinkClick r:id="rId11" action="ppaction://hlinksldjump"/>
                        </a:rPr>
                        <a:t>20</a:t>
                      </a:r>
                      <a:endParaRPr lang="en-US" sz="2800" dirty="0">
                        <a:solidFill>
                          <a:schemeClr val="bg1"/>
                        </a:solidFill>
                      </a:endParaRPr>
                    </a:p>
                  </a:txBody>
                  <a:tcPr anchor="ctr"/>
                </a:tc>
                <a:tc>
                  <a:txBody>
                    <a:bodyPr/>
                    <a:lstStyle/>
                    <a:p>
                      <a:pPr algn="ctr"/>
                      <a:r>
                        <a:rPr lang="en-US" sz="2800" dirty="0">
                          <a:solidFill>
                            <a:schemeClr val="bg1"/>
                          </a:solidFill>
                          <a:hlinkClick r:id="rId12" action="ppaction://hlinksldjump"/>
                        </a:rPr>
                        <a:t>20</a:t>
                      </a:r>
                      <a:endParaRPr lang="en-US" sz="2800" dirty="0">
                        <a:solidFill>
                          <a:schemeClr val="bg1"/>
                        </a:solidFill>
                      </a:endParaRPr>
                    </a:p>
                  </a:txBody>
                  <a:tcPr anchor="ctr"/>
                </a:tc>
                <a:extLst>
                  <a:ext uri="{0D108BD9-81ED-4DB2-BD59-A6C34878D82A}">
                    <a16:rowId xmlns:a16="http://schemas.microsoft.com/office/drawing/2014/main" val="10002"/>
                  </a:ext>
                </a:extLst>
              </a:tr>
              <a:tr h="1143000">
                <a:tc>
                  <a:txBody>
                    <a:bodyPr/>
                    <a:lstStyle/>
                    <a:p>
                      <a:pPr algn="ctr"/>
                      <a:r>
                        <a:rPr lang="en-US" sz="2800" dirty="0">
                          <a:solidFill>
                            <a:schemeClr val="bg1"/>
                          </a:solidFill>
                          <a:hlinkClick r:id="rId13" action="ppaction://hlinksldjump"/>
                        </a:rPr>
                        <a:t>30</a:t>
                      </a:r>
                      <a:endParaRPr lang="en-US" sz="2800" dirty="0">
                        <a:solidFill>
                          <a:schemeClr val="bg1"/>
                        </a:solidFill>
                      </a:endParaRPr>
                    </a:p>
                  </a:txBody>
                  <a:tcPr anchor="ctr"/>
                </a:tc>
                <a:tc>
                  <a:txBody>
                    <a:bodyPr/>
                    <a:lstStyle/>
                    <a:p>
                      <a:pPr algn="ctr"/>
                      <a:r>
                        <a:rPr lang="en-US" sz="2800" dirty="0">
                          <a:solidFill>
                            <a:schemeClr val="bg1"/>
                          </a:solidFill>
                          <a:hlinkClick r:id="rId14" action="ppaction://hlinksldjump"/>
                        </a:rPr>
                        <a:t>30</a:t>
                      </a:r>
                      <a:endParaRPr lang="en-US" sz="2800" dirty="0">
                        <a:solidFill>
                          <a:schemeClr val="bg1"/>
                        </a:solidFill>
                      </a:endParaRPr>
                    </a:p>
                  </a:txBody>
                  <a:tcPr anchor="ctr"/>
                </a:tc>
                <a:tc>
                  <a:txBody>
                    <a:bodyPr/>
                    <a:lstStyle/>
                    <a:p>
                      <a:pPr algn="ctr"/>
                      <a:r>
                        <a:rPr lang="en-US" sz="2800" dirty="0">
                          <a:solidFill>
                            <a:schemeClr val="bg1"/>
                          </a:solidFill>
                          <a:hlinkClick r:id="rId15" action="ppaction://hlinksldjump"/>
                        </a:rPr>
                        <a:t>30</a:t>
                      </a:r>
                      <a:endParaRPr lang="en-US" sz="2800" dirty="0">
                        <a:solidFill>
                          <a:schemeClr val="bg1"/>
                        </a:solidFill>
                      </a:endParaRPr>
                    </a:p>
                  </a:txBody>
                  <a:tcPr anchor="ctr"/>
                </a:tc>
                <a:tc>
                  <a:txBody>
                    <a:bodyPr/>
                    <a:lstStyle/>
                    <a:p>
                      <a:pPr algn="ctr"/>
                      <a:r>
                        <a:rPr lang="en-US" sz="2800" dirty="0">
                          <a:solidFill>
                            <a:schemeClr val="bg1"/>
                          </a:solidFill>
                          <a:hlinkClick r:id="rId16" action="ppaction://hlinksldjump"/>
                        </a:rPr>
                        <a:t>30</a:t>
                      </a:r>
                      <a:endParaRPr lang="en-US" sz="2800" dirty="0">
                        <a:solidFill>
                          <a:schemeClr val="bg1"/>
                        </a:solidFill>
                      </a:endParaRPr>
                    </a:p>
                  </a:txBody>
                  <a:tcPr anchor="ctr"/>
                </a:tc>
                <a:tc>
                  <a:txBody>
                    <a:bodyPr/>
                    <a:lstStyle/>
                    <a:p>
                      <a:pPr algn="ctr"/>
                      <a:r>
                        <a:rPr lang="en-US" sz="2800" dirty="0">
                          <a:solidFill>
                            <a:schemeClr val="bg1"/>
                          </a:solidFill>
                          <a:hlinkClick r:id="rId17" action="ppaction://hlinksldjump"/>
                        </a:rPr>
                        <a:t>30</a:t>
                      </a:r>
                      <a:endParaRPr lang="en-US" sz="2800" dirty="0">
                        <a:solidFill>
                          <a:schemeClr val="bg1"/>
                        </a:solidFill>
                      </a:endParaRPr>
                    </a:p>
                  </a:txBody>
                  <a:tcPr anchor="ctr"/>
                </a:tc>
                <a:extLst>
                  <a:ext uri="{0D108BD9-81ED-4DB2-BD59-A6C34878D82A}">
                    <a16:rowId xmlns:a16="http://schemas.microsoft.com/office/drawing/2014/main" val="10003"/>
                  </a:ext>
                </a:extLst>
              </a:tr>
              <a:tr h="1143000">
                <a:tc>
                  <a:txBody>
                    <a:bodyPr/>
                    <a:lstStyle/>
                    <a:p>
                      <a:pPr algn="ctr"/>
                      <a:r>
                        <a:rPr lang="en-US" sz="2800" dirty="0">
                          <a:solidFill>
                            <a:schemeClr val="bg1"/>
                          </a:solidFill>
                          <a:hlinkClick r:id="rId18" action="ppaction://hlinksldjump"/>
                        </a:rPr>
                        <a:t>40</a:t>
                      </a:r>
                      <a:endParaRPr lang="en-US" sz="2800" dirty="0">
                        <a:solidFill>
                          <a:schemeClr val="bg1"/>
                        </a:solidFill>
                      </a:endParaRPr>
                    </a:p>
                  </a:txBody>
                  <a:tcPr anchor="ctr"/>
                </a:tc>
                <a:tc>
                  <a:txBody>
                    <a:bodyPr/>
                    <a:lstStyle/>
                    <a:p>
                      <a:pPr algn="ctr"/>
                      <a:r>
                        <a:rPr lang="en-US" sz="2800" dirty="0">
                          <a:solidFill>
                            <a:schemeClr val="bg1"/>
                          </a:solidFill>
                          <a:hlinkClick r:id="rId19" action="ppaction://hlinksldjump"/>
                        </a:rPr>
                        <a:t>40</a:t>
                      </a:r>
                      <a:endParaRPr lang="en-US" sz="2800" dirty="0">
                        <a:solidFill>
                          <a:schemeClr val="bg1"/>
                        </a:solidFill>
                      </a:endParaRPr>
                    </a:p>
                  </a:txBody>
                  <a:tcPr anchor="ctr"/>
                </a:tc>
                <a:tc>
                  <a:txBody>
                    <a:bodyPr/>
                    <a:lstStyle/>
                    <a:p>
                      <a:pPr algn="ctr"/>
                      <a:r>
                        <a:rPr lang="en-US" sz="2800" dirty="0">
                          <a:solidFill>
                            <a:schemeClr val="bg1"/>
                          </a:solidFill>
                          <a:hlinkClick r:id="rId20" action="ppaction://hlinksldjump"/>
                        </a:rPr>
                        <a:t>40</a:t>
                      </a:r>
                      <a:endParaRPr lang="en-US" sz="2800" dirty="0">
                        <a:solidFill>
                          <a:schemeClr val="bg1"/>
                        </a:solidFill>
                      </a:endParaRPr>
                    </a:p>
                  </a:txBody>
                  <a:tcPr anchor="ctr"/>
                </a:tc>
                <a:tc>
                  <a:txBody>
                    <a:bodyPr/>
                    <a:lstStyle/>
                    <a:p>
                      <a:pPr algn="ctr"/>
                      <a:r>
                        <a:rPr lang="en-US" sz="2800" dirty="0">
                          <a:solidFill>
                            <a:schemeClr val="bg1"/>
                          </a:solidFill>
                          <a:hlinkClick r:id="rId21" action="ppaction://hlinksldjump"/>
                        </a:rPr>
                        <a:t>40</a:t>
                      </a:r>
                      <a:endParaRPr lang="en-US" sz="2800" dirty="0">
                        <a:solidFill>
                          <a:schemeClr val="bg1"/>
                        </a:solidFill>
                      </a:endParaRPr>
                    </a:p>
                  </a:txBody>
                  <a:tcPr anchor="ctr"/>
                </a:tc>
                <a:tc>
                  <a:txBody>
                    <a:bodyPr/>
                    <a:lstStyle/>
                    <a:p>
                      <a:pPr algn="ctr"/>
                      <a:r>
                        <a:rPr lang="en-US" sz="2800" dirty="0">
                          <a:solidFill>
                            <a:schemeClr val="bg1"/>
                          </a:solidFill>
                          <a:hlinkClick r:id="rId22" action="ppaction://hlinksldjump"/>
                        </a:rPr>
                        <a:t>40</a:t>
                      </a:r>
                      <a:endParaRPr lang="en-US" sz="2800" dirty="0">
                        <a:solidFill>
                          <a:schemeClr val="bg1"/>
                        </a:solidFill>
                      </a:endParaRPr>
                    </a:p>
                  </a:txBody>
                  <a:tcPr anchor="ctr"/>
                </a:tc>
                <a:extLst>
                  <a:ext uri="{0D108BD9-81ED-4DB2-BD59-A6C34878D82A}">
                    <a16:rowId xmlns:a16="http://schemas.microsoft.com/office/drawing/2014/main" val="10004"/>
                  </a:ext>
                </a:extLst>
              </a:tr>
              <a:tr h="1143000">
                <a:tc>
                  <a:txBody>
                    <a:bodyPr/>
                    <a:lstStyle/>
                    <a:p>
                      <a:pPr algn="ctr"/>
                      <a:r>
                        <a:rPr lang="en-US" sz="2800" dirty="0">
                          <a:solidFill>
                            <a:schemeClr val="bg1"/>
                          </a:solidFill>
                          <a:hlinkClick r:id="rId23" action="ppaction://hlinksldjump"/>
                        </a:rPr>
                        <a:t>50</a:t>
                      </a:r>
                      <a:endParaRPr lang="en-US" sz="2800" dirty="0">
                        <a:solidFill>
                          <a:schemeClr val="bg1"/>
                        </a:solidFill>
                      </a:endParaRPr>
                    </a:p>
                  </a:txBody>
                  <a:tcPr anchor="ctr"/>
                </a:tc>
                <a:tc>
                  <a:txBody>
                    <a:bodyPr/>
                    <a:lstStyle/>
                    <a:p>
                      <a:pPr algn="ctr"/>
                      <a:r>
                        <a:rPr lang="en-US" sz="2800" dirty="0">
                          <a:solidFill>
                            <a:schemeClr val="bg1"/>
                          </a:solidFill>
                          <a:hlinkClick r:id="rId24" action="ppaction://hlinksldjump"/>
                        </a:rPr>
                        <a:t>50</a:t>
                      </a:r>
                      <a:endParaRPr lang="en-US" sz="2800" dirty="0">
                        <a:solidFill>
                          <a:schemeClr val="bg1"/>
                        </a:solidFill>
                      </a:endParaRPr>
                    </a:p>
                  </a:txBody>
                  <a:tcPr anchor="ctr"/>
                </a:tc>
                <a:tc>
                  <a:txBody>
                    <a:bodyPr/>
                    <a:lstStyle/>
                    <a:p>
                      <a:pPr algn="ctr"/>
                      <a:r>
                        <a:rPr lang="en-US" sz="2800" dirty="0">
                          <a:solidFill>
                            <a:schemeClr val="bg1"/>
                          </a:solidFill>
                          <a:hlinkClick r:id="rId25" action="ppaction://hlinksldjump"/>
                        </a:rPr>
                        <a:t>50</a:t>
                      </a:r>
                      <a:endParaRPr lang="en-US" sz="2800" dirty="0">
                        <a:solidFill>
                          <a:schemeClr val="bg1"/>
                        </a:solidFill>
                      </a:endParaRPr>
                    </a:p>
                  </a:txBody>
                  <a:tcPr anchor="ctr"/>
                </a:tc>
                <a:tc>
                  <a:txBody>
                    <a:bodyPr/>
                    <a:lstStyle/>
                    <a:p>
                      <a:pPr algn="ctr"/>
                      <a:r>
                        <a:rPr lang="en-US" sz="2800" dirty="0">
                          <a:solidFill>
                            <a:schemeClr val="bg1"/>
                          </a:solidFill>
                          <a:hlinkClick r:id="rId26" action="ppaction://hlinksldjump"/>
                        </a:rPr>
                        <a:t>50</a:t>
                      </a:r>
                      <a:endParaRPr lang="en-US" sz="2800" dirty="0">
                        <a:solidFill>
                          <a:schemeClr val="bg1"/>
                        </a:solidFill>
                      </a:endParaRPr>
                    </a:p>
                  </a:txBody>
                  <a:tcPr anchor="ctr"/>
                </a:tc>
                <a:tc>
                  <a:txBody>
                    <a:bodyPr/>
                    <a:lstStyle/>
                    <a:p>
                      <a:pPr algn="ctr"/>
                      <a:r>
                        <a:rPr lang="en-US" sz="2800" dirty="0">
                          <a:solidFill>
                            <a:schemeClr val="bg1"/>
                          </a:solidFill>
                          <a:hlinkClick r:id="rId27" action="ppaction://hlinksldjump"/>
                        </a:rPr>
                        <a:t>50</a:t>
                      </a:r>
                      <a:endParaRPr lang="en-US" sz="2800" dirty="0">
                        <a:solidFill>
                          <a:schemeClr val="bg1"/>
                        </a:solidFill>
                      </a:endParaRPr>
                    </a:p>
                  </a:txBody>
                  <a:tcPr anchor="ctr"/>
                </a:tc>
                <a:extLst>
                  <a:ext uri="{0D108BD9-81ED-4DB2-BD59-A6C34878D82A}">
                    <a16:rowId xmlns:a16="http://schemas.microsoft.com/office/drawing/2014/main" val="10005"/>
                  </a:ext>
                </a:extLst>
              </a:tr>
            </a:tbl>
          </a:graphicData>
        </a:graphic>
      </p:graphicFrame>
      <p:sp>
        <p:nvSpPr>
          <p:cNvPr id="10286" name="TextBox 1"/>
          <p:cNvSpPr txBox="1">
            <a:spLocks noChangeArrowheads="1"/>
          </p:cNvSpPr>
          <p:nvPr/>
        </p:nvSpPr>
        <p:spPr bwMode="auto">
          <a:xfrm>
            <a:off x="0" y="152400"/>
            <a:ext cx="1676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800"/>
              </a:spcBef>
              <a:buFont typeface="Arial" charset="0"/>
              <a:defRPr sz="1600" b="1">
                <a:solidFill>
                  <a:schemeClr val="tx1"/>
                </a:solidFill>
                <a:latin typeface="Franklin Gothic Book" pitchFamily="34" charset="0"/>
                <a:ea typeface="ＭＳ Ｐゴシック" pitchFamily="34" charset="-128"/>
              </a:defRPr>
            </a:lvl1pPr>
            <a:lvl2pPr marL="742950" indent="-285750" eaLnBrk="0" hangingPunct="0">
              <a:spcBef>
                <a:spcPts val="300"/>
              </a:spcBef>
              <a:buClr>
                <a:schemeClr val="accent2"/>
              </a:buClr>
              <a:buFont typeface="Wingdings" pitchFamily="2" charset="2"/>
              <a:buChar char="§"/>
              <a:defRPr sz="1600">
                <a:solidFill>
                  <a:schemeClr val="tx1"/>
                </a:solidFill>
                <a:latin typeface="Franklin Gothic Book" pitchFamily="34" charset="0"/>
                <a:ea typeface="ＭＳ Ｐゴシック" pitchFamily="34" charset="-128"/>
              </a:defRPr>
            </a:lvl2pPr>
            <a:lvl3pPr marL="1143000" indent="-228600" eaLnBrk="0" hangingPunct="0">
              <a:spcBef>
                <a:spcPts val="300"/>
              </a:spcBef>
              <a:buClr>
                <a:schemeClr val="accent2"/>
              </a:buClr>
              <a:buFont typeface="Wingdings" pitchFamily="2" charset="2"/>
              <a:buChar char="§"/>
              <a:defRPr sz="1600">
                <a:solidFill>
                  <a:schemeClr val="tx1"/>
                </a:solidFill>
                <a:latin typeface="Franklin Gothic Book" pitchFamily="34" charset="0"/>
                <a:ea typeface="ＭＳ Ｐゴシック" pitchFamily="34" charset="-128"/>
              </a:defRPr>
            </a:lvl3pPr>
            <a:lvl4pPr marL="1600200" indent="-228600" eaLnBrk="0" hangingPunct="0">
              <a:spcBef>
                <a:spcPts val="300"/>
              </a:spcBef>
              <a:buClr>
                <a:schemeClr val="accent2"/>
              </a:buClr>
              <a:buFont typeface="Wingdings" pitchFamily="2" charset="2"/>
              <a:buChar char="§"/>
              <a:defRPr sz="1600">
                <a:solidFill>
                  <a:schemeClr val="tx1"/>
                </a:solidFill>
                <a:latin typeface="Franklin Gothic Book" pitchFamily="34" charset="0"/>
                <a:ea typeface="ＭＳ Ｐゴシック" pitchFamily="34" charset="-128"/>
              </a:defRPr>
            </a:lvl4pPr>
            <a:lvl5pPr marL="2057400" indent="-228600" eaLnBrk="0" hangingPunct="0">
              <a:spcBef>
                <a:spcPts val="300"/>
              </a:spcBef>
              <a:buClr>
                <a:schemeClr val="accent2"/>
              </a:buClr>
              <a:buFont typeface="Wingdings" pitchFamily="2" charset="2"/>
              <a:buChar char="§"/>
              <a:defRPr sz="1600">
                <a:solidFill>
                  <a:schemeClr val="tx1"/>
                </a:solidFill>
                <a:latin typeface="Franklin Gothic Book" pitchFamily="34" charset="0"/>
                <a:ea typeface="ＭＳ Ｐゴシック" pitchFamily="34" charset="-128"/>
              </a:defRPr>
            </a:lvl5pPr>
            <a:lvl6pPr marL="25146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ea typeface="ＭＳ Ｐゴシック" pitchFamily="34" charset="-128"/>
              </a:defRPr>
            </a:lvl6pPr>
            <a:lvl7pPr marL="29718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ea typeface="ＭＳ Ｐゴシック" pitchFamily="34" charset="-128"/>
              </a:defRPr>
            </a:lvl7pPr>
            <a:lvl8pPr marL="34290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ea typeface="ＭＳ Ｐゴシック" pitchFamily="34" charset="-128"/>
              </a:defRPr>
            </a:lvl8pPr>
            <a:lvl9pPr marL="38862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ea typeface="ＭＳ Ｐゴシック" pitchFamily="34" charset="-128"/>
              </a:defRPr>
            </a:lvl9pPr>
          </a:lstStyle>
          <a:p>
            <a:pPr eaLnBrk="1" hangingPunct="1">
              <a:spcBef>
                <a:spcPct val="0"/>
              </a:spcBef>
              <a:buFontTx/>
              <a:buNone/>
            </a:pPr>
            <a:r>
              <a:rPr lang="en-US" altLang="en-US" sz="1800" b="0">
                <a:latin typeface="Arial" charset="0"/>
              </a:rPr>
              <a:t>WHAT’S  IT ALL ABOUT</a:t>
            </a:r>
          </a:p>
        </p:txBody>
      </p:sp>
      <p:sp>
        <p:nvSpPr>
          <p:cNvPr id="10287" name="TextBox 2"/>
          <p:cNvSpPr txBox="1">
            <a:spLocks noChangeArrowheads="1"/>
          </p:cNvSpPr>
          <p:nvPr/>
        </p:nvSpPr>
        <p:spPr bwMode="auto">
          <a:xfrm>
            <a:off x="1905000" y="228600"/>
            <a:ext cx="16986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800"/>
              </a:spcBef>
              <a:buFont typeface="Arial" charset="0"/>
              <a:defRPr sz="1600" b="1">
                <a:solidFill>
                  <a:schemeClr val="tx1"/>
                </a:solidFill>
                <a:latin typeface="Franklin Gothic Book" pitchFamily="34" charset="0"/>
                <a:ea typeface="ＭＳ Ｐゴシック" pitchFamily="34" charset="-128"/>
              </a:defRPr>
            </a:lvl1pPr>
            <a:lvl2pPr marL="742950" indent="-285750" eaLnBrk="0" hangingPunct="0">
              <a:spcBef>
                <a:spcPts val="300"/>
              </a:spcBef>
              <a:buClr>
                <a:schemeClr val="accent2"/>
              </a:buClr>
              <a:buFont typeface="Wingdings" pitchFamily="2" charset="2"/>
              <a:buChar char="§"/>
              <a:defRPr sz="1600">
                <a:solidFill>
                  <a:schemeClr val="tx1"/>
                </a:solidFill>
                <a:latin typeface="Franklin Gothic Book" pitchFamily="34" charset="0"/>
                <a:ea typeface="ＭＳ Ｐゴシック" pitchFamily="34" charset="-128"/>
              </a:defRPr>
            </a:lvl2pPr>
            <a:lvl3pPr marL="1143000" indent="-228600" eaLnBrk="0" hangingPunct="0">
              <a:spcBef>
                <a:spcPts val="300"/>
              </a:spcBef>
              <a:buClr>
                <a:schemeClr val="accent2"/>
              </a:buClr>
              <a:buFont typeface="Wingdings" pitchFamily="2" charset="2"/>
              <a:buChar char="§"/>
              <a:defRPr sz="1600">
                <a:solidFill>
                  <a:schemeClr val="tx1"/>
                </a:solidFill>
                <a:latin typeface="Franklin Gothic Book" pitchFamily="34" charset="0"/>
                <a:ea typeface="ＭＳ Ｐゴシック" pitchFamily="34" charset="-128"/>
              </a:defRPr>
            </a:lvl3pPr>
            <a:lvl4pPr marL="1600200" indent="-228600" eaLnBrk="0" hangingPunct="0">
              <a:spcBef>
                <a:spcPts val="300"/>
              </a:spcBef>
              <a:buClr>
                <a:schemeClr val="accent2"/>
              </a:buClr>
              <a:buFont typeface="Wingdings" pitchFamily="2" charset="2"/>
              <a:buChar char="§"/>
              <a:defRPr sz="1600">
                <a:solidFill>
                  <a:schemeClr val="tx1"/>
                </a:solidFill>
                <a:latin typeface="Franklin Gothic Book" pitchFamily="34" charset="0"/>
                <a:ea typeface="ＭＳ Ｐゴシック" pitchFamily="34" charset="-128"/>
              </a:defRPr>
            </a:lvl4pPr>
            <a:lvl5pPr marL="2057400" indent="-228600" eaLnBrk="0" hangingPunct="0">
              <a:spcBef>
                <a:spcPts val="300"/>
              </a:spcBef>
              <a:buClr>
                <a:schemeClr val="accent2"/>
              </a:buClr>
              <a:buFont typeface="Wingdings" pitchFamily="2" charset="2"/>
              <a:buChar char="§"/>
              <a:defRPr sz="1600">
                <a:solidFill>
                  <a:schemeClr val="tx1"/>
                </a:solidFill>
                <a:latin typeface="Franklin Gothic Book" pitchFamily="34" charset="0"/>
                <a:ea typeface="ＭＳ Ｐゴシック" pitchFamily="34" charset="-128"/>
              </a:defRPr>
            </a:lvl5pPr>
            <a:lvl6pPr marL="25146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ea typeface="ＭＳ Ｐゴシック" pitchFamily="34" charset="-128"/>
              </a:defRPr>
            </a:lvl6pPr>
            <a:lvl7pPr marL="29718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ea typeface="ＭＳ Ｐゴシック" pitchFamily="34" charset="-128"/>
              </a:defRPr>
            </a:lvl7pPr>
            <a:lvl8pPr marL="34290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ea typeface="ＭＳ Ｐゴシック" pitchFamily="34" charset="-128"/>
              </a:defRPr>
            </a:lvl8pPr>
            <a:lvl9pPr marL="38862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ea typeface="ＭＳ Ｐゴシック" pitchFamily="34" charset="-128"/>
              </a:defRPr>
            </a:lvl9pPr>
          </a:lstStyle>
          <a:p>
            <a:pPr eaLnBrk="1" hangingPunct="1">
              <a:spcBef>
                <a:spcPct val="0"/>
              </a:spcBef>
              <a:buFontTx/>
              <a:buNone/>
            </a:pPr>
            <a:r>
              <a:rPr lang="en-US" altLang="en-US" sz="1800" b="0" dirty="0">
                <a:latin typeface="Arial" charset="0"/>
              </a:rPr>
              <a:t>PATHO  MY</a:t>
            </a:r>
          </a:p>
          <a:p>
            <a:pPr eaLnBrk="1" hangingPunct="1">
              <a:spcBef>
                <a:spcPct val="0"/>
              </a:spcBef>
              <a:buFontTx/>
              <a:buNone/>
            </a:pPr>
            <a:r>
              <a:rPr lang="en-US" altLang="en-US" sz="1800" b="0" dirty="0">
                <a:latin typeface="Arial" charset="0"/>
              </a:rPr>
              <a:t>PHYSIOLOGY</a:t>
            </a:r>
          </a:p>
        </p:txBody>
      </p:sp>
      <p:sp>
        <p:nvSpPr>
          <p:cNvPr id="10288" name="TextBox 3"/>
          <p:cNvSpPr txBox="1">
            <a:spLocks noChangeArrowheads="1"/>
          </p:cNvSpPr>
          <p:nvPr/>
        </p:nvSpPr>
        <p:spPr bwMode="auto">
          <a:xfrm>
            <a:off x="3733800" y="33338"/>
            <a:ext cx="16986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800"/>
              </a:spcBef>
              <a:buFont typeface="Arial" charset="0"/>
              <a:defRPr sz="1600" b="1">
                <a:solidFill>
                  <a:schemeClr val="tx1"/>
                </a:solidFill>
                <a:latin typeface="Franklin Gothic Book" pitchFamily="34" charset="0"/>
                <a:ea typeface="ＭＳ Ｐゴシック" pitchFamily="34" charset="-128"/>
              </a:defRPr>
            </a:lvl1pPr>
            <a:lvl2pPr marL="742950" indent="-285750" eaLnBrk="0" hangingPunct="0">
              <a:spcBef>
                <a:spcPts val="300"/>
              </a:spcBef>
              <a:buClr>
                <a:schemeClr val="accent2"/>
              </a:buClr>
              <a:buFont typeface="Wingdings" pitchFamily="2" charset="2"/>
              <a:buChar char="§"/>
              <a:defRPr sz="1600">
                <a:solidFill>
                  <a:schemeClr val="tx1"/>
                </a:solidFill>
                <a:latin typeface="Franklin Gothic Book" pitchFamily="34" charset="0"/>
                <a:ea typeface="ＭＳ Ｐゴシック" pitchFamily="34" charset="-128"/>
              </a:defRPr>
            </a:lvl2pPr>
            <a:lvl3pPr marL="1143000" indent="-228600" eaLnBrk="0" hangingPunct="0">
              <a:spcBef>
                <a:spcPts val="300"/>
              </a:spcBef>
              <a:buClr>
                <a:schemeClr val="accent2"/>
              </a:buClr>
              <a:buFont typeface="Wingdings" pitchFamily="2" charset="2"/>
              <a:buChar char="§"/>
              <a:defRPr sz="1600">
                <a:solidFill>
                  <a:schemeClr val="tx1"/>
                </a:solidFill>
                <a:latin typeface="Franklin Gothic Book" pitchFamily="34" charset="0"/>
                <a:ea typeface="ＭＳ Ｐゴシック" pitchFamily="34" charset="-128"/>
              </a:defRPr>
            </a:lvl3pPr>
            <a:lvl4pPr marL="1600200" indent="-228600" eaLnBrk="0" hangingPunct="0">
              <a:spcBef>
                <a:spcPts val="300"/>
              </a:spcBef>
              <a:buClr>
                <a:schemeClr val="accent2"/>
              </a:buClr>
              <a:buFont typeface="Wingdings" pitchFamily="2" charset="2"/>
              <a:buChar char="§"/>
              <a:defRPr sz="1600">
                <a:solidFill>
                  <a:schemeClr val="tx1"/>
                </a:solidFill>
                <a:latin typeface="Franklin Gothic Book" pitchFamily="34" charset="0"/>
                <a:ea typeface="ＭＳ Ｐゴシック" pitchFamily="34" charset="-128"/>
              </a:defRPr>
            </a:lvl4pPr>
            <a:lvl5pPr marL="2057400" indent="-228600" eaLnBrk="0" hangingPunct="0">
              <a:spcBef>
                <a:spcPts val="300"/>
              </a:spcBef>
              <a:buClr>
                <a:schemeClr val="accent2"/>
              </a:buClr>
              <a:buFont typeface="Wingdings" pitchFamily="2" charset="2"/>
              <a:buChar char="§"/>
              <a:defRPr sz="1600">
                <a:solidFill>
                  <a:schemeClr val="tx1"/>
                </a:solidFill>
                <a:latin typeface="Franklin Gothic Book" pitchFamily="34" charset="0"/>
                <a:ea typeface="ＭＳ Ｐゴシック" pitchFamily="34" charset="-128"/>
              </a:defRPr>
            </a:lvl5pPr>
            <a:lvl6pPr marL="25146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ea typeface="ＭＳ Ｐゴシック" pitchFamily="34" charset="-128"/>
              </a:defRPr>
            </a:lvl6pPr>
            <a:lvl7pPr marL="29718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ea typeface="ＭＳ Ｐゴシック" pitchFamily="34" charset="-128"/>
              </a:defRPr>
            </a:lvl7pPr>
            <a:lvl8pPr marL="34290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ea typeface="ＭＳ Ｐゴシック" pitchFamily="34" charset="-128"/>
              </a:defRPr>
            </a:lvl8pPr>
            <a:lvl9pPr marL="38862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ea typeface="ＭＳ Ｐゴシック" pitchFamily="34" charset="-128"/>
              </a:defRPr>
            </a:lvl9pPr>
          </a:lstStyle>
          <a:p>
            <a:pPr eaLnBrk="1" hangingPunct="1">
              <a:spcBef>
                <a:spcPct val="0"/>
              </a:spcBef>
              <a:buFontTx/>
              <a:buNone/>
            </a:pPr>
            <a:r>
              <a:rPr lang="en-US" altLang="en-US" sz="1800" b="0">
                <a:latin typeface="Arial" charset="0"/>
              </a:rPr>
              <a:t>MORE</a:t>
            </a:r>
          </a:p>
          <a:p>
            <a:pPr eaLnBrk="1" hangingPunct="1">
              <a:spcBef>
                <a:spcPct val="0"/>
              </a:spcBef>
              <a:buFontTx/>
              <a:buNone/>
            </a:pPr>
            <a:r>
              <a:rPr lang="en-US" altLang="en-US" sz="1800" b="0">
                <a:latin typeface="Arial" charset="0"/>
              </a:rPr>
              <a:t>PATHS TO</a:t>
            </a:r>
          </a:p>
          <a:p>
            <a:pPr eaLnBrk="1" hangingPunct="1">
              <a:spcBef>
                <a:spcPct val="0"/>
              </a:spcBef>
              <a:buFontTx/>
              <a:buNone/>
            </a:pPr>
            <a:r>
              <a:rPr lang="en-US" altLang="en-US" sz="1800" b="0">
                <a:latin typeface="Arial" charset="0"/>
              </a:rPr>
              <a:t>PHYSIOLOGY</a:t>
            </a:r>
          </a:p>
          <a:p>
            <a:pPr eaLnBrk="1" hangingPunct="1">
              <a:spcBef>
                <a:spcPct val="0"/>
              </a:spcBef>
              <a:buFontTx/>
              <a:buNone/>
            </a:pPr>
            <a:endParaRPr lang="en-US" altLang="en-US" sz="1800" b="0">
              <a:latin typeface="Arial" charset="0"/>
            </a:endParaRPr>
          </a:p>
        </p:txBody>
      </p:sp>
      <p:sp>
        <p:nvSpPr>
          <p:cNvPr id="10289" name="TextBox 5"/>
          <p:cNvSpPr txBox="1">
            <a:spLocks noChangeArrowheads="1"/>
          </p:cNvSpPr>
          <p:nvPr/>
        </p:nvSpPr>
        <p:spPr bwMode="auto">
          <a:xfrm>
            <a:off x="5715000" y="152400"/>
            <a:ext cx="143668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800"/>
              </a:spcBef>
              <a:buFont typeface="Arial" charset="0"/>
              <a:defRPr sz="1600" b="1">
                <a:solidFill>
                  <a:schemeClr val="tx1"/>
                </a:solidFill>
                <a:latin typeface="Franklin Gothic Book" pitchFamily="34" charset="0"/>
                <a:ea typeface="ＭＳ Ｐゴシック" pitchFamily="34" charset="-128"/>
              </a:defRPr>
            </a:lvl1pPr>
            <a:lvl2pPr marL="742950" indent="-285750" eaLnBrk="0" hangingPunct="0">
              <a:spcBef>
                <a:spcPts val="300"/>
              </a:spcBef>
              <a:buClr>
                <a:schemeClr val="accent2"/>
              </a:buClr>
              <a:buFont typeface="Wingdings" pitchFamily="2" charset="2"/>
              <a:buChar char="§"/>
              <a:defRPr sz="1600">
                <a:solidFill>
                  <a:schemeClr val="tx1"/>
                </a:solidFill>
                <a:latin typeface="Franklin Gothic Book" pitchFamily="34" charset="0"/>
                <a:ea typeface="ＭＳ Ｐゴシック" pitchFamily="34" charset="-128"/>
              </a:defRPr>
            </a:lvl2pPr>
            <a:lvl3pPr marL="1143000" indent="-228600" eaLnBrk="0" hangingPunct="0">
              <a:spcBef>
                <a:spcPts val="300"/>
              </a:spcBef>
              <a:buClr>
                <a:schemeClr val="accent2"/>
              </a:buClr>
              <a:buFont typeface="Wingdings" pitchFamily="2" charset="2"/>
              <a:buChar char="§"/>
              <a:defRPr sz="1600">
                <a:solidFill>
                  <a:schemeClr val="tx1"/>
                </a:solidFill>
                <a:latin typeface="Franklin Gothic Book" pitchFamily="34" charset="0"/>
                <a:ea typeface="ＭＳ Ｐゴシック" pitchFamily="34" charset="-128"/>
              </a:defRPr>
            </a:lvl3pPr>
            <a:lvl4pPr marL="1600200" indent="-228600" eaLnBrk="0" hangingPunct="0">
              <a:spcBef>
                <a:spcPts val="300"/>
              </a:spcBef>
              <a:buClr>
                <a:schemeClr val="accent2"/>
              </a:buClr>
              <a:buFont typeface="Wingdings" pitchFamily="2" charset="2"/>
              <a:buChar char="§"/>
              <a:defRPr sz="1600">
                <a:solidFill>
                  <a:schemeClr val="tx1"/>
                </a:solidFill>
                <a:latin typeface="Franklin Gothic Book" pitchFamily="34" charset="0"/>
                <a:ea typeface="ＭＳ Ｐゴシック" pitchFamily="34" charset="-128"/>
              </a:defRPr>
            </a:lvl4pPr>
            <a:lvl5pPr marL="2057400" indent="-228600" eaLnBrk="0" hangingPunct="0">
              <a:spcBef>
                <a:spcPts val="300"/>
              </a:spcBef>
              <a:buClr>
                <a:schemeClr val="accent2"/>
              </a:buClr>
              <a:buFont typeface="Wingdings" pitchFamily="2" charset="2"/>
              <a:buChar char="§"/>
              <a:defRPr sz="1600">
                <a:solidFill>
                  <a:schemeClr val="tx1"/>
                </a:solidFill>
                <a:latin typeface="Franklin Gothic Book" pitchFamily="34" charset="0"/>
                <a:ea typeface="ＭＳ Ｐゴシック" pitchFamily="34" charset="-128"/>
              </a:defRPr>
            </a:lvl5pPr>
            <a:lvl6pPr marL="25146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ea typeface="ＭＳ Ｐゴシック" pitchFamily="34" charset="-128"/>
              </a:defRPr>
            </a:lvl6pPr>
            <a:lvl7pPr marL="29718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ea typeface="ＭＳ Ｐゴシック" pitchFamily="34" charset="-128"/>
              </a:defRPr>
            </a:lvl7pPr>
            <a:lvl8pPr marL="34290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ea typeface="ＭＳ Ｐゴシック" pitchFamily="34" charset="-128"/>
              </a:defRPr>
            </a:lvl8pPr>
            <a:lvl9pPr marL="38862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ea typeface="ＭＳ Ｐゴシック" pitchFamily="34" charset="-128"/>
              </a:defRPr>
            </a:lvl9pPr>
          </a:lstStyle>
          <a:p>
            <a:pPr eaLnBrk="1" hangingPunct="1">
              <a:spcBef>
                <a:spcPct val="0"/>
              </a:spcBef>
              <a:buFontTx/>
              <a:buNone/>
            </a:pPr>
            <a:r>
              <a:rPr lang="en-US" altLang="en-US" sz="1800" b="0">
                <a:latin typeface="Arial" charset="0"/>
              </a:rPr>
              <a:t>WHY DOES</a:t>
            </a:r>
          </a:p>
          <a:p>
            <a:pPr eaLnBrk="1" hangingPunct="1">
              <a:spcBef>
                <a:spcPct val="0"/>
              </a:spcBef>
              <a:buFontTx/>
              <a:buNone/>
            </a:pPr>
            <a:r>
              <a:rPr lang="en-US" altLang="en-US" sz="1800" b="0">
                <a:latin typeface="Arial" charset="0"/>
              </a:rPr>
              <a:t>IT ALL</a:t>
            </a:r>
          </a:p>
          <a:p>
            <a:pPr eaLnBrk="1" hangingPunct="1">
              <a:spcBef>
                <a:spcPct val="0"/>
              </a:spcBef>
              <a:buFontTx/>
              <a:buNone/>
            </a:pPr>
            <a:r>
              <a:rPr lang="en-US" altLang="en-US" sz="1800" b="0">
                <a:latin typeface="Arial" charset="0"/>
              </a:rPr>
              <a:t>HAPPEN</a:t>
            </a:r>
          </a:p>
        </p:txBody>
      </p:sp>
      <p:sp>
        <p:nvSpPr>
          <p:cNvPr id="10290" name="TextBox 6"/>
          <p:cNvSpPr txBox="1">
            <a:spLocks noChangeArrowheads="1"/>
          </p:cNvSpPr>
          <p:nvPr/>
        </p:nvSpPr>
        <p:spPr bwMode="auto">
          <a:xfrm>
            <a:off x="7467600" y="228600"/>
            <a:ext cx="15827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800"/>
              </a:spcBef>
              <a:buFont typeface="Arial" charset="0"/>
              <a:defRPr sz="1600" b="1">
                <a:solidFill>
                  <a:schemeClr val="tx1"/>
                </a:solidFill>
                <a:latin typeface="Franklin Gothic Book" pitchFamily="34" charset="0"/>
                <a:ea typeface="ＭＳ Ｐゴシック" pitchFamily="34" charset="-128"/>
              </a:defRPr>
            </a:lvl1pPr>
            <a:lvl2pPr marL="742950" indent="-285750" eaLnBrk="0" hangingPunct="0">
              <a:spcBef>
                <a:spcPts val="300"/>
              </a:spcBef>
              <a:buClr>
                <a:schemeClr val="accent2"/>
              </a:buClr>
              <a:buFont typeface="Wingdings" pitchFamily="2" charset="2"/>
              <a:buChar char="§"/>
              <a:defRPr sz="1600">
                <a:solidFill>
                  <a:schemeClr val="tx1"/>
                </a:solidFill>
                <a:latin typeface="Franklin Gothic Book" pitchFamily="34" charset="0"/>
                <a:ea typeface="ＭＳ Ｐゴシック" pitchFamily="34" charset="-128"/>
              </a:defRPr>
            </a:lvl2pPr>
            <a:lvl3pPr marL="1143000" indent="-228600" eaLnBrk="0" hangingPunct="0">
              <a:spcBef>
                <a:spcPts val="300"/>
              </a:spcBef>
              <a:buClr>
                <a:schemeClr val="accent2"/>
              </a:buClr>
              <a:buFont typeface="Wingdings" pitchFamily="2" charset="2"/>
              <a:buChar char="§"/>
              <a:defRPr sz="1600">
                <a:solidFill>
                  <a:schemeClr val="tx1"/>
                </a:solidFill>
                <a:latin typeface="Franklin Gothic Book" pitchFamily="34" charset="0"/>
                <a:ea typeface="ＭＳ Ｐゴシック" pitchFamily="34" charset="-128"/>
              </a:defRPr>
            </a:lvl3pPr>
            <a:lvl4pPr marL="1600200" indent="-228600" eaLnBrk="0" hangingPunct="0">
              <a:spcBef>
                <a:spcPts val="300"/>
              </a:spcBef>
              <a:buClr>
                <a:schemeClr val="accent2"/>
              </a:buClr>
              <a:buFont typeface="Wingdings" pitchFamily="2" charset="2"/>
              <a:buChar char="§"/>
              <a:defRPr sz="1600">
                <a:solidFill>
                  <a:schemeClr val="tx1"/>
                </a:solidFill>
                <a:latin typeface="Franklin Gothic Book" pitchFamily="34" charset="0"/>
                <a:ea typeface="ＭＳ Ｐゴシック" pitchFamily="34" charset="-128"/>
              </a:defRPr>
            </a:lvl4pPr>
            <a:lvl5pPr marL="2057400" indent="-228600" eaLnBrk="0" hangingPunct="0">
              <a:spcBef>
                <a:spcPts val="300"/>
              </a:spcBef>
              <a:buClr>
                <a:schemeClr val="accent2"/>
              </a:buClr>
              <a:buFont typeface="Wingdings" pitchFamily="2" charset="2"/>
              <a:buChar char="§"/>
              <a:defRPr sz="1600">
                <a:solidFill>
                  <a:schemeClr val="tx1"/>
                </a:solidFill>
                <a:latin typeface="Franklin Gothic Book" pitchFamily="34" charset="0"/>
                <a:ea typeface="ＭＳ Ｐゴシック" pitchFamily="34" charset="-128"/>
              </a:defRPr>
            </a:lvl5pPr>
            <a:lvl6pPr marL="25146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ea typeface="ＭＳ Ｐゴシック" pitchFamily="34" charset="-128"/>
              </a:defRPr>
            </a:lvl6pPr>
            <a:lvl7pPr marL="29718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ea typeface="ＭＳ Ｐゴシック" pitchFamily="34" charset="-128"/>
              </a:defRPr>
            </a:lvl7pPr>
            <a:lvl8pPr marL="34290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ea typeface="ＭＳ Ｐゴシック" pitchFamily="34" charset="-128"/>
              </a:defRPr>
            </a:lvl8pPr>
            <a:lvl9pPr marL="38862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ea typeface="ＭＳ Ｐゴシック" pitchFamily="34" charset="-128"/>
              </a:defRPr>
            </a:lvl9pPr>
          </a:lstStyle>
          <a:p>
            <a:pPr eaLnBrk="1" hangingPunct="1">
              <a:spcBef>
                <a:spcPct val="0"/>
              </a:spcBef>
              <a:buFontTx/>
              <a:buNone/>
            </a:pPr>
            <a:r>
              <a:rPr lang="en-US" altLang="en-US" sz="1800" b="0">
                <a:latin typeface="Arial" charset="0"/>
              </a:rPr>
              <a:t>HELP ME</a:t>
            </a:r>
          </a:p>
          <a:p>
            <a:pPr eaLnBrk="1" hangingPunct="1">
              <a:spcBef>
                <a:spcPct val="0"/>
              </a:spcBef>
              <a:buFontTx/>
              <a:buNone/>
            </a:pPr>
            <a:r>
              <a:rPr lang="en-US" altLang="en-US" sz="1800" b="0">
                <a:latin typeface="Arial" charset="0"/>
              </a:rPr>
              <a:t> REMEMBER</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bwMode="auto">
          <a:xfrm>
            <a:off x="685800" y="457200"/>
            <a:ext cx="7521575" cy="549275"/>
          </a:xfrm>
        </p:spPr>
        <p:txBody>
          <a:bodyPr wrap="square" numCol="1" anchorCtr="0" compatLnSpc="1">
            <a:prstTxWarp prst="textNoShape">
              <a:avLst/>
            </a:prstTxWarp>
          </a:bodyPr>
          <a:lstStyle/>
          <a:p>
            <a:pPr eaLnBrk="1" hangingPunct="1"/>
            <a:r>
              <a:rPr lang="en-US" altLang="en-US" cap="none">
                <a:latin typeface="Arial" charset="0"/>
                <a:ea typeface="ＭＳ Ｐゴシック" pitchFamily="34" charset="-128"/>
                <a:cs typeface="Arial" charset="0"/>
              </a:rPr>
              <a:t>Answer 2 – 40 </a:t>
            </a:r>
          </a:p>
        </p:txBody>
      </p:sp>
      <p:pic>
        <p:nvPicPr>
          <p:cNvPr id="28675" name="Picture 2" descr="C:\Users\Robin\AppData\Local\Microsoft\Windows\Temporary Internet Files\Content.IE5\UKPIYV1G\MCj04421220000[1].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9600" y="6138863"/>
            <a:ext cx="723900"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Rectangle 2"/>
          <p:cNvSpPr>
            <a:spLocks noChangeArrowheads="1"/>
          </p:cNvSpPr>
          <p:nvPr/>
        </p:nvSpPr>
        <p:spPr bwMode="auto">
          <a:xfrm>
            <a:off x="533400" y="1295400"/>
            <a:ext cx="79248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ts val="800"/>
              </a:spcBef>
              <a:buFont typeface="Arial" charset="0"/>
              <a:defRPr sz="1600" b="1">
                <a:solidFill>
                  <a:schemeClr val="tx1"/>
                </a:solidFill>
                <a:latin typeface="Franklin Gothic Book" pitchFamily="34" charset="0"/>
                <a:ea typeface="ＭＳ Ｐゴシック" pitchFamily="34" charset="-128"/>
              </a:defRPr>
            </a:lvl1pPr>
            <a:lvl2pPr marL="742950" indent="-285750" eaLnBrk="0" hangingPunct="0">
              <a:spcBef>
                <a:spcPts val="300"/>
              </a:spcBef>
              <a:buClr>
                <a:schemeClr val="accent2"/>
              </a:buClr>
              <a:buFont typeface="Wingdings" pitchFamily="2" charset="2"/>
              <a:buChar char="§"/>
              <a:defRPr sz="1600">
                <a:solidFill>
                  <a:schemeClr val="tx1"/>
                </a:solidFill>
                <a:latin typeface="Franklin Gothic Book" pitchFamily="34" charset="0"/>
                <a:ea typeface="ＭＳ Ｐゴシック" pitchFamily="34" charset="-128"/>
              </a:defRPr>
            </a:lvl2pPr>
            <a:lvl3pPr marL="1143000" indent="-228600" eaLnBrk="0" hangingPunct="0">
              <a:spcBef>
                <a:spcPts val="300"/>
              </a:spcBef>
              <a:buClr>
                <a:schemeClr val="accent2"/>
              </a:buClr>
              <a:buFont typeface="Wingdings" pitchFamily="2" charset="2"/>
              <a:buChar char="§"/>
              <a:defRPr sz="1600">
                <a:solidFill>
                  <a:schemeClr val="tx1"/>
                </a:solidFill>
                <a:latin typeface="Franklin Gothic Book" pitchFamily="34" charset="0"/>
                <a:ea typeface="ＭＳ Ｐゴシック" pitchFamily="34" charset="-128"/>
              </a:defRPr>
            </a:lvl3pPr>
            <a:lvl4pPr eaLnBrk="0" hangingPunct="0">
              <a:spcBef>
                <a:spcPts val="300"/>
              </a:spcBef>
              <a:buClr>
                <a:schemeClr val="accent2"/>
              </a:buClr>
              <a:buFont typeface="Wingdings" pitchFamily="2" charset="2"/>
              <a:buChar char="§"/>
              <a:defRPr sz="1600">
                <a:solidFill>
                  <a:schemeClr val="tx1"/>
                </a:solidFill>
                <a:latin typeface="Franklin Gothic Book" pitchFamily="34" charset="0"/>
                <a:ea typeface="ＭＳ Ｐゴシック" pitchFamily="34" charset="-128"/>
              </a:defRPr>
            </a:lvl4pPr>
            <a:lvl5pPr marL="2057400" indent="-228600" eaLnBrk="0" hangingPunct="0">
              <a:spcBef>
                <a:spcPts val="300"/>
              </a:spcBef>
              <a:buClr>
                <a:schemeClr val="accent2"/>
              </a:buClr>
              <a:buFont typeface="Wingdings" pitchFamily="2" charset="2"/>
              <a:buChar char="§"/>
              <a:defRPr sz="1600">
                <a:solidFill>
                  <a:schemeClr val="tx1"/>
                </a:solidFill>
                <a:latin typeface="Franklin Gothic Book" pitchFamily="34" charset="0"/>
                <a:ea typeface="ＭＳ Ｐゴシック" pitchFamily="34" charset="-128"/>
              </a:defRPr>
            </a:lvl5pPr>
            <a:lvl6pPr marL="25146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ea typeface="ＭＳ Ｐゴシック" pitchFamily="34" charset="-128"/>
              </a:defRPr>
            </a:lvl6pPr>
            <a:lvl7pPr marL="29718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ea typeface="ＭＳ Ｐゴシック" pitchFamily="34" charset="-128"/>
              </a:defRPr>
            </a:lvl7pPr>
            <a:lvl8pPr marL="34290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ea typeface="ＭＳ Ｐゴシック" pitchFamily="34" charset="-128"/>
              </a:defRPr>
            </a:lvl8pPr>
            <a:lvl9pPr marL="38862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ea typeface="ＭＳ Ｐゴシック" pitchFamily="34" charset="-128"/>
              </a:defRPr>
            </a:lvl9pPr>
          </a:lstStyle>
          <a:p>
            <a:pPr lvl="3" eaLnBrk="1" hangingPunct="1">
              <a:spcBef>
                <a:spcPct val="0"/>
              </a:spcBef>
              <a:buClrTx/>
              <a:buFontTx/>
              <a:buNone/>
            </a:pPr>
            <a:r>
              <a:rPr lang="en-US" altLang="en-US" sz="4000" dirty="0">
                <a:latin typeface="Arial" charset="0"/>
              </a:rPr>
              <a:t>A sticky protein that fold into clumps called fibrils</a:t>
            </a:r>
          </a:p>
        </p:txBody>
      </p:sp>
      <p:pic>
        <p:nvPicPr>
          <p:cNvPr id="28677" name="Picture 6" descr="image of fibril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2667000"/>
            <a:ext cx="2819400" cy="211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fontAlgn="auto" hangingPunct="1">
              <a:spcAft>
                <a:spcPts val="0"/>
              </a:spcAft>
              <a:defRPr/>
            </a:pPr>
            <a:r>
              <a:rPr lang="en-US" dirty="0">
                <a:latin typeface="Arial" pitchFamily="34" charset="0"/>
                <a:ea typeface="+mj-ea"/>
                <a:cs typeface="Arial" pitchFamily="34" charset="0"/>
              </a:rPr>
              <a:t>Question 2 -50</a:t>
            </a:r>
          </a:p>
        </p:txBody>
      </p:sp>
      <p:sp>
        <p:nvSpPr>
          <p:cNvPr id="29699" name="Content Placeholder 2"/>
          <p:cNvSpPr>
            <a:spLocks noGrp="1"/>
          </p:cNvSpPr>
          <p:nvPr>
            <p:ph idx="1"/>
          </p:nvPr>
        </p:nvSpPr>
        <p:spPr/>
        <p:txBody>
          <a:bodyPr/>
          <a:lstStyle/>
          <a:p>
            <a:pPr indent="0" eaLnBrk="1" hangingPunct="1">
              <a:spcBef>
                <a:spcPts val="0"/>
              </a:spcBef>
              <a:defRPr/>
            </a:pPr>
            <a:r>
              <a:rPr lang="en-US" sz="3200" dirty="0">
                <a:latin typeface="Arial" pitchFamily="34" charset="0"/>
                <a:ea typeface="ＭＳ Ｐゴシック" pitchFamily="34" charset="-128"/>
                <a:cs typeface="Arial" pitchFamily="34" charset="0"/>
              </a:rPr>
              <a:t>Beta-Amyloid plaques are one of the distinctive lesions seen in Alzheimer</a:t>
            </a:r>
            <a:r>
              <a:rPr lang="en-US" altLang="en-US" sz="3200" dirty="0">
                <a:latin typeface="Arial" pitchFamily="34" charset="0"/>
                <a:ea typeface="ＭＳ Ｐゴシック" pitchFamily="34" charset="-128"/>
                <a:cs typeface="Arial" pitchFamily="34" charset="0"/>
              </a:rPr>
              <a:t>’</a:t>
            </a:r>
            <a:r>
              <a:rPr lang="en-US" sz="3200" dirty="0">
                <a:latin typeface="Arial" pitchFamily="34" charset="0"/>
                <a:ea typeface="ＭＳ Ｐゴシック" pitchFamily="34" charset="-128"/>
                <a:cs typeface="Arial" pitchFamily="34" charset="0"/>
              </a:rPr>
              <a:t>s Dementia…</a:t>
            </a:r>
          </a:p>
          <a:p>
            <a:pPr indent="0" eaLnBrk="1" hangingPunct="1">
              <a:spcBef>
                <a:spcPts val="0"/>
              </a:spcBef>
              <a:defRPr/>
            </a:pPr>
            <a:endParaRPr lang="en-US" sz="3200" dirty="0">
              <a:solidFill>
                <a:srgbClr val="FFC000"/>
              </a:solidFill>
              <a:latin typeface="Arial" pitchFamily="34" charset="0"/>
              <a:ea typeface="ＭＳ Ｐゴシック" pitchFamily="34" charset="-128"/>
              <a:cs typeface="Arial" pitchFamily="34" charset="0"/>
            </a:endParaRPr>
          </a:p>
          <a:p>
            <a:pPr indent="0" eaLnBrk="1" hangingPunct="1">
              <a:spcBef>
                <a:spcPts val="0"/>
              </a:spcBef>
              <a:defRPr/>
            </a:pPr>
            <a:r>
              <a:rPr lang="en-US" sz="3200" dirty="0">
                <a:solidFill>
                  <a:srgbClr val="FFC000"/>
                </a:solidFill>
                <a:latin typeface="Arial" pitchFamily="34" charset="0"/>
                <a:ea typeface="ＭＳ Ｐゴシック" pitchFamily="34" charset="-128"/>
                <a:cs typeface="Arial" pitchFamily="34" charset="0"/>
              </a:rPr>
              <a:t>What are the other lesions that is characteristic of this disease?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bwMode="auto"/>
        <p:txBody>
          <a:bodyPr wrap="square" numCol="1" anchorCtr="0" compatLnSpc="1">
            <a:prstTxWarp prst="textNoShape">
              <a:avLst/>
            </a:prstTxWarp>
          </a:bodyPr>
          <a:lstStyle/>
          <a:p>
            <a:pPr eaLnBrk="1" hangingPunct="1"/>
            <a:r>
              <a:rPr lang="en-US" altLang="en-US" cap="none">
                <a:latin typeface="Arial" charset="0"/>
                <a:ea typeface="ＭＳ Ｐゴシック" pitchFamily="34" charset="-128"/>
                <a:cs typeface="Arial" charset="0"/>
              </a:rPr>
              <a:t>Answer 2 – 50 </a:t>
            </a:r>
          </a:p>
        </p:txBody>
      </p:sp>
      <p:sp>
        <p:nvSpPr>
          <p:cNvPr id="30723" name="Content Placeholder 3" descr="image of Neurofibrillary Tangles"/>
          <p:cNvSpPr>
            <a:spLocks noGrp="1"/>
          </p:cNvSpPr>
          <p:nvPr>
            <p:ph idx="1"/>
          </p:nvPr>
        </p:nvSpPr>
        <p:spPr/>
        <p:txBody>
          <a:bodyPr/>
          <a:lstStyle/>
          <a:p>
            <a:pPr algn="ctr" eaLnBrk="1" hangingPunct="1"/>
            <a:r>
              <a:rPr lang="en-US" altLang="en-US" sz="4400" b="0" dirty="0">
                <a:latin typeface="Arial" charset="0"/>
                <a:ea typeface="ＭＳ Ｐゴシック" pitchFamily="34" charset="-128"/>
                <a:cs typeface="Arial" charset="0"/>
              </a:rPr>
              <a:t>Neurofibrillary Tangles</a:t>
            </a:r>
          </a:p>
          <a:p>
            <a:pPr algn="ctr" eaLnBrk="1" hangingPunct="1"/>
            <a:endParaRPr lang="en-US" altLang="en-US" sz="4400" b="0" dirty="0">
              <a:latin typeface="Calibri" pitchFamily="34" charset="0"/>
              <a:ea typeface="ＭＳ Ｐゴシック" pitchFamily="34" charset="-128"/>
            </a:endParaRPr>
          </a:p>
        </p:txBody>
      </p:sp>
      <p:pic>
        <p:nvPicPr>
          <p:cNvPr id="30724" name="Picture 2" descr="C:\Users\Robin\AppData\Local\Microsoft\Windows\Temporary Internet Files\Content.IE5\UKPIYV1G\MCj04421220000[1].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9600" y="6138863"/>
            <a:ext cx="723900"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6" descr="Diagram of Neurofibrillary Tangl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3200" y="1981200"/>
            <a:ext cx="4191000" cy="278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fontAlgn="auto" hangingPunct="1">
              <a:spcAft>
                <a:spcPts val="0"/>
              </a:spcAft>
              <a:defRPr/>
            </a:pPr>
            <a:r>
              <a:rPr lang="en-US" dirty="0">
                <a:latin typeface="Arial" pitchFamily="34" charset="0"/>
                <a:ea typeface="+mj-ea"/>
                <a:cs typeface="Arial" pitchFamily="34" charset="0"/>
              </a:rPr>
              <a:t>Question 3 - 10</a:t>
            </a:r>
          </a:p>
        </p:txBody>
      </p:sp>
      <p:sp>
        <p:nvSpPr>
          <p:cNvPr id="31747" name="Content Placeholder 2"/>
          <p:cNvSpPr>
            <a:spLocks noGrp="1"/>
          </p:cNvSpPr>
          <p:nvPr>
            <p:ph idx="1"/>
          </p:nvPr>
        </p:nvSpPr>
        <p:spPr/>
        <p:txBody>
          <a:bodyPr/>
          <a:lstStyle/>
          <a:p>
            <a:pPr eaLnBrk="1" hangingPunct="1"/>
            <a:endParaRPr lang="en-US" altLang="en-US" sz="4000">
              <a:latin typeface="Calibri" pitchFamily="34" charset="0"/>
              <a:ea typeface="ＭＳ Ｐゴシック" pitchFamily="34" charset="-128"/>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bwMode="auto"/>
        <p:txBody>
          <a:bodyPr wrap="square" numCol="1" anchorCtr="0" compatLnSpc="1">
            <a:prstTxWarp prst="textNoShape">
              <a:avLst/>
            </a:prstTxWarp>
          </a:bodyPr>
          <a:lstStyle/>
          <a:p>
            <a:pPr eaLnBrk="1" hangingPunct="1"/>
            <a:r>
              <a:rPr lang="en-US" altLang="en-US" cap="none">
                <a:latin typeface="Arial" charset="0"/>
                <a:ea typeface="ＭＳ Ｐゴシック" pitchFamily="34" charset="-128"/>
                <a:cs typeface="Arial" charset="0"/>
              </a:rPr>
              <a:t>Answer 3 – 10 </a:t>
            </a:r>
          </a:p>
        </p:txBody>
      </p:sp>
      <p:sp>
        <p:nvSpPr>
          <p:cNvPr id="32771" name="Content Placeholder 3"/>
          <p:cNvSpPr>
            <a:spLocks noGrp="1"/>
          </p:cNvSpPr>
          <p:nvPr>
            <p:ph idx="1"/>
          </p:nvPr>
        </p:nvSpPr>
        <p:spPr>
          <a:xfrm>
            <a:off x="727075" y="1143000"/>
            <a:ext cx="7521575" cy="3579813"/>
          </a:xfrm>
        </p:spPr>
        <p:txBody>
          <a:bodyPr/>
          <a:lstStyle/>
          <a:p>
            <a:pPr algn="ctr" eaLnBrk="1" hangingPunct="1"/>
            <a:endParaRPr lang="en-US" altLang="en-US" sz="4800">
              <a:latin typeface="Calibri" pitchFamily="34" charset="0"/>
              <a:ea typeface="ＭＳ Ｐゴシック" pitchFamily="34" charset="-128"/>
            </a:endParaRPr>
          </a:p>
        </p:txBody>
      </p:sp>
      <p:pic>
        <p:nvPicPr>
          <p:cNvPr id="32772" name="Picture 2" descr="C:\Users\Robin\AppData\Local\Microsoft\Windows\Temporary Internet Files\Content.IE5\UKPIYV1G\MCj04421220000[1].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9600" y="6138863"/>
            <a:ext cx="723900"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fontAlgn="auto" hangingPunct="1">
              <a:spcAft>
                <a:spcPts val="0"/>
              </a:spcAft>
              <a:defRPr/>
            </a:pPr>
            <a:r>
              <a:rPr lang="en-US" dirty="0">
                <a:latin typeface="Arial" pitchFamily="34" charset="0"/>
                <a:ea typeface="+mj-ea"/>
                <a:cs typeface="Arial" pitchFamily="34" charset="0"/>
              </a:rPr>
              <a:t>Question 3 - 20</a:t>
            </a:r>
          </a:p>
        </p:txBody>
      </p:sp>
      <p:sp>
        <p:nvSpPr>
          <p:cNvPr id="33795" name="Content Placeholder 2"/>
          <p:cNvSpPr>
            <a:spLocks noGrp="1"/>
          </p:cNvSpPr>
          <p:nvPr>
            <p:ph idx="1"/>
          </p:nvPr>
        </p:nvSpPr>
        <p:spPr>
          <a:xfrm>
            <a:off x="609600" y="990600"/>
            <a:ext cx="8001000" cy="4114800"/>
          </a:xfrm>
        </p:spPr>
        <p:txBody>
          <a:bodyPr/>
          <a:lstStyle/>
          <a:p>
            <a:pPr marL="6350" indent="0" eaLnBrk="1" hangingPunct="1"/>
            <a:r>
              <a:rPr lang="en-US" altLang="en-US" sz="2800" dirty="0">
                <a:latin typeface="Arial" charset="0"/>
                <a:ea typeface="ＭＳ Ｐゴシック" pitchFamily="34" charset="-128"/>
                <a:cs typeface="Arial" charset="0"/>
              </a:rPr>
              <a:t>Neurotransmitters in the brain act as transmitters of nerve impulses, or chemical messengers.  </a:t>
            </a:r>
          </a:p>
          <a:p>
            <a:pPr marL="6350" indent="0" eaLnBrk="1" hangingPunct="1"/>
            <a:r>
              <a:rPr lang="en-US" altLang="en-US" sz="2800" dirty="0">
                <a:latin typeface="Arial" charset="0"/>
                <a:ea typeface="ＭＳ Ｐゴシック" pitchFamily="34" charset="-128"/>
                <a:cs typeface="Arial" charset="0"/>
              </a:rPr>
              <a:t>Individuals with Alzheimer’s Dementia have a decreased amount of neurotransmitters .  </a:t>
            </a:r>
          </a:p>
          <a:p>
            <a:pPr marL="6350" indent="0" eaLnBrk="1" hangingPunct="1"/>
            <a:r>
              <a:rPr lang="en-US" altLang="en-US" sz="2800" dirty="0">
                <a:solidFill>
                  <a:srgbClr val="FFC000"/>
                </a:solidFill>
                <a:latin typeface="Arial" charset="0"/>
                <a:ea typeface="ＭＳ Ｐゴシック" pitchFamily="34" charset="-128"/>
                <a:cs typeface="Arial" charset="0"/>
              </a:rPr>
              <a:t>Name two of the neurotransmitters that are reduced in the brains of individuals diagnosed with Alzheimer’s Dementia.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bwMode="auto"/>
        <p:txBody>
          <a:bodyPr wrap="square" numCol="1" anchorCtr="0" compatLnSpc="1">
            <a:prstTxWarp prst="textNoShape">
              <a:avLst/>
            </a:prstTxWarp>
          </a:bodyPr>
          <a:lstStyle/>
          <a:p>
            <a:pPr eaLnBrk="1" hangingPunct="1"/>
            <a:r>
              <a:rPr lang="en-US" altLang="en-US" cap="none">
                <a:latin typeface="Arial" charset="0"/>
                <a:ea typeface="ＭＳ Ｐゴシック" pitchFamily="34" charset="-128"/>
                <a:cs typeface="Arial" charset="0"/>
              </a:rPr>
              <a:t>Answer 3 – 20 </a:t>
            </a:r>
          </a:p>
        </p:txBody>
      </p:sp>
      <p:sp>
        <p:nvSpPr>
          <p:cNvPr id="34819" name="Content Placeholder 3" descr="Image of Acetylcholine, Serotonin, Norepinephrine, and Somatostatin &#10;"/>
          <p:cNvSpPr>
            <a:spLocks noGrp="1"/>
          </p:cNvSpPr>
          <p:nvPr>
            <p:ph idx="1"/>
          </p:nvPr>
        </p:nvSpPr>
        <p:spPr/>
        <p:txBody>
          <a:bodyPr/>
          <a:lstStyle/>
          <a:p>
            <a:pPr eaLnBrk="1" hangingPunct="1"/>
            <a:r>
              <a:rPr lang="en-US" altLang="en-US" sz="3600" dirty="0">
                <a:latin typeface="Arial" charset="0"/>
                <a:ea typeface="ＭＳ Ｐゴシック" pitchFamily="34" charset="-128"/>
                <a:cs typeface="Arial" charset="0"/>
              </a:rPr>
              <a:t>Acetylcholine</a:t>
            </a:r>
          </a:p>
          <a:p>
            <a:pPr eaLnBrk="1" hangingPunct="1"/>
            <a:r>
              <a:rPr lang="en-US" altLang="en-US" sz="3600" dirty="0">
                <a:latin typeface="Arial" charset="0"/>
                <a:ea typeface="ＭＳ Ｐゴシック" pitchFamily="34" charset="-128"/>
                <a:cs typeface="Arial" charset="0"/>
              </a:rPr>
              <a:t>Serotonin</a:t>
            </a:r>
          </a:p>
          <a:p>
            <a:pPr eaLnBrk="1" hangingPunct="1"/>
            <a:r>
              <a:rPr lang="en-US" altLang="en-US" sz="3600" dirty="0">
                <a:latin typeface="Arial" charset="0"/>
                <a:ea typeface="ＭＳ Ｐゴシック" pitchFamily="34" charset="-128"/>
                <a:cs typeface="Arial" charset="0"/>
              </a:rPr>
              <a:t>Norepinephrine</a:t>
            </a:r>
          </a:p>
          <a:p>
            <a:pPr eaLnBrk="1" hangingPunct="1"/>
            <a:r>
              <a:rPr lang="en-US" altLang="en-US" sz="3600" dirty="0">
                <a:latin typeface="Arial" charset="0"/>
                <a:ea typeface="ＭＳ Ｐゴシック" pitchFamily="34" charset="-128"/>
                <a:cs typeface="Arial" charset="0"/>
              </a:rPr>
              <a:t>Somatostatin </a:t>
            </a:r>
          </a:p>
        </p:txBody>
      </p:sp>
      <p:pic>
        <p:nvPicPr>
          <p:cNvPr id="34820" name="Picture 2" descr="C:\Users\Robin\AppData\Local\Microsoft\Windows\Temporary Internet Files\Content.IE5\UKPIYV1G\MCj04421220000[1].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9600" y="6138863"/>
            <a:ext cx="723900"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4" descr="Image of Acetylcholine, Serotonin, Norepinephrine, and Somatostatin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78450" y="1676400"/>
            <a:ext cx="3067050" cy="325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fontAlgn="auto" hangingPunct="1">
              <a:spcAft>
                <a:spcPts val="0"/>
              </a:spcAft>
              <a:defRPr/>
            </a:pPr>
            <a:r>
              <a:rPr lang="en-US" dirty="0">
                <a:latin typeface="Arial" pitchFamily="34" charset="0"/>
                <a:ea typeface="+mj-ea"/>
                <a:cs typeface="Arial" pitchFamily="34" charset="0"/>
              </a:rPr>
              <a:t>Question 3 - 30</a:t>
            </a:r>
          </a:p>
        </p:txBody>
      </p:sp>
      <p:sp>
        <p:nvSpPr>
          <p:cNvPr id="35843" name="Content Placeholder 2"/>
          <p:cNvSpPr>
            <a:spLocks noGrp="1"/>
          </p:cNvSpPr>
          <p:nvPr>
            <p:ph idx="1"/>
          </p:nvPr>
        </p:nvSpPr>
        <p:spPr>
          <a:xfrm>
            <a:off x="457200" y="1100138"/>
            <a:ext cx="8153400" cy="3700462"/>
          </a:xfrm>
        </p:spPr>
        <p:txBody>
          <a:bodyPr/>
          <a:lstStyle/>
          <a:p>
            <a:pPr marL="0" indent="0" eaLnBrk="1" hangingPunct="1"/>
            <a:r>
              <a:rPr lang="en-US" altLang="en-US" sz="4000" dirty="0">
                <a:latin typeface="Arial" charset="0"/>
                <a:ea typeface="ＭＳ Ｐゴシック" pitchFamily="34" charset="-128"/>
                <a:cs typeface="Arial" charset="0"/>
              </a:rPr>
              <a:t>How do the plaques and tangles associated with Alzheimer’s Dementia contribute to the later symptoms of the disease?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bwMode="auto"/>
        <p:txBody>
          <a:bodyPr wrap="square" numCol="1" anchorCtr="0" compatLnSpc="1">
            <a:prstTxWarp prst="textNoShape">
              <a:avLst/>
            </a:prstTxWarp>
          </a:bodyPr>
          <a:lstStyle/>
          <a:p>
            <a:pPr eaLnBrk="1" hangingPunct="1"/>
            <a:r>
              <a:rPr lang="en-US" altLang="en-US" cap="none">
                <a:latin typeface="Arial" charset="0"/>
                <a:ea typeface="ＭＳ Ｐゴシック" pitchFamily="34" charset="-128"/>
                <a:cs typeface="Arial" charset="0"/>
              </a:rPr>
              <a:t>Answer 3 – 30 </a:t>
            </a:r>
          </a:p>
        </p:txBody>
      </p:sp>
      <p:sp>
        <p:nvSpPr>
          <p:cNvPr id="36867" name="Content Placeholder 3"/>
          <p:cNvSpPr>
            <a:spLocks noGrp="1"/>
          </p:cNvSpPr>
          <p:nvPr>
            <p:ph idx="1"/>
          </p:nvPr>
        </p:nvSpPr>
        <p:spPr>
          <a:xfrm>
            <a:off x="228600" y="1066800"/>
            <a:ext cx="8686800" cy="3579813"/>
          </a:xfrm>
        </p:spPr>
        <p:txBody>
          <a:bodyPr/>
          <a:lstStyle/>
          <a:p>
            <a:pPr marL="0" indent="0" eaLnBrk="1" hangingPunct="1"/>
            <a:r>
              <a:rPr lang="en-US" altLang="en-US" sz="3600" b="0" dirty="0">
                <a:latin typeface="Arial" charset="0"/>
                <a:ea typeface="ＭＳ Ｐゴシック" pitchFamily="34" charset="-128"/>
                <a:cs typeface="Arial" charset="0"/>
              </a:rPr>
              <a:t>Simple they expand in the brain to affect the parts of the brain that control speaking and understanding language thus further contributing to the individual’s ability to function.</a:t>
            </a:r>
          </a:p>
        </p:txBody>
      </p:sp>
      <p:pic>
        <p:nvPicPr>
          <p:cNvPr id="36868" name="Picture 2" descr="C:\Users\Robin\AppData\Local\Microsoft\Windows\Temporary Internet Files\Content.IE5\UKPIYV1G\MCj04421220000[1].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9600" y="6138863"/>
            <a:ext cx="723900"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4" descr="Image of a normal brain on the left and a brain with Alzheimer's Disease on the righ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24313" y="3962400"/>
            <a:ext cx="4238625" cy="268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fontAlgn="auto" hangingPunct="1">
              <a:spcAft>
                <a:spcPts val="0"/>
              </a:spcAft>
              <a:defRPr/>
            </a:pPr>
            <a:r>
              <a:rPr lang="en-US" dirty="0">
                <a:latin typeface="Arial" pitchFamily="34" charset="0"/>
                <a:ea typeface="+mj-ea"/>
                <a:cs typeface="Arial" pitchFamily="34" charset="0"/>
              </a:rPr>
              <a:t>Question 3 - 40</a:t>
            </a:r>
          </a:p>
        </p:txBody>
      </p:sp>
      <p:sp>
        <p:nvSpPr>
          <p:cNvPr id="37891" name="Content Placeholder 2"/>
          <p:cNvSpPr>
            <a:spLocks noGrp="1"/>
          </p:cNvSpPr>
          <p:nvPr>
            <p:ph idx="1"/>
          </p:nvPr>
        </p:nvSpPr>
        <p:spPr/>
        <p:txBody>
          <a:bodyPr/>
          <a:lstStyle/>
          <a:p>
            <a:pPr indent="0" eaLnBrk="1" hangingPunct="1"/>
            <a:r>
              <a:rPr lang="en-US" altLang="en-US" sz="3600" dirty="0">
                <a:latin typeface="Arial" charset="0"/>
                <a:ea typeface="ＭＳ Ｐゴシック" pitchFamily="34" charset="-128"/>
                <a:cs typeface="Arial" charset="0"/>
              </a:rPr>
              <a:t>What are the changes that are evident in the ventricles of the brain of people with Alzheimer’s Dementia?</a:t>
            </a:r>
          </a:p>
        </p:txBody>
      </p:sp>
      <p:pic>
        <p:nvPicPr>
          <p:cNvPr id="37892" name="Picture 3" descr="Brain diagr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2971800"/>
            <a:ext cx="2819400" cy="193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fontAlgn="auto" hangingPunct="1">
              <a:spcAft>
                <a:spcPts val="0"/>
              </a:spcAft>
              <a:defRPr/>
            </a:pPr>
            <a:r>
              <a:rPr lang="en-US" dirty="0">
                <a:latin typeface="Arial" pitchFamily="34" charset="0"/>
                <a:ea typeface="+mj-ea"/>
                <a:cs typeface="Arial" pitchFamily="34" charset="0"/>
              </a:rPr>
              <a:t>Question 1 - 10</a:t>
            </a:r>
          </a:p>
        </p:txBody>
      </p:sp>
      <p:sp>
        <p:nvSpPr>
          <p:cNvPr id="11267" name="Content Placeholder 2"/>
          <p:cNvSpPr>
            <a:spLocks noGrp="1"/>
          </p:cNvSpPr>
          <p:nvPr>
            <p:ph idx="1"/>
          </p:nvPr>
        </p:nvSpPr>
        <p:spPr/>
        <p:txBody>
          <a:bodyPr/>
          <a:lstStyle/>
          <a:p>
            <a:pPr marL="0" indent="0" eaLnBrk="1" hangingPunct="1"/>
            <a:r>
              <a:rPr lang="en-US" altLang="en-US" sz="3600" dirty="0">
                <a:latin typeface="Arial" charset="0"/>
                <a:ea typeface="ＭＳ Ｐゴシック" pitchFamily="34" charset="-128"/>
                <a:cs typeface="Arial" charset="0"/>
              </a:rPr>
              <a:t>What is the biggest risk factor for getting Alzheimer’s Dementia?</a:t>
            </a:r>
          </a:p>
          <a:p>
            <a:pPr eaLnBrk="1" hangingPunct="1"/>
            <a:endParaRPr lang="en-US" altLang="en-US" sz="9600" dirty="0">
              <a:ea typeface="ＭＳ Ｐゴシック" pitchFamily="34" charset="-128"/>
            </a:endParaRPr>
          </a:p>
          <a:p>
            <a:pPr eaLnBrk="1" hangingPunct="1"/>
            <a:endParaRPr lang="en-US" altLang="en-US" sz="3600" dirty="0">
              <a:ea typeface="ＭＳ Ｐゴシック" pitchFamily="34" charset="-128"/>
            </a:endParaRPr>
          </a:p>
          <a:p>
            <a:pPr eaLnBrk="1" hangingPunct="1"/>
            <a:endParaRPr lang="en-US" altLang="en-US" sz="3600" dirty="0">
              <a:latin typeface="Calibri" pitchFamily="34" charset="0"/>
              <a:ea typeface="ＭＳ Ｐゴシック" pitchFamily="34" charset="-128"/>
            </a:endParaRPr>
          </a:p>
        </p:txBody>
      </p:sp>
      <p:pic>
        <p:nvPicPr>
          <p:cNvPr id="11268" name="Picture 1" descr="blocks spelling RISK"/>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2438400"/>
            <a:ext cx="34290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bwMode="auto"/>
        <p:txBody>
          <a:bodyPr wrap="square" numCol="1" anchorCtr="0" compatLnSpc="1">
            <a:prstTxWarp prst="textNoShape">
              <a:avLst/>
            </a:prstTxWarp>
          </a:bodyPr>
          <a:lstStyle/>
          <a:p>
            <a:pPr eaLnBrk="1" hangingPunct="1"/>
            <a:r>
              <a:rPr lang="en-US" altLang="en-US" cap="none">
                <a:latin typeface="Arial" charset="0"/>
                <a:ea typeface="ＭＳ Ｐゴシック" pitchFamily="34" charset="-128"/>
                <a:cs typeface="Arial" charset="0"/>
              </a:rPr>
              <a:t>Answer 3 – 40 </a:t>
            </a:r>
          </a:p>
        </p:txBody>
      </p:sp>
      <p:sp>
        <p:nvSpPr>
          <p:cNvPr id="38915" name="Content Placeholder 3"/>
          <p:cNvSpPr>
            <a:spLocks noGrp="1"/>
          </p:cNvSpPr>
          <p:nvPr>
            <p:ph idx="1"/>
          </p:nvPr>
        </p:nvSpPr>
        <p:spPr/>
        <p:txBody>
          <a:bodyPr/>
          <a:lstStyle/>
          <a:p>
            <a:pPr algn="ctr" eaLnBrk="1" hangingPunct="1"/>
            <a:r>
              <a:rPr lang="en-US" altLang="en-US" sz="4400">
                <a:latin typeface="Arial" charset="0"/>
                <a:ea typeface="ＭＳ Ｐゴシック" pitchFamily="34" charset="-128"/>
                <a:cs typeface="Arial" charset="0"/>
              </a:rPr>
              <a:t>Enlarged ventricles</a:t>
            </a:r>
          </a:p>
        </p:txBody>
      </p:sp>
      <p:pic>
        <p:nvPicPr>
          <p:cNvPr id="38916" name="Picture 2" descr="C:\Users\Robin\AppData\Local\Microsoft\Windows\Temporary Internet Files\Content.IE5\UKPIYV1G\MCj04421220000[1].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9600" y="6138863"/>
            <a:ext cx="723900"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4" descr="Brain diagram with enlarged ventricl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9400" y="1981200"/>
            <a:ext cx="3419475" cy="294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fontAlgn="auto" hangingPunct="1">
              <a:spcAft>
                <a:spcPts val="0"/>
              </a:spcAft>
              <a:defRPr/>
            </a:pPr>
            <a:r>
              <a:rPr lang="en-US" dirty="0">
                <a:latin typeface="Arial" pitchFamily="34" charset="0"/>
                <a:ea typeface="+mj-ea"/>
                <a:cs typeface="Arial" pitchFamily="34" charset="0"/>
              </a:rPr>
              <a:t>Question 3 - 50</a:t>
            </a:r>
          </a:p>
        </p:txBody>
      </p:sp>
      <p:sp>
        <p:nvSpPr>
          <p:cNvPr id="39939" name="Content Placeholder 2"/>
          <p:cNvSpPr>
            <a:spLocks noGrp="1"/>
          </p:cNvSpPr>
          <p:nvPr>
            <p:ph idx="1"/>
          </p:nvPr>
        </p:nvSpPr>
        <p:spPr/>
        <p:txBody>
          <a:bodyPr/>
          <a:lstStyle/>
          <a:p>
            <a:pPr marL="0" indent="0" eaLnBrk="1" hangingPunct="1"/>
            <a:r>
              <a:rPr lang="en-US" altLang="en-US" sz="3200" dirty="0">
                <a:latin typeface="Arial" charset="0"/>
                <a:ea typeface="ＭＳ Ｐゴシック" pitchFamily="34" charset="-128"/>
                <a:cs typeface="Arial" charset="0"/>
              </a:rPr>
              <a:t>What part of the brain is responsible for the transfer of short term memory to long term memory as well as for spatial memory?</a:t>
            </a:r>
          </a:p>
          <a:p>
            <a:pPr eaLnBrk="1" hangingPunct="1"/>
            <a:endParaRPr lang="en-US" altLang="en-US" dirty="0">
              <a:latin typeface="Calibri" pitchFamily="34" charset="0"/>
              <a:ea typeface="ＭＳ Ｐゴシック" pitchFamily="34" charset="-128"/>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bwMode="auto"/>
        <p:txBody>
          <a:bodyPr wrap="square" numCol="1" anchorCtr="0" compatLnSpc="1">
            <a:prstTxWarp prst="textNoShape">
              <a:avLst/>
            </a:prstTxWarp>
          </a:bodyPr>
          <a:lstStyle/>
          <a:p>
            <a:pPr eaLnBrk="1" hangingPunct="1"/>
            <a:r>
              <a:rPr lang="en-US" altLang="en-US" cap="none">
                <a:latin typeface="Arial" charset="0"/>
                <a:ea typeface="ＭＳ Ｐゴシック" pitchFamily="34" charset="-128"/>
                <a:cs typeface="Arial" charset="0"/>
              </a:rPr>
              <a:t>Answer 3 – 50 </a:t>
            </a:r>
          </a:p>
        </p:txBody>
      </p:sp>
      <p:sp>
        <p:nvSpPr>
          <p:cNvPr id="40963" name="Content Placeholder 3"/>
          <p:cNvSpPr>
            <a:spLocks noGrp="1"/>
          </p:cNvSpPr>
          <p:nvPr>
            <p:ph idx="1"/>
          </p:nvPr>
        </p:nvSpPr>
        <p:spPr/>
        <p:txBody>
          <a:bodyPr/>
          <a:lstStyle/>
          <a:p>
            <a:pPr algn="ctr" eaLnBrk="1" hangingPunct="1"/>
            <a:r>
              <a:rPr lang="en-US" altLang="en-US" sz="4000">
                <a:latin typeface="Arial" charset="0"/>
                <a:ea typeface="ＭＳ Ｐゴシック" pitchFamily="34" charset="-128"/>
                <a:cs typeface="Arial" charset="0"/>
              </a:rPr>
              <a:t>Hippocampus</a:t>
            </a:r>
          </a:p>
          <a:p>
            <a:pPr eaLnBrk="1" hangingPunct="1"/>
            <a:endParaRPr lang="en-US" altLang="en-US">
              <a:latin typeface="Arial" charset="0"/>
              <a:ea typeface="ＭＳ Ｐゴシック" pitchFamily="34" charset="-128"/>
              <a:cs typeface="Arial" charset="0"/>
            </a:endParaRPr>
          </a:p>
        </p:txBody>
      </p:sp>
      <p:pic>
        <p:nvPicPr>
          <p:cNvPr id="40964" name="Picture 2" descr="C:\Users\Robin\AppData\Local\Microsoft\Windows\Temporary Internet Files\Content.IE5\UKPIYV1G\MCj04421220000[1].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9600" y="6138863"/>
            <a:ext cx="723900"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Picture 4" descr="brain cross-section showing a normal hippocampus on the left and a hippocampus with Alzheimer's disease on the righ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54313" y="2065338"/>
            <a:ext cx="3633787" cy="273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fontAlgn="auto" hangingPunct="1">
              <a:spcAft>
                <a:spcPts val="0"/>
              </a:spcAft>
              <a:defRPr/>
            </a:pPr>
            <a:r>
              <a:rPr lang="en-US" dirty="0">
                <a:latin typeface="Arial" pitchFamily="34" charset="0"/>
                <a:ea typeface="+mj-ea"/>
                <a:cs typeface="Arial" pitchFamily="34" charset="0"/>
              </a:rPr>
              <a:t>Question 4 - 10</a:t>
            </a:r>
          </a:p>
        </p:txBody>
      </p:sp>
      <p:sp>
        <p:nvSpPr>
          <p:cNvPr id="41987" name="Content Placeholder 2"/>
          <p:cNvSpPr>
            <a:spLocks noGrp="1"/>
          </p:cNvSpPr>
          <p:nvPr>
            <p:ph idx="1"/>
          </p:nvPr>
        </p:nvSpPr>
        <p:spPr>
          <a:xfrm>
            <a:off x="152400" y="838200"/>
            <a:ext cx="8648700" cy="3579813"/>
          </a:xfrm>
        </p:spPr>
        <p:txBody>
          <a:bodyPr/>
          <a:lstStyle/>
          <a:p>
            <a:pPr indent="0" eaLnBrk="1" hangingPunct="1"/>
            <a:r>
              <a:rPr lang="en-US" altLang="en-US" sz="3600" dirty="0">
                <a:latin typeface="Arial" charset="0"/>
                <a:ea typeface="ＭＳ Ｐゴシック" pitchFamily="34" charset="-128"/>
                <a:cs typeface="Arial" charset="0"/>
              </a:rPr>
              <a:t>Is there a more significant genetic risk factor in the development of early- onset  Alzheimer’s dementia v. late-onset dementia </a:t>
            </a:r>
          </a:p>
        </p:txBody>
      </p:sp>
      <p:pic>
        <p:nvPicPr>
          <p:cNvPr id="41988" name="Picture 3" descr="A tree with many leaves in the shape of a human he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2895600"/>
            <a:ext cx="2035175" cy="196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bwMode="auto"/>
        <p:txBody>
          <a:bodyPr wrap="square" numCol="1" anchorCtr="0" compatLnSpc="1">
            <a:prstTxWarp prst="textNoShape">
              <a:avLst/>
            </a:prstTxWarp>
          </a:bodyPr>
          <a:lstStyle/>
          <a:p>
            <a:pPr eaLnBrk="1" hangingPunct="1"/>
            <a:r>
              <a:rPr lang="en-US" altLang="en-US" cap="none">
                <a:latin typeface="Arial" charset="0"/>
                <a:ea typeface="ＭＳ Ｐゴシック" pitchFamily="34" charset="-128"/>
                <a:cs typeface="Arial" charset="0"/>
              </a:rPr>
              <a:t>Answer 4 – 10 </a:t>
            </a:r>
          </a:p>
        </p:txBody>
      </p:sp>
      <p:sp>
        <p:nvSpPr>
          <p:cNvPr id="43011" name="Content Placeholder 3"/>
          <p:cNvSpPr>
            <a:spLocks noGrp="1"/>
          </p:cNvSpPr>
          <p:nvPr>
            <p:ph idx="1"/>
          </p:nvPr>
        </p:nvSpPr>
        <p:spPr>
          <a:xfrm>
            <a:off x="822325" y="1100138"/>
            <a:ext cx="7178675" cy="3579812"/>
          </a:xfrm>
        </p:spPr>
        <p:txBody>
          <a:bodyPr/>
          <a:lstStyle/>
          <a:p>
            <a:pPr marL="0" indent="0" eaLnBrk="1" hangingPunct="1">
              <a:spcBef>
                <a:spcPct val="0"/>
              </a:spcBef>
            </a:pPr>
            <a:r>
              <a:rPr lang="en-US" altLang="en-US" sz="3600" dirty="0">
                <a:latin typeface="Arial" charset="0"/>
                <a:ea typeface="ＭＳ Ｐゴシック" pitchFamily="34" charset="-128"/>
                <a:cs typeface="Arial" charset="0"/>
              </a:rPr>
              <a:t>There is a  much more significant genetic risk of developing early-onset Alzheimer's Dementia</a:t>
            </a:r>
          </a:p>
        </p:txBody>
      </p:sp>
      <p:pic>
        <p:nvPicPr>
          <p:cNvPr id="43012" name="Picture 2" descr="C:\Users\Robin\AppData\Local\Microsoft\Windows\Temporary Internet Files\Content.IE5\UKPIYV1G\MCj04421220000[1].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9600" y="6138863"/>
            <a:ext cx="723900"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Picture 4" descr="DNA graphi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7000" y="2514600"/>
            <a:ext cx="1838325" cy="248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eaLnBrk="1" fontAlgn="auto" hangingPunct="1">
              <a:spcAft>
                <a:spcPts val="0"/>
              </a:spcAft>
              <a:defRPr/>
            </a:pPr>
            <a:r>
              <a:rPr lang="en-US">
                <a:latin typeface="Arial" pitchFamily="34" charset="0"/>
                <a:ea typeface="+mj-ea"/>
                <a:cs typeface="Arial" pitchFamily="34" charset="0"/>
              </a:rPr>
              <a:t>Question 4 - 20</a:t>
            </a:r>
          </a:p>
        </p:txBody>
      </p:sp>
      <p:sp>
        <p:nvSpPr>
          <p:cNvPr id="44035" name="Content Placeholder 2"/>
          <p:cNvSpPr>
            <a:spLocks noGrp="1"/>
          </p:cNvSpPr>
          <p:nvPr>
            <p:ph idx="1"/>
          </p:nvPr>
        </p:nvSpPr>
        <p:spPr/>
        <p:txBody>
          <a:bodyPr/>
          <a:lstStyle/>
          <a:p>
            <a:pPr indent="0" eaLnBrk="1" hangingPunct="1">
              <a:spcBef>
                <a:spcPct val="0"/>
              </a:spcBef>
            </a:pPr>
            <a:r>
              <a:rPr lang="en-US" altLang="en-US" sz="3600" dirty="0">
                <a:latin typeface="Arial" charset="0"/>
                <a:ea typeface="ＭＳ Ｐゴシック" pitchFamily="34" charset="-128"/>
                <a:cs typeface="Arial" charset="0"/>
              </a:rPr>
              <a:t>What is the gene most associated with influencing a risk of Alzheimer’s Dementia and is testing for this gene used part of a  diagnostic workup?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bwMode="auto"/>
        <p:txBody>
          <a:bodyPr wrap="square" numCol="1" anchorCtr="0" compatLnSpc="1">
            <a:prstTxWarp prst="textNoShape">
              <a:avLst/>
            </a:prstTxWarp>
          </a:bodyPr>
          <a:lstStyle/>
          <a:p>
            <a:pPr eaLnBrk="1" hangingPunct="1"/>
            <a:r>
              <a:rPr lang="en-US" altLang="en-US" cap="none">
                <a:latin typeface="Arial" charset="0"/>
                <a:ea typeface="ＭＳ Ｐゴシック" pitchFamily="34" charset="-128"/>
                <a:cs typeface="Arial" charset="0"/>
              </a:rPr>
              <a:t>Answer 4 – 20 </a:t>
            </a:r>
          </a:p>
        </p:txBody>
      </p:sp>
      <p:sp>
        <p:nvSpPr>
          <p:cNvPr id="45059" name="Content Placeholder 3"/>
          <p:cNvSpPr>
            <a:spLocks noGrp="1"/>
          </p:cNvSpPr>
          <p:nvPr>
            <p:ph idx="1"/>
          </p:nvPr>
        </p:nvSpPr>
        <p:spPr>
          <a:xfrm>
            <a:off x="381000" y="838200"/>
            <a:ext cx="8382000" cy="4267200"/>
          </a:xfrm>
        </p:spPr>
        <p:txBody>
          <a:bodyPr/>
          <a:lstStyle/>
          <a:p>
            <a:pPr indent="0" eaLnBrk="1" hangingPunct="1">
              <a:spcBef>
                <a:spcPct val="0"/>
              </a:spcBef>
            </a:pPr>
            <a:r>
              <a:rPr lang="en-US" altLang="en-US" sz="3600">
                <a:latin typeface="Arial" charset="0"/>
                <a:ea typeface="ＭＳ Ｐゴシック" pitchFamily="34" charset="-128"/>
                <a:cs typeface="Arial" charset="0"/>
              </a:rPr>
              <a:t>APOE-e4 - no testing for this gene is not part of a normal workup for cognitive loss</a:t>
            </a:r>
          </a:p>
          <a:p>
            <a:pPr indent="0" algn="just" eaLnBrk="1" hangingPunct="1">
              <a:spcBef>
                <a:spcPct val="0"/>
              </a:spcBef>
            </a:pPr>
            <a:r>
              <a:rPr lang="en-US" altLang="en-US" sz="2400">
                <a:solidFill>
                  <a:srgbClr val="FF9900"/>
                </a:solidFill>
                <a:latin typeface="Arial" charset="0"/>
                <a:ea typeface="ＭＳ Ｐゴシック" pitchFamily="34" charset="-128"/>
                <a:cs typeface="Arial" charset="0"/>
              </a:rPr>
              <a:t>Since APOE-e4 is considered a risk gene (one that is likely to cause the disease but not with a 100% correlation) there are many ethical, financial, and psychosocial complications that could impact an individual who tests positive for the gene possible decades before becoming symptomatic. </a:t>
            </a:r>
          </a:p>
        </p:txBody>
      </p:sp>
      <p:pic>
        <p:nvPicPr>
          <p:cNvPr id="45060" name="Picture 2" descr="C:\Users\Robin\AppData\Local\Microsoft\Windows\Temporary Internet Files\Content.IE5\UKPIYV1G\MCj04421220000[1].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9600" y="6138863"/>
            <a:ext cx="723900"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eaLnBrk="1" fontAlgn="auto" hangingPunct="1">
              <a:spcAft>
                <a:spcPts val="0"/>
              </a:spcAft>
              <a:defRPr/>
            </a:pPr>
            <a:r>
              <a:rPr lang="en-US">
                <a:latin typeface="Arial" pitchFamily="34" charset="0"/>
                <a:ea typeface="+mj-ea"/>
                <a:cs typeface="Arial" pitchFamily="34" charset="0"/>
              </a:rPr>
              <a:t>Question 4 - 30</a:t>
            </a:r>
          </a:p>
        </p:txBody>
      </p:sp>
      <p:sp>
        <p:nvSpPr>
          <p:cNvPr id="46083" name="Content Placeholder 2"/>
          <p:cNvSpPr>
            <a:spLocks noGrp="1"/>
          </p:cNvSpPr>
          <p:nvPr>
            <p:ph idx="1"/>
          </p:nvPr>
        </p:nvSpPr>
        <p:spPr>
          <a:xfrm>
            <a:off x="762000" y="1066800"/>
            <a:ext cx="7521575" cy="3579813"/>
          </a:xfrm>
        </p:spPr>
        <p:txBody>
          <a:bodyPr/>
          <a:lstStyle/>
          <a:p>
            <a:pPr indent="0" eaLnBrk="1" hangingPunct="1">
              <a:spcBef>
                <a:spcPct val="0"/>
              </a:spcBef>
            </a:pPr>
            <a:r>
              <a:rPr lang="en-US" altLang="en-US" sz="3600">
                <a:latin typeface="Arial" charset="0"/>
                <a:ea typeface="ＭＳ Ｐゴシック" pitchFamily="34" charset="-128"/>
                <a:cs typeface="Arial" charset="0"/>
              </a:rPr>
              <a:t>What is the difference in genetic markers in early onset Alzheimer’s Dementia  (AD) and  late onset  AD?</a:t>
            </a:r>
          </a:p>
          <a:p>
            <a:pPr indent="0" eaLnBrk="1" hangingPunct="1">
              <a:spcBef>
                <a:spcPct val="0"/>
              </a:spcBef>
            </a:pPr>
            <a:endParaRPr lang="en-US" altLang="en-US" sz="3600">
              <a:latin typeface="Arial" charset="0"/>
              <a:ea typeface="ＭＳ Ｐゴシック" pitchFamily="34" charset="-128"/>
              <a:cs typeface="Arial" charset="0"/>
            </a:endParaRPr>
          </a:p>
          <a:p>
            <a:pPr indent="0" eaLnBrk="1" hangingPunct="1">
              <a:spcBef>
                <a:spcPct val="0"/>
              </a:spcBef>
            </a:pPr>
            <a:endParaRPr lang="en-US" altLang="en-US" sz="3600">
              <a:latin typeface="Arial" charset="0"/>
              <a:ea typeface="ＭＳ Ｐゴシック" pitchFamily="34" charset="-128"/>
              <a:cs typeface="Arial"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bwMode="auto"/>
        <p:txBody>
          <a:bodyPr wrap="square" numCol="1" anchorCtr="0" compatLnSpc="1">
            <a:prstTxWarp prst="textNoShape">
              <a:avLst/>
            </a:prstTxWarp>
          </a:bodyPr>
          <a:lstStyle/>
          <a:p>
            <a:pPr eaLnBrk="1" hangingPunct="1"/>
            <a:r>
              <a:rPr lang="en-US" altLang="en-US" cap="none">
                <a:latin typeface="Arial" charset="0"/>
                <a:ea typeface="ＭＳ Ｐゴシック" pitchFamily="34" charset="-128"/>
                <a:cs typeface="Arial" charset="0"/>
              </a:rPr>
              <a:t>Answer 4 – 30 </a:t>
            </a:r>
          </a:p>
        </p:txBody>
      </p:sp>
      <p:sp>
        <p:nvSpPr>
          <p:cNvPr id="47107" name="Content Placeholder 3"/>
          <p:cNvSpPr>
            <a:spLocks noGrp="1"/>
          </p:cNvSpPr>
          <p:nvPr>
            <p:ph idx="1"/>
          </p:nvPr>
        </p:nvSpPr>
        <p:spPr/>
        <p:txBody>
          <a:bodyPr/>
          <a:lstStyle/>
          <a:p>
            <a:pPr indent="0" eaLnBrk="1" hangingPunct="1">
              <a:spcBef>
                <a:spcPct val="0"/>
              </a:spcBef>
            </a:pPr>
            <a:r>
              <a:rPr lang="en-US" altLang="en-US" sz="3600">
                <a:latin typeface="Arial" charset="0"/>
                <a:ea typeface="ＭＳ Ｐゴシック" pitchFamily="34" charset="-128"/>
                <a:cs typeface="Arial" charset="0"/>
              </a:rPr>
              <a:t>Mutations of three different genes on three different chromosomes</a:t>
            </a:r>
          </a:p>
        </p:txBody>
      </p:sp>
      <p:pic>
        <p:nvPicPr>
          <p:cNvPr id="47108" name="Picture 2" descr="C:\Users\Robin\AppData\Local\Microsoft\Windows\Temporary Internet Files\Content.IE5\UKPIYV1G\MCj04421220000[1].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9600" y="6138863"/>
            <a:ext cx="723900"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9" name="Picture 4" descr="timeline of mutation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2819400"/>
            <a:ext cx="3057525" cy="229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eaLnBrk="1" fontAlgn="auto" hangingPunct="1">
              <a:spcAft>
                <a:spcPts val="0"/>
              </a:spcAft>
              <a:defRPr/>
            </a:pPr>
            <a:r>
              <a:rPr lang="en-US" dirty="0">
                <a:latin typeface="Arial" pitchFamily="34" charset="0"/>
                <a:ea typeface="+mj-ea"/>
                <a:cs typeface="Arial" pitchFamily="34" charset="0"/>
              </a:rPr>
              <a:t>Question 4 - 40</a:t>
            </a:r>
          </a:p>
        </p:txBody>
      </p:sp>
      <p:sp>
        <p:nvSpPr>
          <p:cNvPr id="48131" name="Content Placeholder 2"/>
          <p:cNvSpPr>
            <a:spLocks noGrp="1"/>
          </p:cNvSpPr>
          <p:nvPr>
            <p:ph idx="1"/>
          </p:nvPr>
        </p:nvSpPr>
        <p:spPr>
          <a:xfrm>
            <a:off x="838200" y="914400"/>
            <a:ext cx="7521575" cy="3579813"/>
          </a:xfrm>
        </p:spPr>
        <p:txBody>
          <a:bodyPr/>
          <a:lstStyle/>
          <a:p>
            <a:pPr indent="0" eaLnBrk="1" hangingPunct="1">
              <a:spcBef>
                <a:spcPct val="0"/>
              </a:spcBef>
            </a:pPr>
            <a:r>
              <a:rPr lang="en-US" altLang="en-US" sz="3200" dirty="0">
                <a:latin typeface="Arial" charset="0"/>
                <a:ea typeface="ＭＳ Ｐゴシック" pitchFamily="34" charset="-128"/>
                <a:cs typeface="Arial" charset="0"/>
              </a:rPr>
              <a:t>We know that advancing age and family history can be contributing factors to the development of Alzheimer’s Dementia. </a:t>
            </a:r>
          </a:p>
          <a:p>
            <a:pPr indent="0" eaLnBrk="1" hangingPunct="1">
              <a:spcBef>
                <a:spcPct val="0"/>
              </a:spcBef>
            </a:pPr>
            <a:endParaRPr lang="en-US" altLang="en-US" sz="3200" dirty="0">
              <a:solidFill>
                <a:srgbClr val="FFC000"/>
              </a:solidFill>
              <a:latin typeface="Arial" charset="0"/>
              <a:ea typeface="ＭＳ Ｐゴシック" pitchFamily="34" charset="-128"/>
              <a:cs typeface="Arial" charset="0"/>
            </a:endParaRPr>
          </a:p>
          <a:p>
            <a:pPr indent="0" eaLnBrk="1" hangingPunct="1">
              <a:spcBef>
                <a:spcPct val="0"/>
              </a:spcBef>
            </a:pPr>
            <a:r>
              <a:rPr lang="en-US" altLang="en-US" sz="3200" dirty="0">
                <a:solidFill>
                  <a:srgbClr val="FFC000"/>
                </a:solidFill>
                <a:latin typeface="Arial" charset="0"/>
                <a:ea typeface="ＭＳ Ｐゴシック" pitchFamily="34" charset="-128"/>
                <a:cs typeface="Arial" charset="0"/>
              </a:rPr>
              <a:t>What are other possible contributing factors?</a:t>
            </a:r>
          </a:p>
          <a:p>
            <a:pPr indent="0" eaLnBrk="1" hangingPunct="1">
              <a:spcBef>
                <a:spcPct val="0"/>
              </a:spcBef>
            </a:pPr>
            <a:endParaRPr lang="en-US" altLang="en-US" dirty="0">
              <a:latin typeface="Arial" charset="0"/>
              <a:ea typeface="ＭＳ Ｐゴシック" pitchFamily="34" charset="-128"/>
              <a:cs typeface="Arial" charset="0"/>
            </a:endParaRPr>
          </a:p>
          <a:p>
            <a:pPr indent="0" eaLnBrk="1" hangingPunct="1">
              <a:spcBef>
                <a:spcPct val="0"/>
              </a:spcBef>
            </a:pPr>
            <a:endParaRPr lang="en-US" altLang="en-US" dirty="0">
              <a:latin typeface="Arial" charset="0"/>
              <a:ea typeface="ＭＳ Ｐゴシック" pitchFamily="34" charset="-128"/>
              <a:cs typeface="Arial" charset="0"/>
            </a:endParaRPr>
          </a:p>
        </p:txBody>
      </p:sp>
      <p:pic>
        <p:nvPicPr>
          <p:cNvPr id="48132" name="Picture 3">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2667000"/>
            <a:ext cx="1990725" cy="229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bwMode="auto"/>
        <p:txBody>
          <a:bodyPr wrap="square" numCol="1" anchorCtr="0" compatLnSpc="1">
            <a:prstTxWarp prst="textNoShape">
              <a:avLst/>
            </a:prstTxWarp>
          </a:bodyPr>
          <a:lstStyle/>
          <a:p>
            <a:pPr eaLnBrk="1" hangingPunct="1"/>
            <a:r>
              <a:rPr lang="en-US" altLang="en-US" cap="none">
                <a:latin typeface="Arial" charset="0"/>
                <a:ea typeface="ＭＳ Ｐゴシック" pitchFamily="34" charset="-128"/>
                <a:cs typeface="Arial" charset="0"/>
              </a:rPr>
              <a:t>Answer 1 – 10 </a:t>
            </a:r>
          </a:p>
        </p:txBody>
      </p:sp>
      <p:sp>
        <p:nvSpPr>
          <p:cNvPr id="12291" name="Content Placeholder 3"/>
          <p:cNvSpPr>
            <a:spLocks noGrp="1"/>
          </p:cNvSpPr>
          <p:nvPr>
            <p:ph idx="1"/>
          </p:nvPr>
        </p:nvSpPr>
        <p:spPr/>
        <p:txBody>
          <a:bodyPr/>
          <a:lstStyle/>
          <a:p>
            <a:pPr algn="ctr" eaLnBrk="1" hangingPunct="1"/>
            <a:endParaRPr lang="en-US" altLang="en-US" sz="4400">
              <a:latin typeface="Calibri" pitchFamily="34" charset="0"/>
              <a:ea typeface="ＭＳ Ｐゴシック" pitchFamily="34" charset="-128"/>
            </a:endParaRPr>
          </a:p>
          <a:p>
            <a:pPr algn="ctr" eaLnBrk="1" hangingPunct="1"/>
            <a:r>
              <a:rPr lang="en-US" altLang="en-US" sz="4400">
                <a:latin typeface="Arial" charset="0"/>
                <a:ea typeface="ＭＳ Ｐゴシック" pitchFamily="34" charset="-128"/>
                <a:cs typeface="Arial" charset="0"/>
              </a:rPr>
              <a:t>AGE</a:t>
            </a:r>
          </a:p>
        </p:txBody>
      </p:sp>
      <p:pic>
        <p:nvPicPr>
          <p:cNvPr id="12292" name="Picture 2" descr="C:\Users\Robin\AppData\Local\Microsoft\Windows\Temporary Internet Files\Content.IE5\UKPIYV1G\MCj04421220000[1].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9600" y="6138863"/>
            <a:ext cx="723900"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bwMode="auto"/>
        <p:txBody>
          <a:bodyPr wrap="square" numCol="1" anchorCtr="0" compatLnSpc="1">
            <a:prstTxWarp prst="textNoShape">
              <a:avLst/>
            </a:prstTxWarp>
          </a:bodyPr>
          <a:lstStyle/>
          <a:p>
            <a:pPr eaLnBrk="1" hangingPunct="1"/>
            <a:r>
              <a:rPr lang="en-US" altLang="en-US" cap="none">
                <a:latin typeface="Arial" charset="0"/>
                <a:ea typeface="ＭＳ Ｐゴシック" pitchFamily="34" charset="-128"/>
                <a:cs typeface="Arial" charset="0"/>
              </a:rPr>
              <a:t>Answer 4 – 40 </a:t>
            </a:r>
          </a:p>
        </p:txBody>
      </p:sp>
      <p:sp>
        <p:nvSpPr>
          <p:cNvPr id="49155" name="Content Placeholder 3"/>
          <p:cNvSpPr>
            <a:spLocks noGrp="1"/>
          </p:cNvSpPr>
          <p:nvPr>
            <p:ph idx="1"/>
          </p:nvPr>
        </p:nvSpPr>
        <p:spPr/>
        <p:txBody>
          <a:bodyPr/>
          <a:lstStyle/>
          <a:p>
            <a:pPr eaLnBrk="1" hangingPunct="1"/>
            <a:r>
              <a:rPr lang="en-US" altLang="en-US" sz="3600">
                <a:latin typeface="Arial" charset="0"/>
                <a:ea typeface="ＭＳ Ｐゴシック" pitchFamily="34" charset="-128"/>
                <a:cs typeface="Arial" charset="0"/>
              </a:rPr>
              <a:t>Diabetes </a:t>
            </a:r>
          </a:p>
          <a:p>
            <a:pPr eaLnBrk="1" hangingPunct="1"/>
            <a:r>
              <a:rPr lang="en-US" altLang="en-US" sz="3600">
                <a:latin typeface="Arial" charset="0"/>
                <a:ea typeface="ＭＳ Ｐゴシック" pitchFamily="34" charset="-128"/>
                <a:cs typeface="Arial" charset="0"/>
              </a:rPr>
              <a:t>Depression</a:t>
            </a:r>
          </a:p>
          <a:p>
            <a:pPr eaLnBrk="1" hangingPunct="1"/>
            <a:r>
              <a:rPr lang="en-US" altLang="en-US" sz="3600">
                <a:latin typeface="Arial" charset="0"/>
                <a:ea typeface="ＭＳ Ｐゴシック" pitchFamily="34" charset="-128"/>
                <a:cs typeface="Arial" charset="0"/>
              </a:rPr>
              <a:t>Smoking</a:t>
            </a:r>
          </a:p>
          <a:p>
            <a:pPr eaLnBrk="1" hangingPunct="1"/>
            <a:endParaRPr lang="en-US" altLang="en-US" sz="3600">
              <a:latin typeface="Arial" charset="0"/>
              <a:ea typeface="ＭＳ Ｐゴシック" pitchFamily="34" charset="-128"/>
              <a:cs typeface="Arial" charset="0"/>
            </a:endParaRPr>
          </a:p>
        </p:txBody>
      </p:sp>
      <p:pic>
        <p:nvPicPr>
          <p:cNvPr id="49156" name="Picture 2" descr="C:\Users\Robin\AppData\Local\Microsoft\Windows\Temporary Internet Files\Content.IE5\UKPIYV1G\MCj04421220000[1].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9600" y="6138863"/>
            <a:ext cx="723900"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7" name="Picture 4" descr="A cigarette with a fl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19713" y="2817813"/>
            <a:ext cx="2909887" cy="230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8" name="Picture 5" descr="Word cloud of factors related to major depressi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7800" y="3171825"/>
            <a:ext cx="3276600" cy="159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9" name="Picture 6" descr="A person with his hand on his head&#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0" y="544513"/>
            <a:ext cx="2857500"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eaLnBrk="1" fontAlgn="auto" hangingPunct="1">
              <a:spcAft>
                <a:spcPts val="0"/>
              </a:spcAft>
              <a:defRPr/>
            </a:pPr>
            <a:r>
              <a:rPr lang="en-US">
                <a:latin typeface="Arial" pitchFamily="34" charset="0"/>
                <a:ea typeface="+mj-ea"/>
                <a:cs typeface="Arial" pitchFamily="34" charset="0"/>
              </a:rPr>
              <a:t>Question 4 - 50</a:t>
            </a:r>
          </a:p>
        </p:txBody>
      </p:sp>
      <p:sp>
        <p:nvSpPr>
          <p:cNvPr id="50179" name="Content Placeholder 2"/>
          <p:cNvSpPr>
            <a:spLocks noGrp="1"/>
          </p:cNvSpPr>
          <p:nvPr>
            <p:ph idx="1"/>
          </p:nvPr>
        </p:nvSpPr>
        <p:spPr>
          <a:xfrm>
            <a:off x="822325" y="1100138"/>
            <a:ext cx="7521575" cy="3929062"/>
          </a:xfrm>
        </p:spPr>
        <p:txBody>
          <a:bodyPr/>
          <a:lstStyle/>
          <a:p>
            <a:pPr indent="0" eaLnBrk="1" hangingPunct="1">
              <a:spcBef>
                <a:spcPts val="0"/>
              </a:spcBef>
              <a:defRPr/>
            </a:pPr>
            <a:r>
              <a:rPr lang="en-US" sz="2800" dirty="0">
                <a:solidFill>
                  <a:srgbClr val="FFC000"/>
                </a:solidFill>
                <a:latin typeface="Arial" pitchFamily="34" charset="0"/>
                <a:ea typeface="ＭＳ Ｐゴシック" pitchFamily="34" charset="-128"/>
                <a:cs typeface="Arial" pitchFamily="34" charset="0"/>
              </a:rPr>
              <a:t>Chronic stress is a risk factor for AD because it:</a:t>
            </a:r>
          </a:p>
          <a:p>
            <a:pPr marL="514350" indent="-514350" eaLnBrk="1" hangingPunct="1">
              <a:buFont typeface="+mj-lt"/>
              <a:buAutoNum type="alphaUcPeriod"/>
              <a:defRPr/>
            </a:pPr>
            <a:r>
              <a:rPr lang="en-US" sz="2800" dirty="0">
                <a:latin typeface="Arial" pitchFamily="34" charset="0"/>
                <a:ea typeface="ＭＳ Ｐゴシック" pitchFamily="34" charset="-128"/>
                <a:cs typeface="Arial" pitchFamily="34" charset="0"/>
              </a:rPr>
              <a:t>Raises the risk of heart disease.</a:t>
            </a:r>
          </a:p>
          <a:p>
            <a:pPr marL="514350" indent="-514350" eaLnBrk="1" hangingPunct="1">
              <a:buFont typeface="+mj-lt"/>
              <a:buAutoNum type="alphaUcPeriod"/>
              <a:defRPr/>
            </a:pPr>
            <a:r>
              <a:rPr lang="en-US" sz="2800" dirty="0">
                <a:latin typeface="Arial" pitchFamily="34" charset="0"/>
                <a:ea typeface="ＭＳ Ｐゴシック" pitchFamily="34" charset="-128"/>
                <a:cs typeface="Arial" pitchFamily="34" charset="0"/>
              </a:rPr>
              <a:t>Causes inflammation.</a:t>
            </a:r>
          </a:p>
          <a:p>
            <a:pPr marL="514350" indent="-514350" eaLnBrk="1" hangingPunct="1">
              <a:buFont typeface="+mj-lt"/>
              <a:buAutoNum type="alphaUcPeriod"/>
              <a:defRPr/>
            </a:pPr>
            <a:r>
              <a:rPr lang="en-US" sz="2800" dirty="0">
                <a:latin typeface="Arial" pitchFamily="34" charset="0"/>
                <a:ea typeface="ＭＳ Ｐゴシック" pitchFamily="34" charset="-128"/>
                <a:cs typeface="Arial" pitchFamily="34" charset="0"/>
              </a:rPr>
              <a:t>Triggers excessive cortisol production.</a:t>
            </a:r>
          </a:p>
          <a:p>
            <a:pPr marL="514350" indent="-514350" eaLnBrk="1" hangingPunct="1">
              <a:buFont typeface="+mj-lt"/>
              <a:buAutoNum type="alphaUcPeriod"/>
              <a:defRPr/>
            </a:pPr>
            <a:r>
              <a:rPr lang="en-US" sz="2800" dirty="0">
                <a:latin typeface="Arial" pitchFamily="34" charset="0"/>
                <a:ea typeface="ＭＳ Ｐゴシック" pitchFamily="34" charset="-128"/>
                <a:cs typeface="Arial" pitchFamily="34" charset="0"/>
              </a:rPr>
              <a:t> Affects chemicals on which the brain depends.</a:t>
            </a:r>
          </a:p>
          <a:p>
            <a:pPr eaLnBrk="1" hangingPunct="1">
              <a:defRPr/>
            </a:pPr>
            <a:r>
              <a:rPr lang="en-US" sz="2800" dirty="0">
                <a:latin typeface="Arial" pitchFamily="34" charset="0"/>
                <a:ea typeface="ＭＳ Ｐゴシック" pitchFamily="34" charset="-128"/>
                <a:cs typeface="Arial" pitchFamily="34" charset="0"/>
              </a:rPr>
              <a:t>	</a:t>
            </a:r>
          </a:p>
          <a:p>
            <a:pPr eaLnBrk="1" hangingPunct="1">
              <a:defRPr/>
            </a:pPr>
            <a:endParaRPr lang="en-US" dirty="0">
              <a:latin typeface="Arial" pitchFamily="34" charset="0"/>
              <a:ea typeface="ＭＳ Ｐゴシック" pitchFamily="34" charset="-128"/>
              <a:cs typeface="Arial"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bwMode="auto"/>
        <p:txBody>
          <a:bodyPr wrap="square" numCol="1" anchorCtr="0" compatLnSpc="1">
            <a:prstTxWarp prst="textNoShape">
              <a:avLst/>
            </a:prstTxWarp>
          </a:bodyPr>
          <a:lstStyle/>
          <a:p>
            <a:pPr eaLnBrk="1" hangingPunct="1"/>
            <a:r>
              <a:rPr lang="en-US" altLang="en-US" cap="none">
                <a:latin typeface="Arial" charset="0"/>
                <a:ea typeface="ＭＳ Ｐゴシック" pitchFamily="34" charset="-128"/>
                <a:cs typeface="Arial" charset="0"/>
              </a:rPr>
              <a:t>Answer 4 – 50 </a:t>
            </a:r>
          </a:p>
        </p:txBody>
      </p:sp>
      <p:sp>
        <p:nvSpPr>
          <p:cNvPr id="51203" name="Content Placeholder 3"/>
          <p:cNvSpPr>
            <a:spLocks noGrp="1"/>
          </p:cNvSpPr>
          <p:nvPr>
            <p:ph idx="1"/>
          </p:nvPr>
        </p:nvSpPr>
        <p:spPr>
          <a:xfrm>
            <a:off x="822325" y="1100138"/>
            <a:ext cx="7788275" cy="3579812"/>
          </a:xfrm>
        </p:spPr>
        <p:txBody>
          <a:bodyPr/>
          <a:lstStyle/>
          <a:p>
            <a:pPr indent="0" eaLnBrk="1" hangingPunct="1">
              <a:spcBef>
                <a:spcPts val="0"/>
              </a:spcBef>
              <a:defRPr/>
            </a:pPr>
            <a:r>
              <a:rPr lang="en-US" sz="4000" dirty="0">
                <a:latin typeface="Arial" pitchFamily="34" charset="0"/>
                <a:ea typeface="ＭＳ Ｐゴシック" pitchFamily="34" charset="-128"/>
                <a:cs typeface="Arial" pitchFamily="34" charset="0"/>
              </a:rPr>
              <a:t>Triggers Excessive </a:t>
            </a:r>
            <a:r>
              <a:rPr lang="en-US" sz="4000" dirty="0" err="1">
                <a:latin typeface="Arial" pitchFamily="34" charset="0"/>
                <a:ea typeface="ＭＳ Ｐゴシック" pitchFamily="34" charset="-128"/>
                <a:cs typeface="Arial" pitchFamily="34" charset="0"/>
              </a:rPr>
              <a:t>cortisol</a:t>
            </a:r>
            <a:r>
              <a:rPr lang="en-US" sz="4000" dirty="0">
                <a:latin typeface="Arial" pitchFamily="34" charset="0"/>
                <a:ea typeface="ＭＳ Ｐゴシック" pitchFamily="34" charset="-128"/>
                <a:cs typeface="Arial" pitchFamily="34" charset="0"/>
              </a:rPr>
              <a:t> production</a:t>
            </a:r>
          </a:p>
          <a:p>
            <a:pPr eaLnBrk="1" hangingPunct="1">
              <a:defRPr/>
            </a:pPr>
            <a:endParaRPr lang="en-US" sz="4000" dirty="0">
              <a:latin typeface="Arial" pitchFamily="34" charset="0"/>
              <a:ea typeface="ＭＳ Ｐゴシック" pitchFamily="34" charset="-128"/>
              <a:cs typeface="Arial" pitchFamily="34" charset="0"/>
            </a:endParaRPr>
          </a:p>
        </p:txBody>
      </p:sp>
      <p:pic>
        <p:nvPicPr>
          <p:cNvPr id="51204" name="Picture 2" descr="C:\Users\Robin\AppData\Local\Microsoft\Windows\Temporary Internet Files\Content.IE5\UKPIYV1G\MCj04421220000[1].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9600" y="6138863"/>
            <a:ext cx="723900"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5" name="Picture 4" descr="stress response system brain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2590800"/>
            <a:ext cx="2524125" cy="227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eaLnBrk="1" fontAlgn="auto" hangingPunct="1">
              <a:spcAft>
                <a:spcPts val="0"/>
              </a:spcAft>
              <a:defRPr/>
            </a:pPr>
            <a:r>
              <a:rPr lang="en-US">
                <a:latin typeface="Arial" pitchFamily="34" charset="0"/>
                <a:ea typeface="+mj-ea"/>
                <a:cs typeface="Arial" pitchFamily="34" charset="0"/>
              </a:rPr>
              <a:t>Question 5 - 10</a:t>
            </a:r>
          </a:p>
        </p:txBody>
      </p:sp>
      <p:sp>
        <p:nvSpPr>
          <p:cNvPr id="52227" name="Content Placeholder 2"/>
          <p:cNvSpPr>
            <a:spLocks noGrp="1"/>
          </p:cNvSpPr>
          <p:nvPr>
            <p:ph idx="1"/>
          </p:nvPr>
        </p:nvSpPr>
        <p:spPr/>
        <p:txBody>
          <a:bodyPr/>
          <a:lstStyle/>
          <a:p>
            <a:pPr indent="0" eaLnBrk="1" hangingPunct="1">
              <a:spcBef>
                <a:spcPct val="0"/>
              </a:spcBef>
            </a:pPr>
            <a:r>
              <a:rPr lang="en-US" altLang="en-US" sz="3600">
                <a:latin typeface="Arial" charset="0"/>
                <a:ea typeface="ＭＳ Ｐゴシック" pitchFamily="34" charset="-128"/>
                <a:cs typeface="Arial" charset="0"/>
              </a:rPr>
              <a:t>How is a diagnosis of Alzheimer’s Dementia made?</a:t>
            </a:r>
          </a:p>
          <a:p>
            <a:pPr indent="0" eaLnBrk="1" hangingPunct="1">
              <a:spcBef>
                <a:spcPct val="0"/>
              </a:spcBef>
            </a:pPr>
            <a:endParaRPr lang="en-US" altLang="en-US">
              <a:latin typeface="Arial" charset="0"/>
              <a:ea typeface="ＭＳ Ｐゴシック" pitchFamily="34" charset="-128"/>
              <a:cs typeface="Arial" charset="0"/>
            </a:endParaRPr>
          </a:p>
          <a:p>
            <a:pPr indent="0" eaLnBrk="1" hangingPunct="1">
              <a:spcBef>
                <a:spcPct val="0"/>
              </a:spcBef>
            </a:pPr>
            <a:endParaRPr lang="en-US" altLang="en-US">
              <a:latin typeface="Arial" charset="0"/>
              <a:ea typeface="ＭＳ Ｐゴシック" pitchFamily="34" charset="-128"/>
              <a:cs typeface="Arial" charset="0"/>
            </a:endParaRPr>
          </a:p>
        </p:txBody>
      </p:sp>
      <p:pic>
        <p:nvPicPr>
          <p:cNvPr id="52228" name="Picture 3" descr="A person with their hand over their mou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3788" y="2514600"/>
            <a:ext cx="187642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bwMode="auto"/>
        <p:txBody>
          <a:bodyPr wrap="square" numCol="1" anchorCtr="0" compatLnSpc="1">
            <a:prstTxWarp prst="textNoShape">
              <a:avLst/>
            </a:prstTxWarp>
          </a:bodyPr>
          <a:lstStyle/>
          <a:p>
            <a:pPr eaLnBrk="1" hangingPunct="1"/>
            <a:r>
              <a:rPr lang="en-US" altLang="en-US" cap="none">
                <a:latin typeface="Arial" charset="0"/>
                <a:ea typeface="ＭＳ Ｐゴシック" pitchFamily="34" charset="-128"/>
                <a:cs typeface="Arial" charset="0"/>
              </a:rPr>
              <a:t>Answer 5 – 10 </a:t>
            </a:r>
          </a:p>
        </p:txBody>
      </p:sp>
      <p:sp>
        <p:nvSpPr>
          <p:cNvPr id="115714" name="Content Placeholder 3"/>
          <p:cNvSpPr>
            <a:spLocks noGrp="1"/>
          </p:cNvSpPr>
          <p:nvPr>
            <p:ph idx="1"/>
          </p:nvPr>
        </p:nvSpPr>
        <p:spPr>
          <a:xfrm>
            <a:off x="762000" y="1066800"/>
            <a:ext cx="7521575" cy="3579813"/>
          </a:xfrm>
        </p:spPr>
        <p:txBody>
          <a:bodyPr/>
          <a:lstStyle/>
          <a:p>
            <a:pPr marL="457200" indent="-457200" eaLnBrk="1" hangingPunct="1">
              <a:buFont typeface="Arial" pitchFamily="34" charset="0"/>
              <a:buChar char="•"/>
              <a:defRPr/>
            </a:pPr>
            <a:r>
              <a:rPr lang="en-US" sz="3200" dirty="0">
                <a:latin typeface="Arial" pitchFamily="34" charset="0"/>
                <a:ea typeface="ＭＳ Ｐゴシック" pitchFamily="34" charset="-128"/>
                <a:cs typeface="Arial" pitchFamily="34" charset="0"/>
              </a:rPr>
              <a:t>Any other causes of cognitive decline are ruled out</a:t>
            </a:r>
          </a:p>
          <a:p>
            <a:pPr marL="457200" indent="-457200" eaLnBrk="1" hangingPunct="1">
              <a:buFont typeface="Arial" pitchFamily="34" charset="0"/>
              <a:buChar char="•"/>
              <a:defRPr/>
            </a:pPr>
            <a:r>
              <a:rPr lang="en-US" sz="3200" dirty="0">
                <a:latin typeface="Arial" pitchFamily="34" charset="0"/>
                <a:ea typeface="ＭＳ Ｐゴシック" pitchFamily="34" charset="-128"/>
                <a:cs typeface="Arial" pitchFamily="34" charset="0"/>
              </a:rPr>
              <a:t>Cognitive Examination</a:t>
            </a:r>
          </a:p>
          <a:p>
            <a:pPr marL="457200" indent="-457200" eaLnBrk="1" hangingPunct="1">
              <a:buFont typeface="Arial" pitchFamily="34" charset="0"/>
              <a:buChar char="•"/>
              <a:defRPr/>
            </a:pPr>
            <a:r>
              <a:rPr lang="en-US" sz="3200" dirty="0">
                <a:latin typeface="Arial" pitchFamily="34" charset="0"/>
                <a:ea typeface="ＭＳ Ｐゴシック" pitchFamily="34" charset="-128"/>
                <a:cs typeface="Arial" pitchFamily="34" charset="0"/>
              </a:rPr>
              <a:t>History</a:t>
            </a:r>
          </a:p>
          <a:p>
            <a:pPr eaLnBrk="1" hangingPunct="1">
              <a:buFont typeface="Arial" pitchFamily="34" charset="0"/>
              <a:buNone/>
              <a:defRPr/>
            </a:pPr>
            <a:endParaRPr lang="en-US" sz="3200" dirty="0">
              <a:latin typeface="Arial" pitchFamily="34" charset="0"/>
              <a:ea typeface="ＭＳ Ｐゴシック" pitchFamily="34" charset="-128"/>
              <a:cs typeface="Arial" pitchFamily="34" charset="0"/>
            </a:endParaRPr>
          </a:p>
        </p:txBody>
      </p:sp>
      <p:pic>
        <p:nvPicPr>
          <p:cNvPr id="53252" name="Picture 2" descr="C:\Users\Robin\AppData\Local\Microsoft\Windows\Temporary Internet Files\Content.IE5\UKPIYV1G\MCj04421220000[1].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9600" y="6138863"/>
            <a:ext cx="723900"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3" name="Picture 4" descr="Figure of assessment of cognitive functioning using the clock drawing tes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2590800"/>
            <a:ext cx="2667000" cy="231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pPr eaLnBrk="1" fontAlgn="auto" hangingPunct="1">
              <a:spcAft>
                <a:spcPts val="0"/>
              </a:spcAft>
              <a:defRPr/>
            </a:pPr>
            <a:r>
              <a:rPr lang="en-US">
                <a:latin typeface="Arial" pitchFamily="34" charset="0"/>
                <a:ea typeface="+mj-ea"/>
                <a:cs typeface="Arial" pitchFamily="34" charset="0"/>
              </a:rPr>
              <a:t>Question 5 - 20</a:t>
            </a:r>
          </a:p>
        </p:txBody>
      </p:sp>
      <p:sp>
        <p:nvSpPr>
          <p:cNvPr id="54275" name="Content Placeholder 2"/>
          <p:cNvSpPr>
            <a:spLocks noGrp="1"/>
          </p:cNvSpPr>
          <p:nvPr>
            <p:ph idx="1"/>
          </p:nvPr>
        </p:nvSpPr>
        <p:spPr/>
        <p:txBody>
          <a:bodyPr/>
          <a:lstStyle/>
          <a:p>
            <a:pPr indent="0" eaLnBrk="1" hangingPunct="1">
              <a:spcBef>
                <a:spcPct val="0"/>
              </a:spcBef>
            </a:pPr>
            <a:endParaRPr lang="en-US" altLang="en-US" sz="3200">
              <a:latin typeface="Arial" charset="0"/>
              <a:ea typeface="ＭＳ Ｐゴシック" pitchFamily="34" charset="-128"/>
              <a:cs typeface="Arial" charset="0"/>
            </a:endParaRPr>
          </a:p>
          <a:p>
            <a:pPr indent="0" eaLnBrk="1" hangingPunct="1">
              <a:spcBef>
                <a:spcPct val="0"/>
              </a:spcBef>
            </a:pPr>
            <a:r>
              <a:rPr lang="en-US" altLang="en-US" sz="3200">
                <a:latin typeface="Arial" charset="0"/>
                <a:ea typeface="ＭＳ Ｐゴシック" pitchFamily="34" charset="-128"/>
                <a:cs typeface="Arial" charset="0"/>
              </a:rPr>
              <a:t>Name two other types of Dementia other than Alzheimer’s Dementia </a:t>
            </a:r>
          </a:p>
          <a:p>
            <a:pPr indent="0" eaLnBrk="1" hangingPunct="1">
              <a:spcBef>
                <a:spcPct val="0"/>
              </a:spcBef>
            </a:pPr>
            <a:endParaRPr lang="en-US" altLang="en-US">
              <a:latin typeface="Arial" charset="0"/>
              <a:ea typeface="ＭＳ Ｐゴシック" pitchFamily="34" charset="-128"/>
              <a:cs typeface="Arial" charset="0"/>
            </a:endParaRPr>
          </a:p>
          <a:p>
            <a:pPr indent="0" eaLnBrk="1" hangingPunct="1">
              <a:spcBef>
                <a:spcPct val="0"/>
              </a:spcBef>
            </a:pPr>
            <a:endParaRPr lang="en-US" altLang="en-US">
              <a:latin typeface="Arial" charset="0"/>
              <a:ea typeface="ＭＳ Ｐゴシック" pitchFamily="34" charset="-128"/>
              <a:cs typeface="Arial" charset="0"/>
            </a:endParaRPr>
          </a:p>
        </p:txBody>
      </p:sp>
      <p:pic>
        <p:nvPicPr>
          <p:cNvPr id="54276" name="Picture 3" descr="outline of a head with a question mark insi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2819400"/>
            <a:ext cx="2492375"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bwMode="auto"/>
        <p:txBody>
          <a:bodyPr wrap="square" numCol="1" anchorCtr="0" compatLnSpc="1">
            <a:prstTxWarp prst="textNoShape">
              <a:avLst/>
            </a:prstTxWarp>
          </a:bodyPr>
          <a:lstStyle/>
          <a:p>
            <a:pPr eaLnBrk="1" hangingPunct="1"/>
            <a:r>
              <a:rPr lang="en-US" altLang="en-US" cap="none">
                <a:latin typeface="Arial" charset="0"/>
                <a:ea typeface="ＭＳ Ｐゴシック" pitchFamily="34" charset="-128"/>
                <a:cs typeface="Arial" charset="0"/>
              </a:rPr>
              <a:t>Answer 5 – 20 </a:t>
            </a:r>
          </a:p>
        </p:txBody>
      </p:sp>
      <p:sp>
        <p:nvSpPr>
          <p:cNvPr id="119810" name="Content Placeholder 3"/>
          <p:cNvSpPr>
            <a:spLocks noGrp="1"/>
          </p:cNvSpPr>
          <p:nvPr>
            <p:ph idx="1"/>
          </p:nvPr>
        </p:nvSpPr>
        <p:spPr>
          <a:xfrm>
            <a:off x="422275" y="1776413"/>
            <a:ext cx="7521575" cy="3579812"/>
          </a:xfrm>
        </p:spPr>
        <p:txBody>
          <a:bodyPr/>
          <a:lstStyle/>
          <a:p>
            <a:pPr marL="571500" indent="-571500" eaLnBrk="1" hangingPunct="1">
              <a:buFont typeface="Arial" pitchFamily="34" charset="0"/>
              <a:buChar char="•"/>
              <a:defRPr/>
            </a:pPr>
            <a:r>
              <a:rPr lang="en-US" sz="3600" dirty="0">
                <a:latin typeface="Arial" pitchFamily="34" charset="0"/>
                <a:ea typeface="ＭＳ Ｐゴシック" pitchFamily="34" charset="-128"/>
                <a:cs typeface="Arial" pitchFamily="34" charset="0"/>
              </a:rPr>
              <a:t>Vascular Dementia</a:t>
            </a:r>
          </a:p>
          <a:p>
            <a:pPr marL="571500" indent="-571500" eaLnBrk="1" hangingPunct="1">
              <a:buFont typeface="Arial" pitchFamily="34" charset="0"/>
              <a:buChar char="•"/>
              <a:defRPr/>
            </a:pPr>
            <a:r>
              <a:rPr lang="en-US" sz="3600" dirty="0">
                <a:latin typeface="Arial" pitchFamily="34" charset="0"/>
                <a:ea typeface="ＭＳ Ｐゴシック" pitchFamily="34" charset="-128"/>
                <a:cs typeface="Arial" pitchFamily="34" charset="0"/>
              </a:rPr>
              <a:t>Dementia with </a:t>
            </a:r>
            <a:r>
              <a:rPr lang="en-US" sz="3600" dirty="0" err="1">
                <a:latin typeface="Arial" pitchFamily="34" charset="0"/>
                <a:ea typeface="ＭＳ Ｐゴシック" pitchFamily="34" charset="-128"/>
                <a:cs typeface="Arial" pitchFamily="34" charset="0"/>
              </a:rPr>
              <a:t>Lewy</a:t>
            </a:r>
            <a:r>
              <a:rPr lang="en-US" sz="3600" dirty="0">
                <a:latin typeface="Arial" pitchFamily="34" charset="0"/>
                <a:ea typeface="ＭＳ Ｐゴシック" pitchFamily="34" charset="-128"/>
                <a:cs typeface="Arial" pitchFamily="34" charset="0"/>
              </a:rPr>
              <a:t> bodies (DLB)</a:t>
            </a:r>
          </a:p>
          <a:p>
            <a:pPr marL="571500" indent="-571500" eaLnBrk="1" hangingPunct="1">
              <a:buFont typeface="Arial" pitchFamily="34" charset="0"/>
              <a:buChar char="•"/>
              <a:defRPr/>
            </a:pPr>
            <a:r>
              <a:rPr lang="en-US" sz="3600" dirty="0">
                <a:latin typeface="Arial" pitchFamily="34" charset="0"/>
                <a:ea typeface="ＭＳ Ｐゴシック" pitchFamily="34" charset="-128"/>
                <a:cs typeface="Arial" pitchFamily="34" charset="0"/>
              </a:rPr>
              <a:t>Parkinson’s Dementia</a:t>
            </a:r>
          </a:p>
          <a:p>
            <a:pPr marL="571500" indent="-571500" eaLnBrk="1" hangingPunct="1">
              <a:buFont typeface="Arial" pitchFamily="34" charset="0"/>
              <a:buChar char="•"/>
              <a:defRPr/>
            </a:pPr>
            <a:r>
              <a:rPr lang="en-US" sz="3600" dirty="0">
                <a:latin typeface="Arial" pitchFamily="34" charset="0"/>
                <a:ea typeface="ＭＳ Ｐゴシック" pitchFamily="34" charset="-128"/>
                <a:cs typeface="Arial" pitchFamily="34" charset="0"/>
              </a:rPr>
              <a:t>Frontal Lobe Dementia</a:t>
            </a:r>
          </a:p>
          <a:p>
            <a:pPr eaLnBrk="1" hangingPunct="1">
              <a:buFont typeface="Arial" pitchFamily="34" charset="0"/>
              <a:buNone/>
              <a:defRPr/>
            </a:pPr>
            <a:endParaRPr lang="en-US" sz="4000" dirty="0">
              <a:latin typeface="Arial" pitchFamily="34" charset="0"/>
              <a:ea typeface="ＭＳ Ｐゴシック" pitchFamily="34" charset="-128"/>
              <a:cs typeface="Arial" pitchFamily="34" charset="0"/>
            </a:endParaRPr>
          </a:p>
        </p:txBody>
      </p:sp>
      <p:pic>
        <p:nvPicPr>
          <p:cNvPr id="55300" name="Picture 2" descr="C:\Users\Robin\AppData\Local\Microsoft\Windows\Temporary Internet Files\Content.IE5\UKPIYV1G\MCj04421220000[1].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9600" y="6138863"/>
            <a:ext cx="723900"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1" name="Picture 4" descr="word cloud of a brai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48350" y="314325"/>
            <a:ext cx="2743200" cy="219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pPr eaLnBrk="1" fontAlgn="auto" hangingPunct="1">
              <a:spcAft>
                <a:spcPts val="0"/>
              </a:spcAft>
              <a:defRPr/>
            </a:pPr>
            <a:r>
              <a:rPr lang="en-US">
                <a:latin typeface="Arial" pitchFamily="34" charset="0"/>
                <a:ea typeface="+mj-ea"/>
                <a:cs typeface="Arial" pitchFamily="34" charset="0"/>
              </a:rPr>
              <a:t>Question 5 - 30</a:t>
            </a:r>
          </a:p>
        </p:txBody>
      </p:sp>
      <p:sp>
        <p:nvSpPr>
          <p:cNvPr id="56323" name="Content Placeholder 2"/>
          <p:cNvSpPr>
            <a:spLocks noGrp="1"/>
          </p:cNvSpPr>
          <p:nvPr>
            <p:ph idx="1"/>
          </p:nvPr>
        </p:nvSpPr>
        <p:spPr/>
        <p:txBody>
          <a:bodyPr/>
          <a:lstStyle/>
          <a:p>
            <a:pPr indent="0" eaLnBrk="1" hangingPunct="1">
              <a:spcBef>
                <a:spcPct val="0"/>
              </a:spcBef>
            </a:pPr>
            <a:r>
              <a:rPr lang="en-US" altLang="en-US" sz="3600">
                <a:latin typeface="Arial" charset="0"/>
                <a:ea typeface="ＭＳ Ｐゴシック" pitchFamily="34" charset="-128"/>
                <a:cs typeface="Arial" charset="0"/>
              </a:rPr>
              <a:t>What are the hallmarks of the initial stages of dementia?</a:t>
            </a:r>
          </a:p>
        </p:txBody>
      </p:sp>
      <p:pic>
        <p:nvPicPr>
          <p:cNvPr id="56324" name="Picture 4" descr="A person holding a person&#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2514600"/>
            <a:ext cx="27432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bwMode="auto"/>
        <p:txBody>
          <a:bodyPr wrap="square" numCol="1" anchorCtr="0" compatLnSpc="1">
            <a:prstTxWarp prst="textNoShape">
              <a:avLst/>
            </a:prstTxWarp>
          </a:bodyPr>
          <a:lstStyle/>
          <a:p>
            <a:pPr eaLnBrk="1" hangingPunct="1"/>
            <a:r>
              <a:rPr lang="en-US" altLang="en-US" cap="none">
                <a:latin typeface="Arial" charset="0"/>
                <a:ea typeface="ＭＳ Ｐゴシック" pitchFamily="34" charset="-128"/>
                <a:cs typeface="Arial" charset="0"/>
              </a:rPr>
              <a:t>Answer 5 – 30 </a:t>
            </a:r>
          </a:p>
        </p:txBody>
      </p:sp>
      <p:sp>
        <p:nvSpPr>
          <p:cNvPr id="57347" name="Content Placeholder 3"/>
          <p:cNvSpPr>
            <a:spLocks noGrp="1"/>
          </p:cNvSpPr>
          <p:nvPr>
            <p:ph idx="1"/>
          </p:nvPr>
        </p:nvSpPr>
        <p:spPr>
          <a:xfrm>
            <a:off x="708025" y="1066800"/>
            <a:ext cx="7521575" cy="3579813"/>
          </a:xfrm>
        </p:spPr>
        <p:txBody>
          <a:bodyPr/>
          <a:lstStyle/>
          <a:p>
            <a:pPr marL="457200" indent="-457200">
              <a:buFont typeface="Arial" charset="0"/>
              <a:buChar char="•"/>
            </a:pPr>
            <a:r>
              <a:rPr lang="en-US" altLang="en-US" sz="3200">
                <a:latin typeface="Arial" charset="0"/>
                <a:ea typeface="ＭＳ Ｐゴシック" pitchFamily="34" charset="-128"/>
                <a:cs typeface="Arial" charset="0"/>
              </a:rPr>
              <a:t>Short term memory impairment</a:t>
            </a:r>
          </a:p>
          <a:p>
            <a:pPr marL="457200" indent="-457200">
              <a:buFont typeface="Arial" charset="0"/>
              <a:buChar char="•"/>
            </a:pPr>
            <a:r>
              <a:rPr lang="en-US" altLang="en-US" sz="3200">
                <a:latin typeface="Arial" charset="0"/>
                <a:ea typeface="ＭＳ Ｐゴシック" pitchFamily="34" charset="-128"/>
                <a:cs typeface="Arial" charset="0"/>
              </a:rPr>
              <a:t>Executive Functioning deficits</a:t>
            </a:r>
          </a:p>
          <a:p>
            <a:pPr marL="457200" indent="-457200">
              <a:buFont typeface="Arial" charset="0"/>
              <a:buChar char="•"/>
            </a:pPr>
            <a:r>
              <a:rPr lang="en-US" altLang="en-US" sz="3200">
                <a:latin typeface="Arial" charset="0"/>
                <a:ea typeface="ＭＳ Ｐゴシック" pitchFamily="34" charset="-128"/>
                <a:cs typeface="Arial" charset="0"/>
              </a:rPr>
              <a:t>Inability to learn new information</a:t>
            </a:r>
          </a:p>
        </p:txBody>
      </p:sp>
      <p:pic>
        <p:nvPicPr>
          <p:cNvPr id="57348" name="Picture 2" descr="C:\Users\Robin\AppData\Local\Microsoft\Windows\Temporary Internet Files\Content.IE5\UKPIYV1G\MCj04421220000[1].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9600" y="6138863"/>
            <a:ext cx="723900"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9" name="Picture 4" descr="Diagram of a brai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0400" y="3048000"/>
            <a:ext cx="3646488"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pPr eaLnBrk="1" fontAlgn="auto" hangingPunct="1">
              <a:spcAft>
                <a:spcPts val="0"/>
              </a:spcAft>
              <a:defRPr/>
            </a:pPr>
            <a:r>
              <a:rPr lang="en-US">
                <a:latin typeface="Arial" pitchFamily="34" charset="0"/>
                <a:ea typeface="+mj-ea"/>
                <a:cs typeface="Arial" pitchFamily="34" charset="0"/>
              </a:rPr>
              <a:t>Question 5 - 40</a:t>
            </a:r>
          </a:p>
        </p:txBody>
      </p:sp>
      <p:sp>
        <p:nvSpPr>
          <p:cNvPr id="58371" name="Content Placeholder 2"/>
          <p:cNvSpPr>
            <a:spLocks noGrp="1"/>
          </p:cNvSpPr>
          <p:nvPr>
            <p:ph idx="1"/>
          </p:nvPr>
        </p:nvSpPr>
        <p:spPr/>
        <p:txBody>
          <a:bodyPr/>
          <a:lstStyle/>
          <a:p>
            <a:pPr indent="0" eaLnBrk="1" hangingPunct="1">
              <a:spcBef>
                <a:spcPct val="0"/>
              </a:spcBef>
            </a:pPr>
            <a:endParaRPr lang="en-US" altLang="en-US">
              <a:latin typeface="Arial" charset="0"/>
              <a:ea typeface="ＭＳ Ｐゴシック" pitchFamily="34" charset="-128"/>
              <a:cs typeface="Arial" charset="0"/>
            </a:endParaRPr>
          </a:p>
          <a:p>
            <a:pPr indent="0" eaLnBrk="1" hangingPunct="1">
              <a:spcBef>
                <a:spcPct val="0"/>
              </a:spcBef>
            </a:pPr>
            <a:r>
              <a:rPr lang="en-US" altLang="en-US" sz="3200">
                <a:latin typeface="Arial" charset="0"/>
                <a:ea typeface="ＭＳ Ｐゴシック" pitchFamily="34" charset="-128"/>
                <a:cs typeface="Arial" charset="0"/>
              </a:rPr>
              <a:t>What are symptoms seen in the middle stages of Alzheimer’s dementia?</a:t>
            </a:r>
          </a:p>
          <a:p>
            <a:pPr indent="0" eaLnBrk="1" hangingPunct="1">
              <a:spcBef>
                <a:spcPct val="0"/>
              </a:spcBef>
            </a:pPr>
            <a:endParaRPr lang="en-US" altLang="en-US">
              <a:latin typeface="Arial" charset="0"/>
              <a:ea typeface="ＭＳ Ｐゴシック" pitchFamily="34" charset="-128"/>
              <a:cs typeface="Arial" charset="0"/>
            </a:endParaRPr>
          </a:p>
        </p:txBody>
      </p:sp>
      <p:pic>
        <p:nvPicPr>
          <p:cNvPr id="58372" name="Picture 3" descr="Two people looking at a boo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2667000"/>
            <a:ext cx="1752600" cy="233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fontAlgn="auto" hangingPunct="1">
              <a:spcAft>
                <a:spcPts val="0"/>
              </a:spcAft>
              <a:defRPr/>
            </a:pPr>
            <a:r>
              <a:rPr lang="en-US">
                <a:latin typeface="Arial" pitchFamily="34" charset="0"/>
                <a:ea typeface="+mj-ea"/>
                <a:cs typeface="Arial" pitchFamily="34" charset="0"/>
              </a:rPr>
              <a:t>Question 1 - 20</a:t>
            </a:r>
          </a:p>
        </p:txBody>
      </p:sp>
      <p:sp>
        <p:nvSpPr>
          <p:cNvPr id="13315" name="Content Placeholder 2"/>
          <p:cNvSpPr>
            <a:spLocks noGrp="1"/>
          </p:cNvSpPr>
          <p:nvPr>
            <p:ph idx="1"/>
          </p:nvPr>
        </p:nvSpPr>
        <p:spPr/>
        <p:txBody>
          <a:bodyPr/>
          <a:lstStyle/>
          <a:p>
            <a:pPr marL="0" indent="0" eaLnBrk="1" hangingPunct="1"/>
            <a:r>
              <a:rPr lang="en-US" altLang="en-US" sz="3200" dirty="0">
                <a:latin typeface="Arial" charset="0"/>
                <a:ea typeface="ＭＳ Ｐゴシック" pitchFamily="34" charset="-128"/>
                <a:cs typeface="Arial" charset="0"/>
              </a:rPr>
              <a:t>What racial and ethnic group is more likely to be diagnosed with Alzheimer’s dementia?</a:t>
            </a:r>
          </a:p>
          <a:p>
            <a:pPr eaLnBrk="1" hangingPunct="1"/>
            <a:endParaRPr lang="en-US" altLang="en-US" dirty="0">
              <a:latin typeface="Arial" charset="0"/>
              <a:ea typeface="ＭＳ Ｐゴシック" pitchFamily="34" charset="-128"/>
              <a:cs typeface="Arial" charset="0"/>
            </a:endParaRPr>
          </a:p>
        </p:txBody>
      </p:sp>
      <p:pic>
        <p:nvPicPr>
          <p:cNvPr id="13316" name="Picture 3" descr="Diverse human faces in an outline of the continental United Sta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2566988"/>
            <a:ext cx="4013200"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bwMode="auto"/>
        <p:txBody>
          <a:bodyPr wrap="square" numCol="1" anchorCtr="0" compatLnSpc="1">
            <a:prstTxWarp prst="textNoShape">
              <a:avLst/>
            </a:prstTxWarp>
          </a:bodyPr>
          <a:lstStyle/>
          <a:p>
            <a:pPr eaLnBrk="1" hangingPunct="1"/>
            <a:r>
              <a:rPr lang="en-US" altLang="en-US" cap="none">
                <a:latin typeface="Arial" charset="0"/>
                <a:ea typeface="ＭＳ Ｐゴシック" pitchFamily="34" charset="-128"/>
                <a:cs typeface="Arial" charset="0"/>
              </a:rPr>
              <a:t>Answer 5 – 40 </a:t>
            </a:r>
          </a:p>
        </p:txBody>
      </p:sp>
      <p:sp>
        <p:nvSpPr>
          <p:cNvPr id="128002" name="Content Placeholder 3"/>
          <p:cNvSpPr>
            <a:spLocks noGrp="1"/>
          </p:cNvSpPr>
          <p:nvPr>
            <p:ph idx="1"/>
          </p:nvPr>
        </p:nvSpPr>
        <p:spPr>
          <a:xfrm>
            <a:off x="914400" y="1066800"/>
            <a:ext cx="7521575" cy="3579813"/>
          </a:xfrm>
        </p:spPr>
        <p:txBody>
          <a:bodyPr/>
          <a:lstStyle/>
          <a:p>
            <a:pPr marL="457200" indent="-457200" eaLnBrk="1" hangingPunct="1">
              <a:buFont typeface="Arial" pitchFamily="34" charset="0"/>
              <a:buChar char="•"/>
              <a:defRPr/>
            </a:pPr>
            <a:r>
              <a:rPr lang="en-US" sz="3200" dirty="0">
                <a:latin typeface="Arial" pitchFamily="34" charset="0"/>
                <a:ea typeface="ＭＳ Ｐゴシック" pitchFamily="34" charset="-128"/>
                <a:cs typeface="Arial" pitchFamily="34" charset="0"/>
              </a:rPr>
              <a:t>Behavioral Problems</a:t>
            </a:r>
          </a:p>
          <a:p>
            <a:pPr marL="457200" indent="-457200" eaLnBrk="1" hangingPunct="1">
              <a:buFont typeface="Arial" pitchFamily="34" charset="0"/>
              <a:buChar char="•"/>
              <a:defRPr/>
            </a:pPr>
            <a:r>
              <a:rPr lang="en-US" sz="3200" dirty="0">
                <a:latin typeface="Arial" pitchFamily="34" charset="0"/>
                <a:ea typeface="ＭＳ Ｐゴシック" pitchFamily="34" charset="-128"/>
                <a:cs typeface="Arial" pitchFamily="34" charset="0"/>
              </a:rPr>
              <a:t>Extension of Memory Issues</a:t>
            </a:r>
          </a:p>
          <a:p>
            <a:pPr marL="457200" indent="-457200" eaLnBrk="1" hangingPunct="1">
              <a:buFont typeface="Arial" pitchFamily="34" charset="0"/>
              <a:buChar char="•"/>
              <a:defRPr/>
            </a:pPr>
            <a:r>
              <a:rPr lang="en-US" sz="3200" dirty="0">
                <a:latin typeface="Arial" pitchFamily="34" charset="0"/>
                <a:ea typeface="ＭＳ Ｐゴシック" pitchFamily="34" charset="-128"/>
                <a:cs typeface="Arial" pitchFamily="34" charset="0"/>
              </a:rPr>
              <a:t>More pronounced language struggles</a:t>
            </a:r>
          </a:p>
          <a:p>
            <a:pPr eaLnBrk="1" hangingPunct="1">
              <a:buFont typeface="Arial" pitchFamily="34" charset="0"/>
              <a:buNone/>
              <a:defRPr/>
            </a:pPr>
            <a:endParaRPr lang="en-US" sz="3200" dirty="0">
              <a:latin typeface="Arial" pitchFamily="34" charset="0"/>
              <a:ea typeface="ＭＳ Ｐゴシック" pitchFamily="34" charset="-128"/>
              <a:cs typeface="Arial" pitchFamily="34" charset="0"/>
            </a:endParaRPr>
          </a:p>
        </p:txBody>
      </p:sp>
      <p:pic>
        <p:nvPicPr>
          <p:cNvPr id="59396" name="Picture 2" descr="C:\Users\Robin\AppData\Local\Microsoft\Windows\Temporary Internet Files\Content.IE5\UKPIYV1G\MCj04421220000[1].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9600" y="6138863"/>
            <a:ext cx="723900"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7" name="Picture 4" descr="Diagram of a brai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3048000"/>
            <a:ext cx="3124200" cy="22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pPr eaLnBrk="1" fontAlgn="auto" hangingPunct="1">
              <a:spcAft>
                <a:spcPts val="0"/>
              </a:spcAft>
              <a:defRPr/>
            </a:pPr>
            <a:r>
              <a:rPr lang="en-US">
                <a:latin typeface="Arial" pitchFamily="34" charset="0"/>
                <a:ea typeface="+mj-ea"/>
                <a:cs typeface="Arial" pitchFamily="34" charset="0"/>
              </a:rPr>
              <a:t>Question 5 - 50</a:t>
            </a:r>
          </a:p>
        </p:txBody>
      </p:sp>
      <p:sp>
        <p:nvSpPr>
          <p:cNvPr id="60419" name="Content Placeholder 2"/>
          <p:cNvSpPr>
            <a:spLocks noGrp="1"/>
          </p:cNvSpPr>
          <p:nvPr>
            <p:ph idx="1"/>
          </p:nvPr>
        </p:nvSpPr>
        <p:spPr/>
        <p:txBody>
          <a:bodyPr/>
          <a:lstStyle/>
          <a:p>
            <a:pPr eaLnBrk="1" hangingPunct="1"/>
            <a:r>
              <a:rPr lang="en-US" altLang="en-US" sz="3600">
                <a:latin typeface="Arial" charset="0"/>
                <a:ea typeface="ＭＳ Ｐゴシック" pitchFamily="34" charset="-128"/>
                <a:cs typeface="Arial" charset="0"/>
              </a:rPr>
              <a:t>   What are the symptoms seen in the later stages of Alzheimer’s Dementia?</a:t>
            </a:r>
          </a:p>
        </p:txBody>
      </p:sp>
      <p:pic>
        <p:nvPicPr>
          <p:cNvPr id="60420" name="Picture 3" descr="A person with the hand on the fa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8450" y="2895600"/>
            <a:ext cx="34671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bwMode="auto"/>
        <p:txBody>
          <a:bodyPr wrap="square" numCol="1" anchorCtr="0" compatLnSpc="1">
            <a:prstTxWarp prst="textNoShape">
              <a:avLst/>
            </a:prstTxWarp>
          </a:bodyPr>
          <a:lstStyle/>
          <a:p>
            <a:pPr eaLnBrk="1" hangingPunct="1"/>
            <a:r>
              <a:rPr lang="en-US" altLang="en-US" cap="none">
                <a:latin typeface="Arial" charset="0"/>
                <a:ea typeface="ＭＳ Ｐゴシック" pitchFamily="34" charset="-128"/>
                <a:cs typeface="Arial" charset="0"/>
              </a:rPr>
              <a:t>Answer 5 – 50 </a:t>
            </a:r>
          </a:p>
        </p:txBody>
      </p:sp>
      <p:sp>
        <p:nvSpPr>
          <p:cNvPr id="61443" name="Content Placeholder 3"/>
          <p:cNvSpPr>
            <a:spLocks noGrp="1"/>
          </p:cNvSpPr>
          <p:nvPr>
            <p:ph idx="1"/>
          </p:nvPr>
        </p:nvSpPr>
        <p:spPr>
          <a:xfrm>
            <a:off x="533400" y="838200"/>
            <a:ext cx="8229600" cy="4343400"/>
          </a:xfrm>
        </p:spPr>
        <p:txBody>
          <a:bodyPr/>
          <a:lstStyle/>
          <a:p>
            <a:pPr marL="457200" indent="-457200" eaLnBrk="1" hangingPunct="1">
              <a:buFont typeface="Arial" charset="0"/>
              <a:buChar char="•"/>
            </a:pPr>
            <a:r>
              <a:rPr lang="en-US" altLang="en-US" sz="3200">
                <a:latin typeface="Arial" charset="0"/>
                <a:ea typeface="ＭＳ Ｐゴシック" pitchFamily="34" charset="-128"/>
                <a:cs typeface="Arial" charset="0"/>
              </a:rPr>
              <a:t>Extension of memory loss; long and short term loss</a:t>
            </a:r>
          </a:p>
          <a:p>
            <a:pPr marL="457200" indent="-457200" eaLnBrk="1" hangingPunct="1">
              <a:buFont typeface="Arial" charset="0"/>
              <a:buChar char="•"/>
            </a:pPr>
            <a:r>
              <a:rPr lang="en-US" altLang="en-US" sz="3200">
                <a:latin typeface="Arial" charset="0"/>
                <a:ea typeface="ＭＳ Ｐゴシック" pitchFamily="34" charset="-128"/>
                <a:cs typeface="Arial" charset="0"/>
              </a:rPr>
              <a:t>Physical impairment resulting in unsteady gait, falls and reduced mobility</a:t>
            </a:r>
          </a:p>
          <a:p>
            <a:pPr marL="457200" indent="-457200" eaLnBrk="1" hangingPunct="1">
              <a:buFont typeface="Arial" charset="0"/>
              <a:buChar char="•"/>
            </a:pPr>
            <a:r>
              <a:rPr lang="en-US" altLang="en-US" sz="3200">
                <a:latin typeface="Arial" charset="0"/>
                <a:ea typeface="ＭＳ Ｐゴシック" pitchFamily="34" charset="-128"/>
                <a:cs typeface="Arial" charset="0"/>
              </a:rPr>
              <a:t>Total care with all activities of daily living</a:t>
            </a:r>
          </a:p>
          <a:p>
            <a:pPr marL="457200" indent="-457200" eaLnBrk="1" hangingPunct="1">
              <a:buFont typeface="Arial" charset="0"/>
              <a:buChar char="•"/>
            </a:pPr>
            <a:r>
              <a:rPr lang="en-US" altLang="en-US" sz="3200">
                <a:latin typeface="Arial" charset="0"/>
                <a:ea typeface="ＭＳ Ｐゴシック" pitchFamily="34" charset="-128"/>
                <a:cs typeface="Arial" charset="0"/>
              </a:rPr>
              <a:t>Difficulty Swallowing</a:t>
            </a:r>
          </a:p>
        </p:txBody>
      </p:sp>
      <p:pic>
        <p:nvPicPr>
          <p:cNvPr id="61444" name="Picture 2" descr="C:\Users\Robin\AppData\Local\Microsoft\Windows\Temporary Internet Files\Content.IE5\UKPIYV1G\MCj04421220000[1].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9600" y="6138863"/>
            <a:ext cx="723900"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5" name="Picture 4" descr="Diagram of a brai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0200" y="4114800"/>
            <a:ext cx="2590800" cy="184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bwMode="auto"/>
        <p:txBody>
          <a:bodyPr wrap="square" numCol="1" anchorCtr="0" compatLnSpc="1">
            <a:prstTxWarp prst="textNoShape">
              <a:avLst/>
            </a:prstTxWarp>
          </a:bodyPr>
          <a:lstStyle/>
          <a:p>
            <a:pPr eaLnBrk="1" hangingPunct="1"/>
            <a:r>
              <a:rPr lang="en-US" altLang="en-US" cap="none">
                <a:latin typeface="Arial" charset="0"/>
                <a:ea typeface="ＭＳ Ｐゴシック" pitchFamily="34" charset="-128"/>
                <a:cs typeface="Arial" charset="0"/>
              </a:rPr>
              <a:t>Answer 1 – 20 </a:t>
            </a:r>
          </a:p>
        </p:txBody>
      </p:sp>
      <p:sp>
        <p:nvSpPr>
          <p:cNvPr id="14339" name="Content Placeholder 3"/>
          <p:cNvSpPr>
            <a:spLocks noGrp="1"/>
          </p:cNvSpPr>
          <p:nvPr>
            <p:ph idx="1"/>
          </p:nvPr>
        </p:nvSpPr>
        <p:spPr/>
        <p:txBody>
          <a:bodyPr/>
          <a:lstStyle/>
          <a:p>
            <a:pPr algn="ctr" eaLnBrk="1" hangingPunct="1"/>
            <a:r>
              <a:rPr lang="en-US" altLang="en-US" sz="4400">
                <a:latin typeface="Arial" charset="0"/>
                <a:ea typeface="ＭＳ Ｐゴシック" pitchFamily="34" charset="-128"/>
                <a:cs typeface="Arial" charset="0"/>
              </a:rPr>
              <a:t>Non Hispanic whites </a:t>
            </a:r>
          </a:p>
        </p:txBody>
      </p:sp>
      <p:pic>
        <p:nvPicPr>
          <p:cNvPr id="14340" name="Picture 2" descr="C:\Users\Robin\AppData\Local\Microsoft\Windows\Temporary Internet Files\Content.IE5\UKPIYV1G\MCj04421220000[1].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9600" y="6138863"/>
            <a:ext cx="723900"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4" descr="Photo of Ronald Reaga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90688" y="1866900"/>
            <a:ext cx="57626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fontAlgn="auto" hangingPunct="1">
              <a:spcAft>
                <a:spcPts val="0"/>
              </a:spcAft>
              <a:defRPr/>
            </a:pPr>
            <a:r>
              <a:rPr lang="en-US" dirty="0">
                <a:latin typeface="Arial" pitchFamily="34" charset="0"/>
                <a:ea typeface="+mj-ea"/>
                <a:cs typeface="Arial" pitchFamily="34" charset="0"/>
              </a:rPr>
              <a:t>Question 1 - 30</a:t>
            </a:r>
          </a:p>
        </p:txBody>
      </p:sp>
      <p:sp>
        <p:nvSpPr>
          <p:cNvPr id="15363" name="Content Placeholder 2"/>
          <p:cNvSpPr>
            <a:spLocks noGrp="1"/>
          </p:cNvSpPr>
          <p:nvPr>
            <p:ph idx="1"/>
          </p:nvPr>
        </p:nvSpPr>
        <p:spPr/>
        <p:txBody>
          <a:bodyPr/>
          <a:lstStyle/>
          <a:p>
            <a:pPr marL="0" indent="0" eaLnBrk="1" hangingPunct="1"/>
            <a:r>
              <a:rPr lang="en-US" altLang="en-US" sz="3200" dirty="0">
                <a:latin typeface="Arial" charset="0"/>
                <a:ea typeface="ＭＳ Ｐゴシック" pitchFamily="34" charset="-128"/>
                <a:cs typeface="Arial" charset="0"/>
              </a:rPr>
              <a:t>Are males or females more likely to be diagnosed with Alzheimer’s Dementia and why?</a:t>
            </a:r>
          </a:p>
          <a:p>
            <a:pPr eaLnBrk="1" hangingPunct="1"/>
            <a:endParaRPr lang="en-US" altLang="en-US" sz="3200" dirty="0">
              <a:latin typeface="Calibri" pitchFamily="34" charset="0"/>
              <a:ea typeface="ＭＳ Ｐゴシック" pitchFamily="34" charset="-128"/>
            </a:endParaRPr>
          </a:p>
        </p:txBody>
      </p:sp>
      <p:pic>
        <p:nvPicPr>
          <p:cNvPr id="15364" name="Picture 3" descr="Female and male sign emoj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2590800"/>
            <a:ext cx="2057400"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p:txBody>
          <a:bodyPr wrap="square" numCol="1" anchorCtr="0" compatLnSpc="1">
            <a:prstTxWarp prst="textNoShape">
              <a:avLst/>
            </a:prstTxWarp>
          </a:bodyPr>
          <a:lstStyle/>
          <a:p>
            <a:pPr eaLnBrk="1" hangingPunct="1"/>
            <a:r>
              <a:rPr lang="en-US" altLang="en-US" cap="none">
                <a:latin typeface="Arial" charset="0"/>
                <a:ea typeface="ＭＳ Ｐゴシック" pitchFamily="34" charset="-128"/>
                <a:cs typeface="Arial" charset="0"/>
              </a:rPr>
              <a:t>Answer 1 – 30 </a:t>
            </a:r>
          </a:p>
        </p:txBody>
      </p:sp>
      <p:sp>
        <p:nvSpPr>
          <p:cNvPr id="16387" name="Content Placeholder 3"/>
          <p:cNvSpPr>
            <a:spLocks noGrp="1"/>
          </p:cNvSpPr>
          <p:nvPr>
            <p:ph idx="1"/>
          </p:nvPr>
        </p:nvSpPr>
        <p:spPr/>
        <p:txBody>
          <a:bodyPr/>
          <a:lstStyle/>
          <a:p>
            <a:pPr algn="ctr" eaLnBrk="1" hangingPunct="1"/>
            <a:r>
              <a:rPr lang="en-US" altLang="en-US" sz="4400" dirty="0">
                <a:latin typeface="Arial" charset="0"/>
                <a:ea typeface="ＭＳ Ｐゴシック" pitchFamily="34" charset="-128"/>
                <a:cs typeface="Arial" charset="0"/>
              </a:rPr>
              <a:t>Females because women live longer</a:t>
            </a:r>
          </a:p>
        </p:txBody>
      </p:sp>
      <p:pic>
        <p:nvPicPr>
          <p:cNvPr id="16388" name="Picture 2" descr="C:\Users\Robin\AppData\Local\Microsoft\Windows\Temporary Internet Files\Content.IE5\UKPIYV1G\MCj04421220000[1].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9600" y="6138863"/>
            <a:ext cx="723900"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4" descr="Female sig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1400" y="2895600"/>
            <a:ext cx="2390775"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fontAlgn="auto" hangingPunct="1">
              <a:spcAft>
                <a:spcPts val="0"/>
              </a:spcAft>
              <a:defRPr/>
            </a:pPr>
            <a:r>
              <a:rPr lang="en-US" dirty="0">
                <a:latin typeface="Arial" pitchFamily="34" charset="0"/>
                <a:ea typeface="+mj-ea"/>
                <a:cs typeface="Arial" pitchFamily="34" charset="0"/>
              </a:rPr>
              <a:t>Question 1 - 40</a:t>
            </a:r>
          </a:p>
        </p:txBody>
      </p:sp>
      <p:sp>
        <p:nvSpPr>
          <p:cNvPr id="17411" name="Content Placeholder 2"/>
          <p:cNvSpPr>
            <a:spLocks noGrp="1"/>
          </p:cNvSpPr>
          <p:nvPr>
            <p:ph idx="1"/>
          </p:nvPr>
        </p:nvSpPr>
        <p:spPr>
          <a:xfrm>
            <a:off x="811213" y="1066800"/>
            <a:ext cx="7521575" cy="3579813"/>
          </a:xfrm>
        </p:spPr>
        <p:txBody>
          <a:bodyPr/>
          <a:lstStyle/>
          <a:p>
            <a:pPr marL="0" indent="0" eaLnBrk="1" hangingPunct="1"/>
            <a:r>
              <a:rPr lang="en-US" altLang="en-US" sz="3200" dirty="0">
                <a:latin typeface="Arial" charset="0"/>
                <a:ea typeface="ＭＳ Ｐゴシック" pitchFamily="34" charset="-128"/>
                <a:cs typeface="Arial" charset="0"/>
              </a:rPr>
              <a:t> What is the relationship between education and likelihood of being diagnosed with Alzheimer’s Dementia?</a:t>
            </a:r>
          </a:p>
          <a:p>
            <a:pPr eaLnBrk="1" hangingPunct="1"/>
            <a:endParaRPr lang="en-US" altLang="en-US" dirty="0">
              <a:latin typeface="Arial" charset="0"/>
              <a:ea typeface="ＭＳ Ｐゴシック" pitchFamily="34" charset="-128"/>
              <a:cs typeface="Arial" charset="0"/>
            </a:endParaRPr>
          </a:p>
        </p:txBody>
      </p:sp>
      <p:pic>
        <p:nvPicPr>
          <p:cNvPr id="17412" name="Picture 3" descr="A stack of book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2971800"/>
            <a:ext cx="2438400" cy="162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0266290-c2ea-4df9-b805-564429b79e5b">
      <Terms xmlns="http://schemas.microsoft.com/office/infopath/2007/PartnerControls"/>
    </lcf76f155ced4ddcb4097134ff3c332f>
    <TaxCatchAll xmlns="d9cf9cec-06bc-43ab-90cc-5573f68c0cf0" xsi:nil="true"/>
    <MediaLengthInSeconds xmlns="f0266290-c2ea-4df9-b805-564429b79e5b" xsi:nil="true"/>
    <SharedWithUsers xmlns="d9cf9cec-06bc-43ab-90cc-5573f68c0cf0">
      <UserInfo>
        <DisplayName/>
        <AccountId xsi:nil="true"/>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516F104F95053449053E21F0021D9B9" ma:contentTypeVersion="17" ma:contentTypeDescription="Create a new document." ma:contentTypeScope="" ma:versionID="197a70f229a96afbe93092d32b026627">
  <xsd:schema xmlns:xsd="http://www.w3.org/2001/XMLSchema" xmlns:xs="http://www.w3.org/2001/XMLSchema" xmlns:p="http://schemas.microsoft.com/office/2006/metadata/properties" xmlns:ns2="f0266290-c2ea-4df9-b805-564429b79e5b" xmlns:ns3="d9cf9cec-06bc-43ab-90cc-5573f68c0cf0" targetNamespace="http://schemas.microsoft.com/office/2006/metadata/properties" ma:root="true" ma:fieldsID="d7e7a4a95b8c6ca261ffa8530876c799" ns2:_="" ns3:_="">
    <xsd:import namespace="f0266290-c2ea-4df9-b805-564429b79e5b"/>
    <xsd:import namespace="d9cf9cec-06bc-43ab-90cc-5573f68c0cf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0266290-c2ea-4df9-b805-564429b79e5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67d5b859-ebfe-4755-9808-2198ae9c6033" ma:termSetId="09814cd3-568e-fe90-9814-8d621ff8fb84" ma:anchorId="fba54fb3-c3e1-fe81-a776-ca4b69148c4d" ma:open="true" ma:isKeyword="false">
      <xsd:complexType>
        <xsd:sequence>
          <xsd:element ref="pc:Terms" minOccurs="0" maxOccurs="1"/>
        </xsd:sequence>
      </xsd:complex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Location" ma:index="22" nillable="true" ma:displayName="Location" ma:internalName="MediaServiceLocation" ma:readOnly="true">
      <xsd:simpleType>
        <xsd:restriction base="dms:Text"/>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9cf9cec-06bc-43ab-90cc-5573f68c0cf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efb99612-0f13-4a98-99db-5bd3d46a25cc}" ma:internalName="TaxCatchAll" ma:showField="CatchAllData" ma:web="d9cf9cec-06bc-43ab-90cc-5573f68c0cf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5BCCB26-6788-4123-A802-336E1C2E1CCA}">
  <ds:schemaRefs>
    <ds:schemaRef ds:uri="http://schemas.microsoft.com/sharepoint/v3/contenttype/forms"/>
  </ds:schemaRefs>
</ds:datastoreItem>
</file>

<file path=customXml/itemProps2.xml><?xml version="1.0" encoding="utf-8"?>
<ds:datastoreItem xmlns:ds="http://schemas.openxmlformats.org/officeDocument/2006/customXml" ds:itemID="{20FC1D09-54BD-4B54-9405-877D07084A65}">
  <ds:schemaRefs>
    <ds:schemaRef ds:uri="d9cf9cec-06bc-43ab-90cc-5573f68c0cf0"/>
    <ds:schemaRef ds:uri="http://schemas.microsoft.com/office/2006/documentManagement/types"/>
    <ds:schemaRef ds:uri="http://schemas.openxmlformats.org/package/2006/metadata/core-properties"/>
    <ds:schemaRef ds:uri="http://schemas.microsoft.com/office/2006/metadata/properties"/>
    <ds:schemaRef ds:uri="http://purl.org/dc/dcmitype/"/>
    <ds:schemaRef ds:uri="http://schemas.microsoft.com/office/infopath/2007/PartnerControls"/>
    <ds:schemaRef ds:uri="http://purl.org/dc/terms/"/>
    <ds:schemaRef ds:uri="f0266290-c2ea-4df9-b805-564429b79e5b"/>
    <ds:schemaRef ds:uri="http://www.w3.org/XML/1998/namespace"/>
    <ds:schemaRef ds:uri="http://purl.org/dc/elements/1.1/"/>
  </ds:schemaRefs>
</ds:datastoreItem>
</file>

<file path=customXml/itemProps3.xml><?xml version="1.0" encoding="utf-8"?>
<ds:datastoreItem xmlns:ds="http://schemas.openxmlformats.org/officeDocument/2006/customXml" ds:itemID="{E292D649-856B-43B1-AE24-7DA2A9CD45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0266290-c2ea-4df9-b805-564429b79e5b"/>
    <ds:schemaRef ds:uri="d9cf9cec-06bc-43ab-90cc-5573f68c0cf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1913</TotalTime>
  <Words>4963</Words>
  <Application>Microsoft Office PowerPoint</Application>
  <PresentationFormat>On-screen Show (4:3)</PresentationFormat>
  <Paragraphs>388</Paragraphs>
  <Slides>52</Slides>
  <Notes>52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52</vt:i4>
      </vt:variant>
    </vt:vector>
  </HeadingPairs>
  <TitlesOfParts>
    <vt:vector size="62" baseType="lpstr">
      <vt:lpstr>ＭＳ Ｐゴシック</vt:lpstr>
      <vt:lpstr>Arial</vt:lpstr>
      <vt:lpstr>Calibri</vt:lpstr>
      <vt:lpstr>Cambria</vt:lpstr>
      <vt:lpstr>Franklin Gothic Book</vt:lpstr>
      <vt:lpstr>Franklin Gothic Medium</vt:lpstr>
      <vt:lpstr>Verdana</vt:lpstr>
      <vt:lpstr>Wingdings</vt:lpstr>
      <vt:lpstr>Office Theme</vt:lpstr>
      <vt:lpstr>Angles</vt:lpstr>
      <vt:lpstr>PowerPoint Presentation</vt:lpstr>
      <vt:lpstr>PowerPoint Presentation</vt:lpstr>
      <vt:lpstr>Question 1 - 10</vt:lpstr>
      <vt:lpstr>Answer 1 – 10 </vt:lpstr>
      <vt:lpstr>Question 1 - 20</vt:lpstr>
      <vt:lpstr>Answer 1 – 20 </vt:lpstr>
      <vt:lpstr>Question 1 - 30</vt:lpstr>
      <vt:lpstr>Answer 1 – 30 </vt:lpstr>
      <vt:lpstr>Question 1 - 40</vt:lpstr>
      <vt:lpstr>Answer 1 – 40 </vt:lpstr>
      <vt:lpstr>Question 1 - 50</vt:lpstr>
      <vt:lpstr>Answer 1 – 50 </vt:lpstr>
      <vt:lpstr>Question 2 - 10</vt:lpstr>
      <vt:lpstr>Answer 2 – 10 </vt:lpstr>
      <vt:lpstr>Question 2 - 20</vt:lpstr>
      <vt:lpstr>Answer 2 – 20 </vt:lpstr>
      <vt:lpstr>Question 2 - 30</vt:lpstr>
      <vt:lpstr>Answer 2 – 30 </vt:lpstr>
      <vt:lpstr>Question 2 - 40</vt:lpstr>
      <vt:lpstr>Answer 2 – 40 </vt:lpstr>
      <vt:lpstr>Question 2 -50</vt:lpstr>
      <vt:lpstr>Answer 2 – 50 </vt:lpstr>
      <vt:lpstr>Question 3 - 10</vt:lpstr>
      <vt:lpstr>Answer 3 – 10 </vt:lpstr>
      <vt:lpstr>Question 3 - 20</vt:lpstr>
      <vt:lpstr>Answer 3 – 20 </vt:lpstr>
      <vt:lpstr>Question 3 - 30</vt:lpstr>
      <vt:lpstr>Answer 3 – 30 </vt:lpstr>
      <vt:lpstr>Question 3 - 40</vt:lpstr>
      <vt:lpstr>Answer 3 – 40 </vt:lpstr>
      <vt:lpstr>Question 3 - 50</vt:lpstr>
      <vt:lpstr>Answer 3 – 50 </vt:lpstr>
      <vt:lpstr>Question 4 - 10</vt:lpstr>
      <vt:lpstr>Answer 4 – 10 </vt:lpstr>
      <vt:lpstr>Question 4 - 20</vt:lpstr>
      <vt:lpstr>Answer 4 – 20 </vt:lpstr>
      <vt:lpstr>Question 4 - 30</vt:lpstr>
      <vt:lpstr>Answer 4 – 30 </vt:lpstr>
      <vt:lpstr>Question 4 - 40</vt:lpstr>
      <vt:lpstr>Answer 4 – 40 </vt:lpstr>
      <vt:lpstr>Question 4 - 50</vt:lpstr>
      <vt:lpstr>Answer 4 – 50 </vt:lpstr>
      <vt:lpstr>Question 5 - 10</vt:lpstr>
      <vt:lpstr>Answer 5 – 10 </vt:lpstr>
      <vt:lpstr>Question 5 - 20</vt:lpstr>
      <vt:lpstr>Answer 5 – 20 </vt:lpstr>
      <vt:lpstr>Question 5 - 30</vt:lpstr>
      <vt:lpstr>Answer 5 – 30 </vt:lpstr>
      <vt:lpstr>Question 5 - 40</vt:lpstr>
      <vt:lpstr>Answer 5 – 40 </vt:lpstr>
      <vt:lpstr>Question 5 - 50</vt:lpstr>
      <vt:lpstr>Answer 5 – 50 </vt:lpstr>
    </vt:vector>
  </TitlesOfParts>
  <Company>Educational Technology Network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Do You Remember about Alzheimer's Dementia?</dc:title>
  <dc:subject>Jeopardy Template</dc:subject>
  <dc:creator/>
  <cp:keywords>Jeopardy Powerpoint Template;Educational Technology</cp:keywords>
  <dc:description/>
  <cp:lastModifiedBy>Andrea L. Browning</cp:lastModifiedBy>
  <cp:revision>59</cp:revision>
  <dcterms:created xsi:type="dcterms:W3CDTF">2009-08-08T13:06:01Z</dcterms:created>
  <dcterms:modified xsi:type="dcterms:W3CDTF">2024-04-29T16:36:12Z</dcterms:modified>
  <cp:category>Jeopardy Template</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0x010100B516F104F95053449053E21F0021D9B9</vt:lpwstr>
  </property>
  <property fmtid="{D5CDD505-2E9C-101B-9397-08002B2CF9AE}" pid="3" name="Order">
    <vt:r8>100</vt:r8>
  </property>
  <property fmtid="{D5CDD505-2E9C-101B-9397-08002B2CF9AE}" pid="4" name="MediaServiceImageTags">
    <vt:lpwstr/>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TriggerFlowInfo">
    <vt:lpwstr/>
  </property>
  <property fmtid="{D5CDD505-2E9C-101B-9397-08002B2CF9AE}" pid="10" name="xd_Signature">
    <vt:bool>false</vt:bool>
  </property>
</Properties>
</file>