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sldIdLst>
    <p:sldId id="257" r:id="rId5"/>
    <p:sldId id="294" r:id="rId6"/>
    <p:sldId id="312" r:id="rId7"/>
    <p:sldId id="316" r:id="rId8"/>
    <p:sldId id="320" r:id="rId9"/>
    <p:sldId id="317" r:id="rId10"/>
    <p:sldId id="319" r:id="rId11"/>
    <p:sldId id="318" r:id="rId12"/>
    <p:sldId id="321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1A524AC-AB01-4CAA-A16F-EAAD1CECE13E}" v="17" dt="2024-01-22T20:31:46.718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700"/>
  </p:normalViewPr>
  <p:slideViewPr>
    <p:cSldViewPr snapToGrid="0">
      <p:cViewPr varScale="1">
        <p:scale>
          <a:sx n="62" d="100"/>
          <a:sy n="62" d="100"/>
        </p:scale>
        <p:origin x="804" y="5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microsoft.com/office/2016/11/relationships/changesInfo" Target="changesInfos/changesInfo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microsoft.com/office/2015/10/relationships/revisionInfo" Target="revisionInfo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presProps" Target="pres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Green-Kronebusch, Elizabeth S" userId="S::iq8192nr@minnstate.edu::d8d4a09f-336d-4166-a1f7-7936f29149cb" providerId="AD" clId="Web-{FC6E88FE-3322-4FAF-A140-6EBFF31EECA2}"/>
    <pc:docChg chg="modSld">
      <pc:chgData name="Green-Kronebusch, Elizabeth S" userId="S::iq8192nr@minnstate.edu::d8d4a09f-336d-4166-a1f7-7936f29149cb" providerId="AD" clId="Web-{FC6E88FE-3322-4FAF-A140-6EBFF31EECA2}" dt="2023-04-04T19:30:16.297" v="23"/>
      <pc:docMkLst>
        <pc:docMk/>
      </pc:docMkLst>
      <pc:sldChg chg="addSp delSp modSp">
        <pc:chgData name="Green-Kronebusch, Elizabeth S" userId="S::iq8192nr@minnstate.edu::d8d4a09f-336d-4166-a1f7-7936f29149cb" providerId="AD" clId="Web-{FC6E88FE-3322-4FAF-A140-6EBFF31EECA2}" dt="2023-04-04T19:30:16.297" v="23"/>
        <pc:sldMkLst>
          <pc:docMk/>
          <pc:sldMk cId="2379654914" sldId="310"/>
        </pc:sldMkLst>
        <pc:spChg chg="add del mod">
          <ac:chgData name="Green-Kronebusch, Elizabeth S" userId="S::iq8192nr@minnstate.edu::d8d4a09f-336d-4166-a1f7-7936f29149cb" providerId="AD" clId="Web-{FC6E88FE-3322-4FAF-A140-6EBFF31EECA2}" dt="2023-04-04T19:29:59.937" v="20"/>
          <ac:spMkLst>
            <pc:docMk/>
            <pc:sldMk cId="2379654914" sldId="310"/>
            <ac:spMk id="3" creationId="{FDD7EA1A-25D3-FFB9-5647-8FD5E56E9535}"/>
          </ac:spMkLst>
        </pc:spChg>
        <pc:spChg chg="add del">
          <ac:chgData name="Green-Kronebusch, Elizabeth S" userId="S::iq8192nr@minnstate.edu::d8d4a09f-336d-4166-a1f7-7936f29149cb" providerId="AD" clId="Web-{FC6E88FE-3322-4FAF-A140-6EBFF31EECA2}" dt="2023-04-04T19:29:43.687" v="19"/>
          <ac:spMkLst>
            <pc:docMk/>
            <pc:sldMk cId="2379654914" sldId="310"/>
            <ac:spMk id="10" creationId="{CCD1139F-8018-2EC7-78E0-9F8510C269D6}"/>
          </ac:spMkLst>
        </pc:spChg>
        <pc:spChg chg="add">
          <ac:chgData name="Green-Kronebusch, Elizabeth S" userId="S::iq8192nr@minnstate.edu::d8d4a09f-336d-4166-a1f7-7936f29149cb" providerId="AD" clId="Web-{FC6E88FE-3322-4FAF-A140-6EBFF31EECA2}" dt="2023-04-04T19:30:07.062" v="21"/>
          <ac:spMkLst>
            <pc:docMk/>
            <pc:sldMk cId="2379654914" sldId="310"/>
            <ac:spMk id="12" creationId="{57FB0E4B-3EA3-3799-0D9B-EFB467FECF0F}"/>
          </ac:spMkLst>
        </pc:spChg>
        <pc:spChg chg="add">
          <ac:chgData name="Green-Kronebusch, Elizabeth S" userId="S::iq8192nr@minnstate.edu::d8d4a09f-336d-4166-a1f7-7936f29149cb" providerId="AD" clId="Web-{FC6E88FE-3322-4FAF-A140-6EBFF31EECA2}" dt="2023-04-04T19:30:11.843" v="22"/>
          <ac:spMkLst>
            <pc:docMk/>
            <pc:sldMk cId="2379654914" sldId="310"/>
            <ac:spMk id="19" creationId="{71ADB7CA-5E7C-AD46-3204-94406BC5022A}"/>
          </ac:spMkLst>
        </pc:spChg>
        <pc:spChg chg="add">
          <ac:chgData name="Green-Kronebusch, Elizabeth S" userId="S::iq8192nr@minnstate.edu::d8d4a09f-336d-4166-a1f7-7936f29149cb" providerId="AD" clId="Web-{FC6E88FE-3322-4FAF-A140-6EBFF31EECA2}" dt="2023-04-04T19:30:16.297" v="23"/>
          <ac:spMkLst>
            <pc:docMk/>
            <pc:sldMk cId="2379654914" sldId="310"/>
            <ac:spMk id="21" creationId="{1AC45041-06DC-C9C1-9DAA-47C4CB71C6FA}"/>
          </ac:spMkLst>
        </pc:spChg>
      </pc:sldChg>
      <pc:sldChg chg="modSp">
        <pc:chgData name="Green-Kronebusch, Elizabeth S" userId="S::iq8192nr@minnstate.edu::d8d4a09f-336d-4166-a1f7-7936f29149cb" providerId="AD" clId="Web-{FC6E88FE-3322-4FAF-A140-6EBFF31EECA2}" dt="2023-04-04T19:29:42.655" v="18" actId="20577"/>
        <pc:sldMkLst>
          <pc:docMk/>
          <pc:sldMk cId="1569739709" sldId="315"/>
        </pc:sldMkLst>
        <pc:spChg chg="mod">
          <ac:chgData name="Green-Kronebusch, Elizabeth S" userId="S::iq8192nr@minnstate.edu::d8d4a09f-336d-4166-a1f7-7936f29149cb" providerId="AD" clId="Web-{FC6E88FE-3322-4FAF-A140-6EBFF31EECA2}" dt="2023-04-04T19:29:42.655" v="18" actId="20577"/>
          <ac:spMkLst>
            <pc:docMk/>
            <pc:sldMk cId="1569739709" sldId="315"/>
            <ac:spMk id="18" creationId="{DAB78E7D-BB6D-6B03-3E44-A0DD9A1C97B2}"/>
          </ac:spMkLst>
        </pc:spChg>
      </pc:sldChg>
    </pc:docChg>
  </pc:docChgLst>
  <pc:docChgLst>
    <pc:chgData name="Voshage, Brit M" userId="b93e1b06-435e-4a0d-a64c-7d2aa3136599" providerId="ADAL" clId="{F1BC82AC-B225-BB4A-8FFB-481BFACCBA9F}"/>
    <pc:docChg chg="custSel modSld">
      <pc:chgData name="Voshage, Brit M" userId="b93e1b06-435e-4a0d-a64c-7d2aa3136599" providerId="ADAL" clId="{F1BC82AC-B225-BB4A-8FFB-481BFACCBA9F}" dt="2023-09-06T17:24:57.052" v="24"/>
      <pc:docMkLst>
        <pc:docMk/>
      </pc:docMkLst>
      <pc:sldChg chg="modSp mod">
        <pc:chgData name="Voshage, Brit M" userId="b93e1b06-435e-4a0d-a64c-7d2aa3136599" providerId="ADAL" clId="{F1BC82AC-B225-BB4A-8FFB-481BFACCBA9F}" dt="2023-09-06T17:24:57.052" v="24"/>
        <pc:sldMkLst>
          <pc:docMk/>
          <pc:sldMk cId="1810455149" sldId="303"/>
        </pc:sldMkLst>
        <pc:spChg chg="mod">
          <ac:chgData name="Voshage, Brit M" userId="b93e1b06-435e-4a0d-a64c-7d2aa3136599" providerId="ADAL" clId="{F1BC82AC-B225-BB4A-8FFB-481BFACCBA9F}" dt="2023-09-06T17:24:57.052" v="24"/>
          <ac:spMkLst>
            <pc:docMk/>
            <pc:sldMk cId="1810455149" sldId="303"/>
            <ac:spMk id="4" creationId="{B9D31D9B-C9FC-F4F8-65D2-65032E35C4FB}"/>
          </ac:spMkLst>
        </pc:spChg>
      </pc:sldChg>
      <pc:sldChg chg="addSp modSp mod">
        <pc:chgData name="Voshage, Brit M" userId="b93e1b06-435e-4a0d-a64c-7d2aa3136599" providerId="ADAL" clId="{F1BC82AC-B225-BB4A-8FFB-481BFACCBA9F}" dt="2023-09-06T15:56:34.658" v="20"/>
        <pc:sldMkLst>
          <pc:docMk/>
          <pc:sldMk cId="2262828313" sldId="306"/>
        </pc:sldMkLst>
        <pc:spChg chg="add mod">
          <ac:chgData name="Voshage, Brit M" userId="b93e1b06-435e-4a0d-a64c-7d2aa3136599" providerId="ADAL" clId="{F1BC82AC-B225-BB4A-8FFB-481BFACCBA9F}" dt="2023-09-05T19:55:42.346" v="18" actId="20577"/>
          <ac:spMkLst>
            <pc:docMk/>
            <pc:sldMk cId="2262828313" sldId="306"/>
            <ac:spMk id="10" creationId="{253A7561-C590-35C6-FDB3-4362E6C70620}"/>
          </ac:spMkLst>
        </pc:spChg>
        <pc:spChg chg="mod">
          <ac:chgData name="Voshage, Brit M" userId="b93e1b06-435e-4a0d-a64c-7d2aa3136599" providerId="ADAL" clId="{F1BC82AC-B225-BB4A-8FFB-481BFACCBA9F}" dt="2023-09-06T15:56:34.658" v="20"/>
          <ac:spMkLst>
            <pc:docMk/>
            <pc:sldMk cId="2262828313" sldId="306"/>
            <ac:spMk id="19" creationId="{00000000-0000-0000-0000-000000000000}"/>
          </ac:spMkLst>
        </pc:spChg>
      </pc:sldChg>
    </pc:docChg>
  </pc:docChgLst>
  <pc:docChgLst>
    <pc:chgData name="Green-Kronebusch, Elizabeth S" userId="d8d4a09f-336d-4166-a1f7-7936f29149cb" providerId="ADAL" clId="{48409559-087E-0E45-A444-45192AF9DC70}"/>
    <pc:docChg chg="modSld">
      <pc:chgData name="Green-Kronebusch, Elizabeth S" userId="d8d4a09f-336d-4166-a1f7-7936f29149cb" providerId="ADAL" clId="{48409559-087E-0E45-A444-45192AF9DC70}" dt="2023-04-04T19:40:00.205" v="39"/>
      <pc:docMkLst>
        <pc:docMk/>
      </pc:docMkLst>
      <pc:sldChg chg="addSp modSp mod">
        <pc:chgData name="Green-Kronebusch, Elizabeth S" userId="d8d4a09f-336d-4166-a1f7-7936f29149cb" providerId="ADAL" clId="{48409559-087E-0E45-A444-45192AF9DC70}" dt="2023-04-04T19:37:26.056" v="37"/>
        <pc:sldMkLst>
          <pc:docMk/>
          <pc:sldMk cId="2379654914" sldId="310"/>
        </pc:sldMkLst>
        <pc:spChg chg="add mod">
          <ac:chgData name="Green-Kronebusch, Elizabeth S" userId="d8d4a09f-336d-4166-a1f7-7936f29149cb" providerId="ADAL" clId="{48409559-087E-0E45-A444-45192AF9DC70}" dt="2023-04-04T19:37:26.056" v="37"/>
          <ac:spMkLst>
            <pc:docMk/>
            <pc:sldMk cId="2379654914" sldId="310"/>
            <ac:spMk id="3" creationId="{6CB8B70A-4DD4-E2A2-EF55-0C001A920950}"/>
          </ac:spMkLst>
        </pc:spChg>
      </pc:sldChg>
      <pc:sldChg chg="addSp modSp">
        <pc:chgData name="Green-Kronebusch, Elizabeth S" userId="d8d4a09f-336d-4166-a1f7-7936f29149cb" providerId="ADAL" clId="{48409559-087E-0E45-A444-45192AF9DC70}" dt="2023-04-04T19:40:00.205" v="39"/>
        <pc:sldMkLst>
          <pc:docMk/>
          <pc:sldMk cId="1569739709" sldId="315"/>
        </pc:sldMkLst>
        <pc:spChg chg="add mod">
          <ac:chgData name="Green-Kronebusch, Elizabeth S" userId="d8d4a09f-336d-4166-a1f7-7936f29149cb" providerId="ADAL" clId="{48409559-087E-0E45-A444-45192AF9DC70}" dt="2023-04-04T19:40:00.205" v="39"/>
          <ac:spMkLst>
            <pc:docMk/>
            <pc:sldMk cId="1569739709" sldId="315"/>
            <ac:spMk id="4" creationId="{1A8683CC-863D-216D-9692-4B9620851916}"/>
          </ac:spMkLst>
        </pc:spChg>
      </pc:sldChg>
    </pc:docChg>
  </pc:docChgLst>
  <pc:docChgLst>
    <pc:chgData name="Voshage, Brit M" userId="b93e1b06-435e-4a0d-a64c-7d2aa3136599" providerId="ADAL" clId="{F02A20C2-0AD5-2046-A29F-7536BFACDDAB}"/>
    <pc:docChg chg="undo custSel modSld">
      <pc:chgData name="Voshage, Brit M" userId="b93e1b06-435e-4a0d-a64c-7d2aa3136599" providerId="ADAL" clId="{F02A20C2-0AD5-2046-A29F-7536BFACDDAB}" dt="2022-11-15T00:49:57.737" v="445"/>
      <pc:docMkLst>
        <pc:docMk/>
      </pc:docMkLst>
      <pc:sldChg chg="modSp mod">
        <pc:chgData name="Voshage, Brit M" userId="b93e1b06-435e-4a0d-a64c-7d2aa3136599" providerId="ADAL" clId="{F02A20C2-0AD5-2046-A29F-7536BFACDDAB}" dt="2022-11-08T00:57:00.363" v="298"/>
        <pc:sldMkLst>
          <pc:docMk/>
          <pc:sldMk cId="3319893498" sldId="294"/>
        </pc:sldMkLst>
        <pc:spChg chg="mod">
          <ac:chgData name="Voshage, Brit M" userId="b93e1b06-435e-4a0d-a64c-7d2aa3136599" providerId="ADAL" clId="{F02A20C2-0AD5-2046-A29F-7536BFACDDAB}" dt="2022-10-10T22:45:50.704" v="13" actId="20577"/>
          <ac:spMkLst>
            <pc:docMk/>
            <pc:sldMk cId="3319893498" sldId="294"/>
            <ac:spMk id="7" creationId="{00000000-0000-0000-0000-000000000000}"/>
          </ac:spMkLst>
        </pc:spChg>
        <pc:spChg chg="mod">
          <ac:chgData name="Voshage, Brit M" userId="b93e1b06-435e-4a0d-a64c-7d2aa3136599" providerId="ADAL" clId="{F02A20C2-0AD5-2046-A29F-7536BFACDDAB}" dt="2022-11-08T00:56:51.363" v="297" actId="20577"/>
          <ac:spMkLst>
            <pc:docMk/>
            <pc:sldMk cId="3319893498" sldId="294"/>
            <ac:spMk id="9" creationId="{00000000-0000-0000-0000-000000000000}"/>
          </ac:spMkLst>
        </pc:spChg>
        <pc:spChg chg="mod">
          <ac:chgData name="Voshage, Brit M" userId="b93e1b06-435e-4a0d-a64c-7d2aa3136599" providerId="ADAL" clId="{F02A20C2-0AD5-2046-A29F-7536BFACDDAB}" dt="2022-11-08T00:57:00.363" v="298"/>
          <ac:spMkLst>
            <pc:docMk/>
            <pc:sldMk cId="3319893498" sldId="294"/>
            <ac:spMk id="15" creationId="{00000000-0000-0000-0000-000000000000}"/>
          </ac:spMkLst>
        </pc:spChg>
        <pc:spChg chg="mod">
          <ac:chgData name="Voshage, Brit M" userId="b93e1b06-435e-4a0d-a64c-7d2aa3136599" providerId="ADAL" clId="{F02A20C2-0AD5-2046-A29F-7536BFACDDAB}" dt="2022-10-10T22:45:56.909" v="27" actId="20577"/>
          <ac:spMkLst>
            <pc:docMk/>
            <pc:sldMk cId="3319893498" sldId="294"/>
            <ac:spMk id="19" creationId="{00000000-0000-0000-0000-000000000000}"/>
          </ac:spMkLst>
        </pc:spChg>
      </pc:sldChg>
      <pc:sldChg chg="modSp mod">
        <pc:chgData name="Voshage, Brit M" userId="b93e1b06-435e-4a0d-a64c-7d2aa3136599" providerId="ADAL" clId="{F02A20C2-0AD5-2046-A29F-7536BFACDDAB}" dt="2022-10-11T16:20:46.668" v="149"/>
        <pc:sldMkLst>
          <pc:docMk/>
          <pc:sldMk cId="1090700720" sldId="307"/>
        </pc:sldMkLst>
        <pc:spChg chg="mod">
          <ac:chgData name="Voshage, Brit M" userId="b93e1b06-435e-4a0d-a64c-7d2aa3136599" providerId="ADAL" clId="{F02A20C2-0AD5-2046-A29F-7536BFACDDAB}" dt="2022-10-11T15:57:17.761" v="63"/>
          <ac:spMkLst>
            <pc:docMk/>
            <pc:sldMk cId="1090700720" sldId="307"/>
            <ac:spMk id="15" creationId="{00000000-0000-0000-0000-000000000000}"/>
          </ac:spMkLst>
        </pc:spChg>
        <pc:graphicFrameChg chg="mod modGraphic">
          <ac:chgData name="Voshage, Brit M" userId="b93e1b06-435e-4a0d-a64c-7d2aa3136599" providerId="ADAL" clId="{F02A20C2-0AD5-2046-A29F-7536BFACDDAB}" dt="2022-10-11T16:20:46.668" v="149"/>
          <ac:graphicFrameMkLst>
            <pc:docMk/>
            <pc:sldMk cId="1090700720" sldId="307"/>
            <ac:graphicFrameMk id="7" creationId="{00000000-0000-0000-0000-000000000000}"/>
          </ac:graphicFrameMkLst>
        </pc:graphicFrameChg>
      </pc:sldChg>
      <pc:sldChg chg="addSp delSp modSp mod">
        <pc:chgData name="Voshage, Brit M" userId="b93e1b06-435e-4a0d-a64c-7d2aa3136599" providerId="ADAL" clId="{F02A20C2-0AD5-2046-A29F-7536BFACDDAB}" dt="2022-10-26T15:33:48.252" v="264"/>
        <pc:sldMkLst>
          <pc:docMk/>
          <pc:sldMk cId="2395633182" sldId="308"/>
        </pc:sldMkLst>
        <pc:spChg chg="add del mod">
          <ac:chgData name="Voshage, Brit M" userId="b93e1b06-435e-4a0d-a64c-7d2aa3136599" providerId="ADAL" clId="{F02A20C2-0AD5-2046-A29F-7536BFACDDAB}" dt="2022-10-26T15:33:48.252" v="264"/>
          <ac:spMkLst>
            <pc:docMk/>
            <pc:sldMk cId="2395633182" sldId="308"/>
            <ac:spMk id="2" creationId="{C550DE2B-234F-A27D-E84C-1D1BD71F98E6}"/>
          </ac:spMkLst>
        </pc:spChg>
        <pc:spChg chg="add del mod">
          <ac:chgData name="Voshage, Brit M" userId="b93e1b06-435e-4a0d-a64c-7d2aa3136599" providerId="ADAL" clId="{F02A20C2-0AD5-2046-A29F-7536BFACDDAB}" dt="2022-10-11T16:13:12.333" v="132"/>
          <ac:spMkLst>
            <pc:docMk/>
            <pc:sldMk cId="2395633182" sldId="308"/>
            <ac:spMk id="2" creationId="{FED4A87B-D958-45BC-8C87-882EC4271832}"/>
          </ac:spMkLst>
        </pc:spChg>
        <pc:spChg chg="add mod">
          <ac:chgData name="Voshage, Brit M" userId="b93e1b06-435e-4a0d-a64c-7d2aa3136599" providerId="ADAL" clId="{F02A20C2-0AD5-2046-A29F-7536BFACDDAB}" dt="2022-10-26T15:33:46.308" v="262" actId="1076"/>
          <ac:spMkLst>
            <pc:docMk/>
            <pc:sldMk cId="2395633182" sldId="308"/>
            <ac:spMk id="3" creationId="{1BD33099-4436-F608-5564-86A9977A5372}"/>
          </ac:spMkLst>
        </pc:spChg>
        <pc:spChg chg="add del mod">
          <ac:chgData name="Voshage, Brit M" userId="b93e1b06-435e-4a0d-a64c-7d2aa3136599" providerId="ADAL" clId="{F02A20C2-0AD5-2046-A29F-7536BFACDDAB}" dt="2022-10-11T16:13:24.926" v="137"/>
          <ac:spMkLst>
            <pc:docMk/>
            <pc:sldMk cId="2395633182" sldId="308"/>
            <ac:spMk id="3" creationId="{67941388-719F-8F9E-A529-A1D35EE62D05}"/>
          </ac:spMkLst>
        </pc:spChg>
        <pc:spChg chg="add mod">
          <ac:chgData name="Voshage, Brit M" userId="b93e1b06-435e-4a0d-a64c-7d2aa3136599" providerId="ADAL" clId="{F02A20C2-0AD5-2046-A29F-7536BFACDDAB}" dt="2022-10-11T16:14:21.159" v="142"/>
          <ac:spMkLst>
            <pc:docMk/>
            <pc:sldMk cId="2395633182" sldId="308"/>
            <ac:spMk id="4" creationId="{9ADB02F7-959B-CE8F-78A8-507FC809C0DE}"/>
          </ac:spMkLst>
        </pc:spChg>
        <pc:spChg chg="add del">
          <ac:chgData name="Voshage, Brit M" userId="b93e1b06-435e-4a0d-a64c-7d2aa3136599" providerId="ADAL" clId="{F02A20C2-0AD5-2046-A29F-7536BFACDDAB}" dt="2022-10-11T16:13:10.778" v="130" actId="21"/>
          <ac:spMkLst>
            <pc:docMk/>
            <pc:sldMk cId="2395633182" sldId="308"/>
            <ac:spMk id="6" creationId="{036D7EF0-10A0-4888-A575-F8A6265E1B33}"/>
          </ac:spMkLst>
        </pc:spChg>
      </pc:sldChg>
      <pc:sldChg chg="addSp delSp modSp mod">
        <pc:chgData name="Voshage, Brit M" userId="b93e1b06-435e-4a0d-a64c-7d2aa3136599" providerId="ADAL" clId="{F02A20C2-0AD5-2046-A29F-7536BFACDDAB}" dt="2022-11-15T00:49:57.737" v="445"/>
        <pc:sldMkLst>
          <pc:docMk/>
          <pc:sldMk cId="1905477397" sldId="309"/>
        </pc:sldMkLst>
        <pc:spChg chg="add del mod">
          <ac:chgData name="Voshage, Brit M" userId="b93e1b06-435e-4a0d-a64c-7d2aa3136599" providerId="ADAL" clId="{F02A20C2-0AD5-2046-A29F-7536BFACDDAB}" dt="2022-11-15T00:49:57.737" v="445"/>
          <ac:spMkLst>
            <pc:docMk/>
            <pc:sldMk cId="1905477397" sldId="309"/>
            <ac:spMk id="2" creationId="{9ADC3B62-6014-4CB9-38D4-D74ED7F94D5C}"/>
          </ac:spMkLst>
        </pc:spChg>
        <pc:spChg chg="mod">
          <ac:chgData name="Voshage, Brit M" userId="b93e1b06-435e-4a0d-a64c-7d2aa3136599" providerId="ADAL" clId="{F02A20C2-0AD5-2046-A29F-7536BFACDDAB}" dt="2022-11-15T00:49:45.816" v="443" actId="5793"/>
          <ac:spMkLst>
            <pc:docMk/>
            <pc:sldMk cId="1905477397" sldId="309"/>
            <ac:spMk id="3" creationId="{07B14EE4-5A01-4E4D-A381-8DCF1D6F8AA1}"/>
          </ac:spMkLst>
        </pc:spChg>
        <pc:spChg chg="mod">
          <ac:chgData name="Voshage, Brit M" userId="b93e1b06-435e-4a0d-a64c-7d2aa3136599" providerId="ADAL" clId="{F02A20C2-0AD5-2046-A29F-7536BFACDDAB}" dt="2022-11-09T14:05:54.120" v="427" actId="20577"/>
          <ac:spMkLst>
            <pc:docMk/>
            <pc:sldMk cId="1905477397" sldId="309"/>
            <ac:spMk id="8" creationId="{00000000-0000-0000-0000-000000000000}"/>
          </ac:spMkLst>
        </pc:spChg>
        <pc:spChg chg="mod">
          <ac:chgData name="Voshage, Brit M" userId="b93e1b06-435e-4a0d-a64c-7d2aa3136599" providerId="ADAL" clId="{F02A20C2-0AD5-2046-A29F-7536BFACDDAB}" dt="2022-10-25T20:46:15.990" v="254" actId="20577"/>
          <ac:spMkLst>
            <pc:docMk/>
            <pc:sldMk cId="1905477397" sldId="309"/>
            <ac:spMk id="10" creationId="{00000000-0000-0000-0000-000000000000}"/>
          </ac:spMkLst>
        </pc:spChg>
        <pc:spChg chg="mod">
          <ac:chgData name="Voshage, Brit M" userId="b93e1b06-435e-4a0d-a64c-7d2aa3136599" providerId="ADAL" clId="{F02A20C2-0AD5-2046-A29F-7536BFACDDAB}" dt="2022-10-25T20:42:47.664" v="184" actId="20577"/>
          <ac:spMkLst>
            <pc:docMk/>
            <pc:sldMk cId="1905477397" sldId="309"/>
            <ac:spMk id="11" creationId="{00000000-0000-0000-0000-000000000000}"/>
          </ac:spMkLst>
        </pc:spChg>
        <pc:spChg chg="mod">
          <ac:chgData name="Voshage, Brit M" userId="b93e1b06-435e-4a0d-a64c-7d2aa3136599" providerId="ADAL" clId="{F02A20C2-0AD5-2046-A29F-7536BFACDDAB}" dt="2022-10-26T15:47:04.947" v="277" actId="20577"/>
          <ac:spMkLst>
            <pc:docMk/>
            <pc:sldMk cId="1905477397" sldId="309"/>
            <ac:spMk id="15" creationId="{00000000-0000-0000-0000-000000000000}"/>
          </ac:spMkLst>
        </pc:spChg>
        <pc:spChg chg="mod">
          <ac:chgData name="Voshage, Brit M" userId="b93e1b06-435e-4a0d-a64c-7d2aa3136599" providerId="ADAL" clId="{F02A20C2-0AD5-2046-A29F-7536BFACDDAB}" dt="2022-11-08T01:00:20.281" v="340"/>
          <ac:spMkLst>
            <pc:docMk/>
            <pc:sldMk cId="1905477397" sldId="309"/>
            <ac:spMk id="16" creationId="{00000000-0000-0000-0000-000000000000}"/>
          </ac:spMkLst>
        </pc:spChg>
        <pc:spChg chg="mod">
          <ac:chgData name="Voshage, Brit M" userId="b93e1b06-435e-4a0d-a64c-7d2aa3136599" providerId="ADAL" clId="{F02A20C2-0AD5-2046-A29F-7536BFACDDAB}" dt="2022-11-08T01:02:26.139" v="368"/>
          <ac:spMkLst>
            <pc:docMk/>
            <pc:sldMk cId="1905477397" sldId="309"/>
            <ac:spMk id="19" creationId="{00000000-0000-0000-0000-000000000000}"/>
          </ac:spMkLst>
        </pc:spChg>
      </pc:sldChg>
      <pc:sldChg chg="addSp delSp modSp mod">
        <pc:chgData name="Voshage, Brit M" userId="b93e1b06-435e-4a0d-a64c-7d2aa3136599" providerId="ADAL" clId="{F02A20C2-0AD5-2046-A29F-7536BFACDDAB}" dt="2022-11-08T01:04:14.285" v="400" actId="478"/>
        <pc:sldMkLst>
          <pc:docMk/>
          <pc:sldMk cId="2379654914" sldId="310"/>
        </pc:sldMkLst>
        <pc:spChg chg="add del mod">
          <ac:chgData name="Voshage, Brit M" userId="b93e1b06-435e-4a0d-a64c-7d2aa3136599" providerId="ADAL" clId="{F02A20C2-0AD5-2046-A29F-7536BFACDDAB}" dt="2022-10-25T20:43:04.829" v="189"/>
          <ac:spMkLst>
            <pc:docMk/>
            <pc:sldMk cId="2379654914" sldId="310"/>
            <ac:spMk id="2" creationId="{24261B62-7148-FEE2-F302-47CE4A172F32}"/>
          </ac:spMkLst>
        </pc:spChg>
        <pc:spChg chg="add mod">
          <ac:chgData name="Voshage, Brit M" userId="b93e1b06-435e-4a0d-a64c-7d2aa3136599" providerId="ADAL" clId="{F02A20C2-0AD5-2046-A29F-7536BFACDDAB}" dt="2022-11-08T00:59:59.650" v="331"/>
          <ac:spMkLst>
            <pc:docMk/>
            <pc:sldMk cId="2379654914" sldId="310"/>
            <ac:spMk id="2" creationId="{F99F494A-7CDB-EF8E-0D49-311A38383A6F}"/>
          </ac:spMkLst>
        </pc:spChg>
        <pc:spChg chg="add del mod">
          <ac:chgData name="Voshage, Brit M" userId="b93e1b06-435e-4a0d-a64c-7d2aa3136599" providerId="ADAL" clId="{F02A20C2-0AD5-2046-A29F-7536BFACDDAB}" dt="2022-11-08T01:00:56.064" v="350"/>
          <ac:spMkLst>
            <pc:docMk/>
            <pc:sldMk cId="2379654914" sldId="310"/>
            <ac:spMk id="3" creationId="{4BD05CC2-1638-B76B-3EDA-199B5F45867C}"/>
          </ac:spMkLst>
        </pc:spChg>
        <pc:spChg chg="add del mod">
          <ac:chgData name="Voshage, Brit M" userId="b93e1b06-435e-4a0d-a64c-7d2aa3136599" providerId="ADAL" clId="{F02A20C2-0AD5-2046-A29F-7536BFACDDAB}" dt="2022-10-25T20:43:01.626" v="187"/>
          <ac:spMkLst>
            <pc:docMk/>
            <pc:sldMk cId="2379654914" sldId="310"/>
            <ac:spMk id="3" creationId="{EBC75FC2-CEDD-F982-42DF-EED7A6F8051F}"/>
          </ac:spMkLst>
        </pc:spChg>
        <pc:spChg chg="add mod">
          <ac:chgData name="Voshage, Brit M" userId="b93e1b06-435e-4a0d-a64c-7d2aa3136599" providerId="ADAL" clId="{F02A20C2-0AD5-2046-A29F-7536BFACDDAB}" dt="2022-11-08T01:00:40.513" v="348" actId="1076"/>
          <ac:spMkLst>
            <pc:docMk/>
            <pc:sldMk cId="2379654914" sldId="310"/>
            <ac:spMk id="4" creationId="{E91FDDC9-8886-D3DB-D6D2-57D36E9A8E1F}"/>
          </ac:spMkLst>
        </pc:spChg>
        <pc:spChg chg="add del mod">
          <ac:chgData name="Voshage, Brit M" userId="b93e1b06-435e-4a0d-a64c-7d2aa3136599" providerId="ADAL" clId="{F02A20C2-0AD5-2046-A29F-7536BFACDDAB}" dt="2022-11-08T01:04:08.638" v="397"/>
          <ac:spMkLst>
            <pc:docMk/>
            <pc:sldMk cId="2379654914" sldId="310"/>
            <ac:spMk id="5" creationId="{3B5BE0E1-1688-8719-0668-ACA67635EB77}"/>
          </ac:spMkLst>
        </pc:spChg>
        <pc:spChg chg="mod">
          <ac:chgData name="Voshage, Brit M" userId="b93e1b06-435e-4a0d-a64c-7d2aa3136599" providerId="ADAL" clId="{F02A20C2-0AD5-2046-A29F-7536BFACDDAB}" dt="2022-11-08T01:03:27.874" v="395" actId="20577"/>
          <ac:spMkLst>
            <pc:docMk/>
            <pc:sldMk cId="2379654914" sldId="310"/>
            <ac:spMk id="6" creationId="{036D7EF0-10A0-4888-A575-F8A6265E1B33}"/>
          </ac:spMkLst>
        </pc:spChg>
        <pc:spChg chg="add mod">
          <ac:chgData name="Voshage, Brit M" userId="b93e1b06-435e-4a0d-a64c-7d2aa3136599" providerId="ADAL" clId="{F02A20C2-0AD5-2046-A29F-7536BFACDDAB}" dt="2022-11-08T01:03:14.718" v="379"/>
          <ac:spMkLst>
            <pc:docMk/>
            <pc:sldMk cId="2379654914" sldId="310"/>
            <ac:spMk id="8" creationId="{883EA3B4-4451-4A20-2424-3080CBC5BF28}"/>
          </ac:spMkLst>
        </pc:spChg>
        <pc:spChg chg="del mod">
          <ac:chgData name="Voshage, Brit M" userId="b93e1b06-435e-4a0d-a64c-7d2aa3136599" providerId="ADAL" clId="{F02A20C2-0AD5-2046-A29F-7536BFACDDAB}" dt="2022-11-08T00:59:57.831" v="330" actId="478"/>
          <ac:spMkLst>
            <pc:docMk/>
            <pc:sldMk cId="2379654914" sldId="310"/>
            <ac:spMk id="11" creationId="{00000000-0000-0000-0000-000000000000}"/>
          </ac:spMkLst>
        </pc:spChg>
        <pc:spChg chg="del">
          <ac:chgData name="Voshage, Brit M" userId="b93e1b06-435e-4a0d-a64c-7d2aa3136599" providerId="ADAL" clId="{F02A20C2-0AD5-2046-A29F-7536BFACDDAB}" dt="2022-11-08T01:04:14.285" v="400" actId="478"/>
          <ac:spMkLst>
            <pc:docMk/>
            <pc:sldMk cId="2379654914" sldId="310"/>
            <ac:spMk id="12" creationId="{9C347281-C5D1-4054-A527-596B4CD8B484}"/>
          </ac:spMkLst>
        </pc:spChg>
        <pc:graphicFrameChg chg="mod modGraphic">
          <ac:chgData name="Voshage, Brit M" userId="b93e1b06-435e-4a0d-a64c-7d2aa3136599" providerId="ADAL" clId="{F02A20C2-0AD5-2046-A29F-7536BFACDDAB}" dt="2022-11-08T00:58:09.118" v="307" actId="20577"/>
          <ac:graphicFrameMkLst>
            <pc:docMk/>
            <pc:sldMk cId="2379654914" sldId="310"/>
            <ac:graphicFrameMk id="7" creationId="{00000000-0000-0000-0000-000000000000}"/>
          </ac:graphicFrameMkLst>
        </pc:graphicFrameChg>
      </pc:sldChg>
      <pc:sldChg chg="addSp delSp modSp mod">
        <pc:chgData name="Voshage, Brit M" userId="b93e1b06-435e-4a0d-a64c-7d2aa3136599" providerId="ADAL" clId="{F02A20C2-0AD5-2046-A29F-7536BFACDDAB}" dt="2022-10-11T16:20:41.100" v="148"/>
        <pc:sldMkLst>
          <pc:docMk/>
          <pc:sldMk cId="3588721106" sldId="313"/>
        </pc:sldMkLst>
        <pc:spChg chg="add del mod">
          <ac:chgData name="Voshage, Brit M" userId="b93e1b06-435e-4a0d-a64c-7d2aa3136599" providerId="ADAL" clId="{F02A20C2-0AD5-2046-A29F-7536BFACDDAB}" dt="2022-10-11T16:12:19.206" v="126"/>
          <ac:spMkLst>
            <pc:docMk/>
            <pc:sldMk cId="3588721106" sldId="313"/>
            <ac:spMk id="12" creationId="{C47757D8-BAF6-D6AF-63C1-DDB0AD87EAAA}"/>
          </ac:spMkLst>
        </pc:spChg>
        <pc:spChg chg="mod">
          <ac:chgData name="Voshage, Brit M" userId="b93e1b06-435e-4a0d-a64c-7d2aa3136599" providerId="ADAL" clId="{F02A20C2-0AD5-2046-A29F-7536BFACDDAB}" dt="2022-10-11T15:57:42.013" v="65"/>
          <ac:spMkLst>
            <pc:docMk/>
            <pc:sldMk cId="3588721106" sldId="313"/>
            <ac:spMk id="15" creationId="{00000000-0000-0000-0000-000000000000}"/>
          </ac:spMkLst>
        </pc:spChg>
        <pc:spChg chg="add del mod">
          <ac:chgData name="Voshage, Brit M" userId="b93e1b06-435e-4a0d-a64c-7d2aa3136599" providerId="ADAL" clId="{F02A20C2-0AD5-2046-A29F-7536BFACDDAB}" dt="2022-10-11T16:13:29.718" v="138" actId="478"/>
          <ac:spMkLst>
            <pc:docMk/>
            <pc:sldMk cId="3588721106" sldId="313"/>
            <ac:spMk id="17" creationId="{726100EB-3426-7843-9619-144424091C09}"/>
          </ac:spMkLst>
        </pc:spChg>
        <pc:spChg chg="add del">
          <ac:chgData name="Voshage, Brit M" userId="b93e1b06-435e-4a0d-a64c-7d2aa3136599" providerId="ADAL" clId="{F02A20C2-0AD5-2046-A29F-7536BFACDDAB}" dt="2022-10-11T16:13:34.811" v="140" actId="22"/>
          <ac:spMkLst>
            <pc:docMk/>
            <pc:sldMk cId="3588721106" sldId="313"/>
            <ac:spMk id="25" creationId="{5EF5DBE4-79D4-BBBE-F72A-23CE13C6E649}"/>
          </ac:spMkLst>
        </pc:spChg>
        <pc:spChg chg="add del mod">
          <ac:chgData name="Voshage, Brit M" userId="b93e1b06-435e-4a0d-a64c-7d2aa3136599" providerId="ADAL" clId="{F02A20C2-0AD5-2046-A29F-7536BFACDDAB}" dt="2022-10-11T16:20:41.100" v="148"/>
          <ac:spMkLst>
            <pc:docMk/>
            <pc:sldMk cId="3588721106" sldId="313"/>
            <ac:spMk id="26" creationId="{5D481A73-7EF5-DA0C-A104-CCB0FCC9841E}"/>
          </ac:spMkLst>
        </pc:spChg>
        <pc:spChg chg="add mod">
          <ac:chgData name="Voshage, Brit M" userId="b93e1b06-435e-4a0d-a64c-7d2aa3136599" providerId="ADAL" clId="{F02A20C2-0AD5-2046-A29F-7536BFACDDAB}" dt="2022-10-11T16:14:35.798" v="145" actId="1076"/>
          <ac:spMkLst>
            <pc:docMk/>
            <pc:sldMk cId="3588721106" sldId="313"/>
            <ac:spMk id="27" creationId="{2D3B82B8-F50D-5666-4040-A8BD1E4489E2}"/>
          </ac:spMkLst>
        </pc:spChg>
        <pc:graphicFrameChg chg="mod">
          <ac:chgData name="Voshage, Brit M" userId="b93e1b06-435e-4a0d-a64c-7d2aa3136599" providerId="ADAL" clId="{F02A20C2-0AD5-2046-A29F-7536BFACDDAB}" dt="2022-10-11T16:20:38.838" v="146"/>
          <ac:graphicFrameMkLst>
            <pc:docMk/>
            <pc:sldMk cId="3588721106" sldId="313"/>
            <ac:graphicFrameMk id="7" creationId="{00000000-0000-0000-0000-000000000000}"/>
          </ac:graphicFrameMkLst>
        </pc:graphicFrameChg>
      </pc:sldChg>
      <pc:sldChg chg="addSp delSp modSp mod">
        <pc:chgData name="Voshage, Brit M" userId="b93e1b06-435e-4a0d-a64c-7d2aa3136599" providerId="ADAL" clId="{F02A20C2-0AD5-2046-A29F-7536BFACDDAB}" dt="2022-11-02T13:52:20.226" v="283"/>
        <pc:sldMkLst>
          <pc:docMk/>
          <pc:sldMk cId="392112670" sldId="314"/>
        </pc:sldMkLst>
        <pc:spChg chg="add del mod">
          <ac:chgData name="Voshage, Brit M" userId="b93e1b06-435e-4a0d-a64c-7d2aa3136599" providerId="ADAL" clId="{F02A20C2-0AD5-2046-A29F-7536BFACDDAB}" dt="2022-10-26T15:47:28.433" v="282"/>
          <ac:spMkLst>
            <pc:docMk/>
            <pc:sldMk cId="392112670" sldId="314"/>
            <ac:spMk id="2" creationId="{3BF8E2D6-5580-ADFA-1061-5360F81AAB65}"/>
          </ac:spMkLst>
        </pc:spChg>
        <pc:spChg chg="add del mod">
          <ac:chgData name="Voshage, Brit M" userId="b93e1b06-435e-4a0d-a64c-7d2aa3136599" providerId="ADAL" clId="{F02A20C2-0AD5-2046-A29F-7536BFACDDAB}" dt="2022-10-25T20:41:52.728" v="154"/>
          <ac:spMkLst>
            <pc:docMk/>
            <pc:sldMk cId="392112670" sldId="314"/>
            <ac:spMk id="2" creationId="{C553917C-30C0-5986-7E1C-3E54BB3D8DD4}"/>
          </ac:spMkLst>
        </pc:spChg>
        <pc:spChg chg="add mod">
          <ac:chgData name="Voshage, Brit M" userId="b93e1b06-435e-4a0d-a64c-7d2aa3136599" providerId="ADAL" clId="{F02A20C2-0AD5-2046-A29F-7536BFACDDAB}" dt="2022-10-25T20:41:45.878" v="152" actId="1076"/>
          <ac:spMkLst>
            <pc:docMk/>
            <pc:sldMk cId="392112670" sldId="314"/>
            <ac:spMk id="3" creationId="{92D8273F-4190-2F44-BE98-89C81C6CF8D1}"/>
          </ac:spMkLst>
        </pc:spChg>
        <pc:spChg chg="add del mod">
          <ac:chgData name="Voshage, Brit M" userId="b93e1b06-435e-4a0d-a64c-7d2aa3136599" providerId="ADAL" clId="{F02A20C2-0AD5-2046-A29F-7536BFACDDAB}" dt="2022-10-25T20:43:54.174" v="194"/>
          <ac:spMkLst>
            <pc:docMk/>
            <pc:sldMk cId="392112670" sldId="314"/>
            <ac:spMk id="4" creationId="{7097391B-1EF9-D168-C2BC-78B9541D50E0}"/>
          </ac:spMkLst>
        </pc:spChg>
        <pc:spChg chg="add mod">
          <ac:chgData name="Voshage, Brit M" userId="b93e1b06-435e-4a0d-a64c-7d2aa3136599" providerId="ADAL" clId="{F02A20C2-0AD5-2046-A29F-7536BFACDDAB}" dt="2022-10-26T15:47:24.940" v="280" actId="1076"/>
          <ac:spMkLst>
            <pc:docMk/>
            <pc:sldMk cId="392112670" sldId="314"/>
            <ac:spMk id="4" creationId="{9A21516D-FAD8-63C4-E82D-576691E8E2AB}"/>
          </ac:spMkLst>
        </pc:spChg>
        <pc:spChg chg="add mod">
          <ac:chgData name="Voshage, Brit M" userId="b93e1b06-435e-4a0d-a64c-7d2aa3136599" providerId="ADAL" clId="{F02A20C2-0AD5-2046-A29F-7536BFACDDAB}" dt="2022-10-25T20:43:23.731" v="192" actId="1076"/>
          <ac:spMkLst>
            <pc:docMk/>
            <pc:sldMk cId="392112670" sldId="314"/>
            <ac:spMk id="5" creationId="{DC7333EF-7415-D741-C8E4-3C78D46F0690}"/>
          </ac:spMkLst>
        </pc:spChg>
        <pc:spChg chg="add del mod">
          <ac:chgData name="Voshage, Brit M" userId="b93e1b06-435e-4a0d-a64c-7d2aa3136599" providerId="ADAL" clId="{F02A20C2-0AD5-2046-A29F-7536BFACDDAB}" dt="2022-10-25T20:44:02.674" v="199"/>
          <ac:spMkLst>
            <pc:docMk/>
            <pc:sldMk cId="392112670" sldId="314"/>
            <ac:spMk id="10" creationId="{9AF1D45C-B179-A8DE-AD99-98F02C7FA9DC}"/>
          </ac:spMkLst>
        </pc:spChg>
        <pc:spChg chg="mod">
          <ac:chgData name="Voshage, Brit M" userId="b93e1b06-435e-4a0d-a64c-7d2aa3136599" providerId="ADAL" clId="{F02A20C2-0AD5-2046-A29F-7536BFACDDAB}" dt="2022-10-25T20:45:05.976" v="238" actId="20577"/>
          <ac:spMkLst>
            <pc:docMk/>
            <pc:sldMk cId="392112670" sldId="314"/>
            <ac:spMk id="12" creationId="{9C347281-C5D1-4054-A527-596B4CD8B484}"/>
          </ac:spMkLst>
        </pc:spChg>
        <pc:spChg chg="add del mod">
          <ac:chgData name="Voshage, Brit M" userId="b93e1b06-435e-4a0d-a64c-7d2aa3136599" providerId="ADAL" clId="{F02A20C2-0AD5-2046-A29F-7536BFACDDAB}" dt="2022-10-25T20:44:21.097" v="204"/>
          <ac:spMkLst>
            <pc:docMk/>
            <pc:sldMk cId="392112670" sldId="314"/>
            <ac:spMk id="17" creationId="{7470AE9E-A3AA-F875-021A-D6DB4E1A51D5}"/>
          </ac:spMkLst>
        </pc:spChg>
        <pc:spChg chg="add del mod">
          <ac:chgData name="Voshage, Brit M" userId="b93e1b06-435e-4a0d-a64c-7d2aa3136599" providerId="ADAL" clId="{F02A20C2-0AD5-2046-A29F-7536BFACDDAB}" dt="2022-10-25T20:44:34.907" v="227" actId="20577"/>
          <ac:spMkLst>
            <pc:docMk/>
            <pc:sldMk cId="392112670" sldId="314"/>
            <ac:spMk id="18" creationId="{8835D489-032D-3956-4E46-7E9A4DF00C28}"/>
          </ac:spMkLst>
        </pc:spChg>
        <pc:spChg chg="add del mod">
          <ac:chgData name="Voshage, Brit M" userId="b93e1b06-435e-4a0d-a64c-7d2aa3136599" providerId="ADAL" clId="{F02A20C2-0AD5-2046-A29F-7536BFACDDAB}" dt="2022-10-25T20:46:37.389" v="259"/>
          <ac:spMkLst>
            <pc:docMk/>
            <pc:sldMk cId="392112670" sldId="314"/>
            <ac:spMk id="19" creationId="{ABF7F310-967D-2ABE-F659-EAA6366F300D}"/>
          </ac:spMkLst>
        </pc:spChg>
        <pc:spChg chg="add mod">
          <ac:chgData name="Voshage, Brit M" userId="b93e1b06-435e-4a0d-a64c-7d2aa3136599" providerId="ADAL" clId="{F02A20C2-0AD5-2046-A29F-7536BFACDDAB}" dt="2022-11-02T13:52:20.226" v="283"/>
          <ac:spMkLst>
            <pc:docMk/>
            <pc:sldMk cId="392112670" sldId="314"/>
            <ac:spMk id="20" creationId="{376B9F64-5EB6-FD0F-CF1A-0CF00EF7E2B7}"/>
          </ac:spMkLst>
        </pc:spChg>
      </pc:sldChg>
      <pc:sldChg chg="addSp delSp modSp mod">
        <pc:chgData name="Voshage, Brit M" userId="b93e1b06-435e-4a0d-a64c-7d2aa3136599" providerId="ADAL" clId="{F02A20C2-0AD5-2046-A29F-7536BFACDDAB}" dt="2022-11-09T14:06:41.029" v="430"/>
        <pc:sldMkLst>
          <pc:docMk/>
          <pc:sldMk cId="1569739709" sldId="315"/>
        </pc:sldMkLst>
        <pc:spChg chg="add del mod">
          <ac:chgData name="Voshage, Brit M" userId="b93e1b06-435e-4a0d-a64c-7d2aa3136599" providerId="ADAL" clId="{F02A20C2-0AD5-2046-A29F-7536BFACDDAB}" dt="2022-11-08T00:59:25.465" v="327"/>
          <ac:spMkLst>
            <pc:docMk/>
            <pc:sldMk cId="1569739709" sldId="315"/>
            <ac:spMk id="2" creationId="{504B88AA-6674-8BC5-5E70-6B48CCD4ECDC}"/>
          </ac:spMkLst>
        </pc:spChg>
        <pc:spChg chg="add mod">
          <ac:chgData name="Voshage, Brit M" userId="b93e1b06-435e-4a0d-a64c-7d2aa3136599" providerId="ADAL" clId="{F02A20C2-0AD5-2046-A29F-7536BFACDDAB}" dt="2022-11-09T14:06:41.029" v="430"/>
          <ac:spMkLst>
            <pc:docMk/>
            <pc:sldMk cId="1569739709" sldId="315"/>
            <ac:spMk id="2" creationId="{A4ECCBCE-3CD8-1A69-9A45-7E7148893D02}"/>
          </ac:spMkLst>
        </pc:spChg>
        <pc:spChg chg="add mod">
          <ac:chgData name="Voshage, Brit M" userId="b93e1b06-435e-4a0d-a64c-7d2aa3136599" providerId="ADAL" clId="{F02A20C2-0AD5-2046-A29F-7536BFACDDAB}" dt="2022-11-08T00:59:49.221" v="328"/>
          <ac:spMkLst>
            <pc:docMk/>
            <pc:sldMk cId="1569739709" sldId="315"/>
            <ac:spMk id="3" creationId="{AC4F58E8-9408-C442-2FCA-1BAD7DDCE7C3}"/>
          </ac:spMkLst>
        </pc:spChg>
        <pc:spChg chg="add del mod">
          <ac:chgData name="Voshage, Brit M" userId="b93e1b06-435e-4a0d-a64c-7d2aa3136599" providerId="ADAL" clId="{F02A20C2-0AD5-2046-A29F-7536BFACDDAB}" dt="2022-11-08T01:00:34.669" v="345"/>
          <ac:spMkLst>
            <pc:docMk/>
            <pc:sldMk cId="1569739709" sldId="315"/>
            <ac:spMk id="4" creationId="{624C6BEE-BBF7-8049-CC73-3FB8DE8E8D08}"/>
          </ac:spMkLst>
        </pc:spChg>
        <pc:spChg chg="add mod">
          <ac:chgData name="Voshage, Brit M" userId="b93e1b06-435e-4a0d-a64c-7d2aa3136599" providerId="ADAL" clId="{F02A20C2-0AD5-2046-A29F-7536BFACDDAB}" dt="2022-11-08T01:00:33.107" v="343" actId="1076"/>
          <ac:spMkLst>
            <pc:docMk/>
            <pc:sldMk cId="1569739709" sldId="315"/>
            <ac:spMk id="5" creationId="{5FA54554-A288-16A7-FE0F-27484EB2A311}"/>
          </ac:spMkLst>
        </pc:spChg>
        <pc:spChg chg="del mod">
          <ac:chgData name="Voshage, Brit M" userId="b93e1b06-435e-4a0d-a64c-7d2aa3136599" providerId="ADAL" clId="{F02A20C2-0AD5-2046-A29F-7536BFACDDAB}" dt="2022-11-08T01:04:34.324" v="418" actId="478"/>
          <ac:spMkLst>
            <pc:docMk/>
            <pc:sldMk cId="1569739709" sldId="315"/>
            <ac:spMk id="6" creationId="{036D7EF0-10A0-4888-A575-F8A6265E1B33}"/>
          </ac:spMkLst>
        </pc:spChg>
        <pc:spChg chg="add del mod">
          <ac:chgData name="Voshage, Brit M" userId="b93e1b06-435e-4a0d-a64c-7d2aa3136599" providerId="ADAL" clId="{F02A20C2-0AD5-2046-A29F-7536BFACDDAB}" dt="2022-11-08T01:01:26.049" v="358"/>
          <ac:spMkLst>
            <pc:docMk/>
            <pc:sldMk cId="1569739709" sldId="315"/>
            <ac:spMk id="10" creationId="{1DAFFF09-9926-FB80-796D-15B6A97D37E5}"/>
          </ac:spMkLst>
        </pc:spChg>
        <pc:spChg chg="mod">
          <ac:chgData name="Voshage, Brit M" userId="b93e1b06-435e-4a0d-a64c-7d2aa3136599" providerId="ADAL" clId="{F02A20C2-0AD5-2046-A29F-7536BFACDDAB}" dt="2022-11-08T01:04:38.516" v="419" actId="1076"/>
          <ac:spMkLst>
            <pc:docMk/>
            <pc:sldMk cId="1569739709" sldId="315"/>
            <ac:spMk id="12" creationId="{9C347281-C5D1-4054-A527-596B4CD8B484}"/>
          </ac:spMkLst>
        </pc:spChg>
        <pc:spChg chg="add mod">
          <ac:chgData name="Voshage, Brit M" userId="b93e1b06-435e-4a0d-a64c-7d2aa3136599" providerId="ADAL" clId="{F02A20C2-0AD5-2046-A29F-7536BFACDDAB}" dt="2022-11-08T01:01:23.876" v="356" actId="1076"/>
          <ac:spMkLst>
            <pc:docMk/>
            <pc:sldMk cId="1569739709" sldId="315"/>
            <ac:spMk id="16" creationId="{2AFD6390-D615-3121-16FD-892E498E45DF}"/>
          </ac:spMkLst>
        </pc:spChg>
        <pc:spChg chg="add del mod">
          <ac:chgData name="Voshage, Brit M" userId="b93e1b06-435e-4a0d-a64c-7d2aa3136599" providerId="ADAL" clId="{F02A20C2-0AD5-2046-A29F-7536BFACDDAB}" dt="2022-11-08T01:02:46.570" v="374"/>
          <ac:spMkLst>
            <pc:docMk/>
            <pc:sldMk cId="1569739709" sldId="315"/>
            <ac:spMk id="17" creationId="{1200D081-5F59-33EC-9E2C-4C15DA08BCFF}"/>
          </ac:spMkLst>
        </pc:spChg>
        <pc:spChg chg="add mod">
          <ac:chgData name="Voshage, Brit M" userId="b93e1b06-435e-4a0d-a64c-7d2aa3136599" providerId="ADAL" clId="{F02A20C2-0AD5-2046-A29F-7536BFACDDAB}" dt="2022-11-08T01:02:42.642" v="372" actId="1076"/>
          <ac:spMkLst>
            <pc:docMk/>
            <pc:sldMk cId="1569739709" sldId="315"/>
            <ac:spMk id="18" creationId="{DAB78E7D-BB6D-6B03-3E44-A0DD9A1C97B2}"/>
          </ac:spMkLst>
        </pc:spChg>
        <pc:spChg chg="add del mod">
          <ac:chgData name="Voshage, Brit M" userId="b93e1b06-435e-4a0d-a64c-7d2aa3136599" providerId="ADAL" clId="{F02A20C2-0AD5-2046-A29F-7536BFACDDAB}" dt="2022-11-08T01:04:09.645" v="399"/>
          <ac:spMkLst>
            <pc:docMk/>
            <pc:sldMk cId="1569739709" sldId="315"/>
            <ac:spMk id="20" creationId="{7B799A43-4B84-29D4-1B1F-2635CB2630AB}"/>
          </ac:spMkLst>
        </pc:spChg>
        <pc:spChg chg="add mod">
          <ac:chgData name="Voshage, Brit M" userId="b93e1b06-435e-4a0d-a64c-7d2aa3136599" providerId="ADAL" clId="{F02A20C2-0AD5-2046-A29F-7536BFACDDAB}" dt="2022-11-08T01:03:10.282" v="377" actId="1076"/>
          <ac:spMkLst>
            <pc:docMk/>
            <pc:sldMk cId="1569739709" sldId="315"/>
            <ac:spMk id="21" creationId="{BD40E53F-D35B-F498-F87E-F4055D47A4D8}"/>
          </ac:spMkLst>
        </pc:spChg>
        <pc:graphicFrameChg chg="mod modGraphic">
          <ac:chgData name="Voshage, Brit M" userId="b93e1b06-435e-4a0d-a64c-7d2aa3136599" providerId="ADAL" clId="{F02A20C2-0AD5-2046-A29F-7536BFACDDAB}" dt="2022-11-08T00:58:18.427" v="312" actId="20577"/>
          <ac:graphicFrameMkLst>
            <pc:docMk/>
            <pc:sldMk cId="1569739709" sldId="315"/>
            <ac:graphicFrameMk id="7" creationId="{00000000-0000-0000-0000-000000000000}"/>
          </ac:graphicFrameMkLst>
        </pc:graphicFrameChg>
      </pc:sldChg>
    </pc:docChg>
  </pc:docChgLst>
  <pc:docChgLst>
    <pc:chgData name="Voshage, Brit M" userId="S::oq1658pz@minnstate.edu::b93e1b06-435e-4a0d-a64c-7d2aa3136599" providerId="AD" clId="Web-{6AC60F58-3694-43AF-A286-94628E203AD8}"/>
    <pc:docChg chg="modSld">
      <pc:chgData name="Voshage, Brit M" userId="S::oq1658pz@minnstate.edu::b93e1b06-435e-4a0d-a64c-7d2aa3136599" providerId="AD" clId="Web-{6AC60F58-3694-43AF-A286-94628E203AD8}" dt="2022-10-25T20:40:53.296" v="62"/>
      <pc:docMkLst>
        <pc:docMk/>
      </pc:docMkLst>
      <pc:sldChg chg="modSp">
        <pc:chgData name="Voshage, Brit M" userId="S::oq1658pz@minnstate.edu::b93e1b06-435e-4a0d-a64c-7d2aa3136599" providerId="AD" clId="Web-{6AC60F58-3694-43AF-A286-94628E203AD8}" dt="2022-10-25T20:33:15.048" v="6" actId="20577"/>
        <pc:sldMkLst>
          <pc:docMk/>
          <pc:sldMk cId="3319893498" sldId="294"/>
        </pc:sldMkLst>
        <pc:spChg chg="mod">
          <ac:chgData name="Voshage, Brit M" userId="S::oq1658pz@minnstate.edu::b93e1b06-435e-4a0d-a64c-7d2aa3136599" providerId="AD" clId="Web-{6AC60F58-3694-43AF-A286-94628E203AD8}" dt="2022-10-25T20:32:10.658" v="4" actId="20577"/>
          <ac:spMkLst>
            <pc:docMk/>
            <pc:sldMk cId="3319893498" sldId="294"/>
            <ac:spMk id="8" creationId="{00000000-0000-0000-0000-000000000000}"/>
          </ac:spMkLst>
        </pc:spChg>
        <pc:spChg chg="mod">
          <ac:chgData name="Voshage, Brit M" userId="S::oq1658pz@minnstate.edu::b93e1b06-435e-4a0d-a64c-7d2aa3136599" providerId="AD" clId="Web-{6AC60F58-3694-43AF-A286-94628E203AD8}" dt="2022-10-25T20:33:15.048" v="6" actId="20577"/>
          <ac:spMkLst>
            <pc:docMk/>
            <pc:sldMk cId="3319893498" sldId="294"/>
            <ac:spMk id="14" creationId="{00000000-0000-0000-0000-000000000000}"/>
          </ac:spMkLst>
        </pc:spChg>
      </pc:sldChg>
      <pc:sldChg chg="modSp">
        <pc:chgData name="Voshage, Brit M" userId="S::oq1658pz@minnstate.edu::b93e1b06-435e-4a0d-a64c-7d2aa3136599" providerId="AD" clId="Web-{6AC60F58-3694-43AF-A286-94628E203AD8}" dt="2022-10-25T20:36:22.375" v="26"/>
        <pc:sldMkLst>
          <pc:docMk/>
          <pc:sldMk cId="2395633182" sldId="308"/>
        </pc:sldMkLst>
        <pc:graphicFrameChg chg="mod modGraphic">
          <ac:chgData name="Voshage, Brit M" userId="S::oq1658pz@minnstate.edu::b93e1b06-435e-4a0d-a64c-7d2aa3136599" providerId="AD" clId="Web-{6AC60F58-3694-43AF-A286-94628E203AD8}" dt="2022-10-25T20:36:22.375" v="26"/>
          <ac:graphicFrameMkLst>
            <pc:docMk/>
            <pc:sldMk cId="2395633182" sldId="308"/>
            <ac:graphicFrameMk id="7" creationId="{00000000-0000-0000-0000-000000000000}"/>
          </ac:graphicFrameMkLst>
        </pc:graphicFrameChg>
      </pc:sldChg>
      <pc:sldChg chg="delSp modSp">
        <pc:chgData name="Voshage, Brit M" userId="S::oq1658pz@minnstate.edu::b93e1b06-435e-4a0d-a64c-7d2aa3136599" providerId="AD" clId="Web-{6AC60F58-3694-43AF-A286-94628E203AD8}" dt="2022-10-25T20:40:34.077" v="58" actId="20577"/>
        <pc:sldMkLst>
          <pc:docMk/>
          <pc:sldMk cId="1905477397" sldId="309"/>
        </pc:sldMkLst>
        <pc:spChg chg="mod">
          <ac:chgData name="Voshage, Brit M" userId="S::oq1658pz@minnstate.edu::b93e1b06-435e-4a0d-a64c-7d2aa3136599" providerId="AD" clId="Web-{6AC60F58-3694-43AF-A286-94628E203AD8}" dt="2022-10-25T20:40:34.077" v="58" actId="20577"/>
          <ac:spMkLst>
            <pc:docMk/>
            <pc:sldMk cId="1905477397" sldId="309"/>
            <ac:spMk id="4" creationId="{74D7B974-572B-443D-BB83-A15B599D3807}"/>
          </ac:spMkLst>
        </pc:spChg>
        <pc:spChg chg="del">
          <ac:chgData name="Voshage, Brit M" userId="S::oq1658pz@minnstate.edu::b93e1b06-435e-4a0d-a64c-7d2aa3136599" providerId="AD" clId="Web-{6AC60F58-3694-43AF-A286-94628E203AD8}" dt="2022-10-25T20:38:20.875" v="27"/>
          <ac:spMkLst>
            <pc:docMk/>
            <pc:sldMk cId="1905477397" sldId="309"/>
            <ac:spMk id="5" creationId="{4E1ECF8A-6690-4BD0-8041-D7958CAFB311}"/>
          </ac:spMkLst>
        </pc:spChg>
      </pc:sldChg>
      <pc:sldChg chg="addSp delSp modSp">
        <pc:chgData name="Voshage, Brit M" userId="S::oq1658pz@minnstate.edu::b93e1b06-435e-4a0d-a64c-7d2aa3136599" providerId="AD" clId="Web-{6AC60F58-3694-43AF-A286-94628E203AD8}" dt="2022-10-25T20:40:53.296" v="62"/>
        <pc:sldMkLst>
          <pc:docMk/>
          <pc:sldMk cId="392112670" sldId="314"/>
        </pc:sldMkLst>
        <pc:spChg chg="add del mod">
          <ac:chgData name="Voshage, Brit M" userId="S::oq1658pz@minnstate.edu::b93e1b06-435e-4a0d-a64c-7d2aa3136599" providerId="AD" clId="Web-{6AC60F58-3694-43AF-A286-94628E203AD8}" dt="2022-10-25T20:39:41.390" v="44"/>
          <ac:spMkLst>
            <pc:docMk/>
            <pc:sldMk cId="392112670" sldId="314"/>
            <ac:spMk id="2" creationId="{609F89A5-4F74-05A6-2A98-84FCD3DEAD57}"/>
          </ac:spMkLst>
        </pc:spChg>
        <pc:spChg chg="add del">
          <ac:chgData name="Voshage, Brit M" userId="S::oq1658pz@minnstate.edu::b93e1b06-435e-4a0d-a64c-7d2aa3136599" providerId="AD" clId="Web-{6AC60F58-3694-43AF-A286-94628E203AD8}" dt="2022-10-25T20:39:28.609" v="37"/>
          <ac:spMkLst>
            <pc:docMk/>
            <pc:sldMk cId="392112670" sldId="314"/>
            <ac:spMk id="3" creationId="{1C4403BC-D026-3FA7-8DD9-A054486C30DB}"/>
          </ac:spMkLst>
        </pc:spChg>
        <pc:spChg chg="add del mod">
          <ac:chgData name="Voshage, Brit M" userId="S::oq1658pz@minnstate.edu::b93e1b06-435e-4a0d-a64c-7d2aa3136599" providerId="AD" clId="Web-{6AC60F58-3694-43AF-A286-94628E203AD8}" dt="2022-10-25T20:40:53.296" v="62"/>
          <ac:spMkLst>
            <pc:docMk/>
            <pc:sldMk cId="392112670" sldId="314"/>
            <ac:spMk id="4" creationId="{F47145A9-C105-CC3A-0031-C196C3233F5F}"/>
          </ac:spMkLst>
        </pc:spChg>
        <pc:graphicFrameChg chg="mod modGraphic">
          <ac:chgData name="Voshage, Brit M" userId="S::oq1658pz@minnstate.edu::b93e1b06-435e-4a0d-a64c-7d2aa3136599" providerId="AD" clId="Web-{6AC60F58-3694-43AF-A286-94628E203AD8}" dt="2022-10-25T20:36:14.797" v="24"/>
          <ac:graphicFrameMkLst>
            <pc:docMk/>
            <pc:sldMk cId="392112670" sldId="314"/>
            <ac:graphicFrameMk id="7" creationId="{00000000-0000-0000-0000-000000000000}"/>
          </ac:graphicFrameMkLst>
        </pc:graphicFrameChg>
      </pc:sldChg>
    </pc:docChg>
  </pc:docChgLst>
  <pc:docChgLst>
    <pc:chgData name="Voshage, Brit M" userId="b93e1b06-435e-4a0d-a64c-7d2aa3136599" providerId="ADAL" clId="{D3A3D2C0-8C3C-BD44-8AB3-57AB9234A7DF}"/>
    <pc:docChg chg="custSel modSld">
      <pc:chgData name="Voshage, Brit M" userId="b93e1b06-435e-4a0d-a64c-7d2aa3136599" providerId="ADAL" clId="{D3A3D2C0-8C3C-BD44-8AB3-57AB9234A7DF}" dt="2024-01-03T19:03:53.375" v="76" actId="20577"/>
      <pc:docMkLst>
        <pc:docMk/>
      </pc:docMkLst>
      <pc:sldChg chg="modSp mod">
        <pc:chgData name="Voshage, Brit M" userId="b93e1b06-435e-4a0d-a64c-7d2aa3136599" providerId="ADAL" clId="{D3A3D2C0-8C3C-BD44-8AB3-57AB9234A7DF}" dt="2024-01-03T19:03:53.375" v="76" actId="20577"/>
        <pc:sldMkLst>
          <pc:docMk/>
          <pc:sldMk cId="3319893498" sldId="294"/>
        </pc:sldMkLst>
        <pc:spChg chg="mod">
          <ac:chgData name="Voshage, Brit M" userId="b93e1b06-435e-4a0d-a64c-7d2aa3136599" providerId="ADAL" clId="{D3A3D2C0-8C3C-BD44-8AB3-57AB9234A7DF}" dt="2024-01-03T19:03:45.918" v="61" actId="20577"/>
          <ac:spMkLst>
            <pc:docMk/>
            <pc:sldMk cId="3319893498" sldId="294"/>
            <ac:spMk id="9" creationId="{00000000-0000-0000-0000-000000000000}"/>
          </ac:spMkLst>
        </pc:spChg>
        <pc:spChg chg="mod">
          <ac:chgData name="Voshage, Brit M" userId="b93e1b06-435e-4a0d-a64c-7d2aa3136599" providerId="ADAL" clId="{D3A3D2C0-8C3C-BD44-8AB3-57AB9234A7DF}" dt="2024-01-03T19:03:30.253" v="33" actId="20577"/>
          <ac:spMkLst>
            <pc:docMk/>
            <pc:sldMk cId="3319893498" sldId="294"/>
            <ac:spMk id="12" creationId="{00000000-0000-0000-0000-000000000000}"/>
          </ac:spMkLst>
        </pc:spChg>
        <pc:spChg chg="mod">
          <ac:chgData name="Voshage, Brit M" userId="b93e1b06-435e-4a0d-a64c-7d2aa3136599" providerId="ADAL" clId="{D3A3D2C0-8C3C-BD44-8AB3-57AB9234A7DF}" dt="2024-01-03T19:03:37.051" v="52" actId="20577"/>
          <ac:spMkLst>
            <pc:docMk/>
            <pc:sldMk cId="3319893498" sldId="294"/>
            <ac:spMk id="14" creationId="{00000000-0000-0000-0000-000000000000}"/>
          </ac:spMkLst>
        </pc:spChg>
        <pc:spChg chg="mod">
          <ac:chgData name="Voshage, Brit M" userId="b93e1b06-435e-4a0d-a64c-7d2aa3136599" providerId="ADAL" clId="{D3A3D2C0-8C3C-BD44-8AB3-57AB9234A7DF}" dt="2024-01-03T19:03:53.375" v="76" actId="20577"/>
          <ac:spMkLst>
            <pc:docMk/>
            <pc:sldMk cId="3319893498" sldId="294"/>
            <ac:spMk id="15" creationId="{00000000-0000-0000-0000-000000000000}"/>
          </ac:spMkLst>
        </pc:spChg>
        <pc:spChg chg="mod">
          <ac:chgData name="Voshage, Brit M" userId="b93e1b06-435e-4a0d-a64c-7d2aa3136599" providerId="ADAL" clId="{D3A3D2C0-8C3C-BD44-8AB3-57AB9234A7DF}" dt="2024-01-03T19:03:26.277" v="31" actId="313"/>
          <ac:spMkLst>
            <pc:docMk/>
            <pc:sldMk cId="3319893498" sldId="294"/>
            <ac:spMk id="18" creationId="{00000000-0000-0000-0000-000000000000}"/>
          </ac:spMkLst>
        </pc:spChg>
        <pc:spChg chg="mod">
          <ac:chgData name="Voshage, Brit M" userId="b93e1b06-435e-4a0d-a64c-7d2aa3136599" providerId="ADAL" clId="{D3A3D2C0-8C3C-BD44-8AB3-57AB9234A7DF}" dt="2024-01-03T19:03:22.533" v="30" actId="20577"/>
          <ac:spMkLst>
            <pc:docMk/>
            <pc:sldMk cId="3319893498" sldId="294"/>
            <ac:spMk id="19" creationId="{00000000-0000-0000-0000-000000000000}"/>
          </ac:spMkLst>
        </pc:spChg>
      </pc:sldChg>
    </pc:docChg>
  </pc:docChgLst>
  <pc:docChgLst>
    <pc:chgData name="Voshage, Brit M" userId="b93e1b06-435e-4a0d-a64c-7d2aa3136599" providerId="ADAL" clId="{F86CFD55-6FD7-4F45-BB94-E25DB0D579DC}"/>
    <pc:docChg chg="modSld">
      <pc:chgData name="Voshage, Brit M" userId="b93e1b06-435e-4a0d-a64c-7d2aa3136599" providerId="ADAL" clId="{F86CFD55-6FD7-4F45-BB94-E25DB0D579DC}" dt="2022-12-16T19:27:29.563" v="0"/>
      <pc:docMkLst>
        <pc:docMk/>
      </pc:docMkLst>
      <pc:sldChg chg="modSp">
        <pc:chgData name="Voshage, Brit M" userId="b93e1b06-435e-4a0d-a64c-7d2aa3136599" providerId="ADAL" clId="{F86CFD55-6FD7-4F45-BB94-E25DB0D579DC}" dt="2022-12-16T19:27:29.563" v="0"/>
        <pc:sldMkLst>
          <pc:docMk/>
          <pc:sldMk cId="3088572178" sldId="344"/>
        </pc:sldMkLst>
        <pc:spChg chg="mod">
          <ac:chgData name="Voshage, Brit M" userId="b93e1b06-435e-4a0d-a64c-7d2aa3136599" providerId="ADAL" clId="{F86CFD55-6FD7-4F45-BB94-E25DB0D579DC}" dt="2022-12-16T19:27:29.563" v="0"/>
          <ac:spMkLst>
            <pc:docMk/>
            <pc:sldMk cId="3088572178" sldId="344"/>
            <ac:spMk id="11" creationId="{00000000-0000-0000-0000-000000000000}"/>
          </ac:spMkLst>
        </pc:spChg>
      </pc:sldChg>
    </pc:docChg>
  </pc:docChgLst>
  <pc:docChgLst>
    <pc:chgData name="WSU-Nursing Sim Lab" userId="3a3d7559-6db8-447e-9a23-dd429e773d2d" providerId="ADAL" clId="{6771555D-64AF-4586-9C54-CE4183D109D5}"/>
    <pc:docChg chg="modSld">
      <pc:chgData name="WSU-Nursing Sim Lab" userId="3a3d7559-6db8-447e-9a23-dd429e773d2d" providerId="ADAL" clId="{6771555D-64AF-4586-9C54-CE4183D109D5}" dt="2022-09-21T12:54:52.825" v="30"/>
      <pc:docMkLst>
        <pc:docMk/>
      </pc:docMkLst>
      <pc:sldChg chg="modSp mod">
        <pc:chgData name="WSU-Nursing Sim Lab" userId="3a3d7559-6db8-447e-9a23-dd429e773d2d" providerId="ADAL" clId="{6771555D-64AF-4586-9C54-CE4183D109D5}" dt="2022-09-07T15:11:29.064" v="28" actId="20577"/>
        <pc:sldMkLst>
          <pc:docMk/>
          <pc:sldMk cId="3319893498" sldId="294"/>
        </pc:sldMkLst>
        <pc:spChg chg="mod">
          <ac:chgData name="WSU-Nursing Sim Lab" userId="3a3d7559-6db8-447e-9a23-dd429e773d2d" providerId="ADAL" clId="{6771555D-64AF-4586-9C54-CE4183D109D5}" dt="2022-09-07T15:11:29.064" v="28" actId="20577"/>
          <ac:spMkLst>
            <pc:docMk/>
            <pc:sldMk cId="3319893498" sldId="294"/>
            <ac:spMk id="12" creationId="{00000000-0000-0000-0000-000000000000}"/>
          </ac:spMkLst>
        </pc:spChg>
      </pc:sldChg>
      <pc:sldChg chg="modSp">
        <pc:chgData name="WSU-Nursing Sim Lab" userId="3a3d7559-6db8-447e-9a23-dd429e773d2d" providerId="ADAL" clId="{6771555D-64AF-4586-9C54-CE4183D109D5}" dt="2022-09-21T12:54:52.825" v="30"/>
        <pc:sldMkLst>
          <pc:docMk/>
          <pc:sldMk cId="1080168714" sldId="304"/>
        </pc:sldMkLst>
        <pc:spChg chg="mod">
          <ac:chgData name="WSU-Nursing Sim Lab" userId="3a3d7559-6db8-447e-9a23-dd429e773d2d" providerId="ADAL" clId="{6771555D-64AF-4586-9C54-CE4183D109D5}" dt="2022-09-21T12:54:52.825" v="30"/>
          <ac:spMkLst>
            <pc:docMk/>
            <pc:sldMk cId="1080168714" sldId="304"/>
            <ac:spMk id="24" creationId="{89F3859B-FAB4-C5AA-48B0-2185F957E765}"/>
          </ac:spMkLst>
        </pc:spChg>
        <pc:spChg chg="mod">
          <ac:chgData name="WSU-Nursing Sim Lab" userId="3a3d7559-6db8-447e-9a23-dd429e773d2d" providerId="ADAL" clId="{6771555D-64AF-4586-9C54-CE4183D109D5}" dt="2022-09-21T12:54:00.667" v="29"/>
          <ac:spMkLst>
            <pc:docMk/>
            <pc:sldMk cId="1080168714" sldId="304"/>
            <ac:spMk id="27" creationId="{C4480AD6-9C4F-C097-0D2E-74EB6574F875}"/>
          </ac:spMkLst>
        </pc:spChg>
      </pc:sldChg>
    </pc:docChg>
  </pc:docChgLst>
  <pc:docChgLst>
    <pc:chgData name="Voshage, Brit M" userId="b93e1b06-435e-4a0d-a64c-7d2aa3136599" providerId="ADAL" clId="{143B0B04-2F84-6C4D-BC3D-11C967635760}"/>
    <pc:docChg chg="modSld">
      <pc:chgData name="Voshage, Brit M" userId="b93e1b06-435e-4a0d-a64c-7d2aa3136599" providerId="ADAL" clId="{143B0B04-2F84-6C4D-BC3D-11C967635760}" dt="2023-02-07T16:30:35.601" v="11" actId="20577"/>
      <pc:docMkLst>
        <pc:docMk/>
      </pc:docMkLst>
      <pc:sldChg chg="addSp modSp">
        <pc:chgData name="Voshage, Brit M" userId="b93e1b06-435e-4a0d-a64c-7d2aa3136599" providerId="ADAL" clId="{143B0B04-2F84-6C4D-BC3D-11C967635760}" dt="2023-02-07T16:30:11.770" v="0" actId="767"/>
        <pc:sldMkLst>
          <pc:docMk/>
          <pc:sldMk cId="1890839682" sldId="257"/>
        </pc:sldMkLst>
        <pc:spChg chg="add mod">
          <ac:chgData name="Voshage, Brit M" userId="b93e1b06-435e-4a0d-a64c-7d2aa3136599" providerId="ADAL" clId="{143B0B04-2F84-6C4D-BC3D-11C967635760}" dt="2023-02-07T16:30:11.770" v="0" actId="767"/>
          <ac:spMkLst>
            <pc:docMk/>
            <pc:sldMk cId="1890839682" sldId="257"/>
            <ac:spMk id="2" creationId="{A5FEA10F-B9E8-D3FE-7DC7-8E8A003B7E6A}"/>
          </ac:spMkLst>
        </pc:spChg>
      </pc:sldChg>
      <pc:sldChg chg="modSp mod">
        <pc:chgData name="Voshage, Brit M" userId="b93e1b06-435e-4a0d-a64c-7d2aa3136599" providerId="ADAL" clId="{143B0B04-2F84-6C4D-BC3D-11C967635760}" dt="2023-02-07T16:30:35.601" v="11" actId="20577"/>
        <pc:sldMkLst>
          <pc:docMk/>
          <pc:sldMk cId="1080168714" sldId="304"/>
        </pc:sldMkLst>
        <pc:spChg chg="mod">
          <ac:chgData name="Voshage, Brit M" userId="b93e1b06-435e-4a0d-a64c-7d2aa3136599" providerId="ADAL" clId="{143B0B04-2F84-6C4D-BC3D-11C967635760}" dt="2023-02-07T16:30:30.748" v="5" actId="20577"/>
          <ac:spMkLst>
            <pc:docMk/>
            <pc:sldMk cId="1080168714" sldId="304"/>
            <ac:spMk id="22" creationId="{E07C2EAB-21D2-F57C-08A9-3EE6B017D483}"/>
          </ac:spMkLst>
        </pc:spChg>
        <pc:spChg chg="mod">
          <ac:chgData name="Voshage, Brit M" userId="b93e1b06-435e-4a0d-a64c-7d2aa3136599" providerId="ADAL" clId="{143B0B04-2F84-6C4D-BC3D-11C967635760}" dt="2023-02-07T16:30:35.601" v="11" actId="20577"/>
          <ac:spMkLst>
            <pc:docMk/>
            <pc:sldMk cId="1080168714" sldId="304"/>
            <ac:spMk id="27" creationId="{C4480AD6-9C4F-C097-0D2E-74EB6574F875}"/>
          </ac:spMkLst>
        </pc:spChg>
      </pc:sldChg>
    </pc:docChg>
  </pc:docChgLst>
  <pc:docChgLst>
    <pc:chgData name="Voshage, Brit M" userId="b93e1b06-435e-4a0d-a64c-7d2aa3136599" providerId="ADAL" clId="{0590CCA8-DC4A-9945-B529-9DA0781760D1}"/>
    <pc:docChg chg="undo custSel modSld">
      <pc:chgData name="Voshage, Brit M" userId="b93e1b06-435e-4a0d-a64c-7d2aa3136599" providerId="ADAL" clId="{0590CCA8-DC4A-9945-B529-9DA0781760D1}" dt="2022-09-20T16:19:18.016" v="564" actId="1076"/>
      <pc:docMkLst>
        <pc:docMk/>
      </pc:docMkLst>
      <pc:sldChg chg="modSp mod">
        <pc:chgData name="Voshage, Brit M" userId="b93e1b06-435e-4a0d-a64c-7d2aa3136599" providerId="ADAL" clId="{0590CCA8-DC4A-9945-B529-9DA0781760D1}" dt="2022-09-13T00:20:48.169" v="28"/>
        <pc:sldMkLst>
          <pc:docMk/>
          <pc:sldMk cId="3319893498" sldId="294"/>
        </pc:sldMkLst>
        <pc:spChg chg="mod">
          <ac:chgData name="Voshage, Brit M" userId="b93e1b06-435e-4a0d-a64c-7d2aa3136599" providerId="ADAL" clId="{0590CCA8-DC4A-9945-B529-9DA0781760D1}" dt="2022-09-13T00:20:42.319" v="27" actId="20577"/>
          <ac:spMkLst>
            <pc:docMk/>
            <pc:sldMk cId="3319893498" sldId="294"/>
            <ac:spMk id="5" creationId="{00000000-0000-0000-0000-000000000000}"/>
          </ac:spMkLst>
        </pc:spChg>
        <pc:spChg chg="mod">
          <ac:chgData name="Voshage, Brit M" userId="b93e1b06-435e-4a0d-a64c-7d2aa3136599" providerId="ADAL" clId="{0590CCA8-DC4A-9945-B529-9DA0781760D1}" dt="2022-09-13T00:20:48.169" v="28"/>
          <ac:spMkLst>
            <pc:docMk/>
            <pc:sldMk cId="3319893498" sldId="294"/>
            <ac:spMk id="18" creationId="{00000000-0000-0000-0000-000000000000}"/>
          </ac:spMkLst>
        </pc:spChg>
      </pc:sldChg>
      <pc:sldChg chg="modSp mod">
        <pc:chgData name="Voshage, Brit M" userId="b93e1b06-435e-4a0d-a64c-7d2aa3136599" providerId="ADAL" clId="{0590CCA8-DC4A-9945-B529-9DA0781760D1}" dt="2022-09-20T16:18:46.109" v="561"/>
        <pc:sldMkLst>
          <pc:docMk/>
          <pc:sldMk cId="341710027" sldId="302"/>
        </pc:sldMkLst>
        <pc:spChg chg="mod">
          <ac:chgData name="Voshage, Brit M" userId="b93e1b06-435e-4a0d-a64c-7d2aa3136599" providerId="ADAL" clId="{0590CCA8-DC4A-9945-B529-9DA0781760D1}" dt="2022-09-20T16:18:46.109" v="561"/>
          <ac:spMkLst>
            <pc:docMk/>
            <pc:sldMk cId="341710027" sldId="302"/>
            <ac:spMk id="11" creationId="{00000000-0000-0000-0000-000000000000}"/>
          </ac:spMkLst>
        </pc:spChg>
        <pc:graphicFrameChg chg="mod modGraphic">
          <ac:chgData name="Voshage, Brit M" userId="b93e1b06-435e-4a0d-a64c-7d2aa3136599" providerId="ADAL" clId="{0590CCA8-DC4A-9945-B529-9DA0781760D1}" dt="2022-09-13T00:21:15.879" v="46"/>
          <ac:graphicFrameMkLst>
            <pc:docMk/>
            <pc:sldMk cId="341710027" sldId="302"/>
            <ac:graphicFrameMk id="7" creationId="{00000000-0000-0000-0000-000000000000}"/>
          </ac:graphicFrameMkLst>
        </pc:graphicFrameChg>
      </pc:sldChg>
      <pc:sldChg chg="addSp delSp modSp mod">
        <pc:chgData name="Voshage, Brit M" userId="b93e1b06-435e-4a0d-a64c-7d2aa3136599" providerId="ADAL" clId="{0590CCA8-DC4A-9945-B529-9DA0781760D1}" dt="2022-09-20T16:19:18.016" v="564" actId="1076"/>
        <pc:sldMkLst>
          <pc:docMk/>
          <pc:sldMk cId="1080168714" sldId="304"/>
        </pc:sldMkLst>
        <pc:spChg chg="del mod">
          <ac:chgData name="Voshage, Brit M" userId="b93e1b06-435e-4a0d-a64c-7d2aa3136599" providerId="ADAL" clId="{0590CCA8-DC4A-9945-B529-9DA0781760D1}" dt="2022-09-20T13:57:15.880" v="320" actId="478"/>
          <ac:spMkLst>
            <pc:docMk/>
            <pc:sldMk cId="1080168714" sldId="304"/>
            <ac:spMk id="3" creationId="{07B14EE4-5A01-4E4D-A381-8DCF1D6F8AA1}"/>
          </ac:spMkLst>
        </pc:spChg>
        <pc:spChg chg="add del">
          <ac:chgData name="Voshage, Brit M" userId="b93e1b06-435e-4a0d-a64c-7d2aa3136599" providerId="ADAL" clId="{0590CCA8-DC4A-9945-B529-9DA0781760D1}" dt="2022-09-20T13:18:39.732" v="125" actId="22"/>
          <ac:spMkLst>
            <pc:docMk/>
            <pc:sldMk cId="1080168714" sldId="304"/>
            <ac:spMk id="4" creationId="{70F480EB-E0F2-9704-6BD0-AFC82173EC6B}"/>
          </ac:spMkLst>
        </pc:spChg>
        <pc:spChg chg="add del mod">
          <ac:chgData name="Voshage, Brit M" userId="b93e1b06-435e-4a0d-a64c-7d2aa3136599" providerId="ADAL" clId="{0590CCA8-DC4A-9945-B529-9DA0781760D1}" dt="2022-09-20T13:26:21.568" v="130"/>
          <ac:spMkLst>
            <pc:docMk/>
            <pc:sldMk cId="1080168714" sldId="304"/>
            <ac:spMk id="5" creationId="{F73BF7DE-8D7D-9E2E-062D-91C36300379B}"/>
          </ac:spMkLst>
        </pc:spChg>
        <pc:spChg chg="del mod">
          <ac:chgData name="Voshage, Brit M" userId="b93e1b06-435e-4a0d-a64c-7d2aa3136599" providerId="ADAL" clId="{0590CCA8-DC4A-9945-B529-9DA0781760D1}" dt="2022-09-20T13:59:12.844" v="329" actId="478"/>
          <ac:spMkLst>
            <pc:docMk/>
            <pc:sldMk cId="1080168714" sldId="304"/>
            <ac:spMk id="6" creationId="{036D7EF0-10A0-4888-A575-F8A6265E1B33}"/>
          </ac:spMkLst>
        </pc:spChg>
        <pc:spChg chg="mod">
          <ac:chgData name="Voshage, Brit M" userId="b93e1b06-435e-4a0d-a64c-7d2aa3136599" providerId="ADAL" clId="{0590CCA8-DC4A-9945-B529-9DA0781760D1}" dt="2022-09-20T15:21:02.518" v="531"/>
          <ac:spMkLst>
            <pc:docMk/>
            <pc:sldMk cId="1080168714" sldId="304"/>
            <ac:spMk id="8" creationId="{00000000-0000-0000-0000-000000000000}"/>
          </ac:spMkLst>
        </pc:spChg>
        <pc:spChg chg="mod">
          <ac:chgData name="Voshage, Brit M" userId="b93e1b06-435e-4a0d-a64c-7d2aa3136599" providerId="ADAL" clId="{0590CCA8-DC4A-9945-B529-9DA0781760D1}" dt="2022-09-13T00:22:42.581" v="70" actId="20577"/>
          <ac:spMkLst>
            <pc:docMk/>
            <pc:sldMk cId="1080168714" sldId="304"/>
            <ac:spMk id="10" creationId="{00000000-0000-0000-0000-000000000000}"/>
          </ac:spMkLst>
        </pc:spChg>
        <pc:spChg chg="add del mod">
          <ac:chgData name="Voshage, Brit M" userId="b93e1b06-435e-4a0d-a64c-7d2aa3136599" providerId="ADAL" clId="{0590CCA8-DC4A-9945-B529-9DA0781760D1}" dt="2022-09-20T13:57:17.124" v="322"/>
          <ac:spMkLst>
            <pc:docMk/>
            <pc:sldMk cId="1080168714" sldId="304"/>
            <ac:spMk id="12" creationId="{35048839-6397-74FC-9935-ECCAEDA6DEF8}"/>
          </ac:spMkLst>
        </pc:spChg>
        <pc:spChg chg="del">
          <ac:chgData name="Voshage, Brit M" userId="b93e1b06-435e-4a0d-a64c-7d2aa3136599" providerId="ADAL" clId="{0590CCA8-DC4A-9945-B529-9DA0781760D1}" dt="2022-09-13T00:23:25.485" v="122" actId="478"/>
          <ac:spMkLst>
            <pc:docMk/>
            <pc:sldMk cId="1080168714" sldId="304"/>
            <ac:spMk id="15" creationId="{00000000-0000-0000-0000-000000000000}"/>
          </ac:spMkLst>
        </pc:spChg>
        <pc:spChg chg="add mod">
          <ac:chgData name="Voshage, Brit M" userId="b93e1b06-435e-4a0d-a64c-7d2aa3136599" providerId="ADAL" clId="{0590CCA8-DC4A-9945-B529-9DA0781760D1}" dt="2022-09-20T15:20:26.488" v="530"/>
          <ac:spMkLst>
            <pc:docMk/>
            <pc:sldMk cId="1080168714" sldId="304"/>
            <ac:spMk id="15" creationId="{641DE421-707A-8435-EBC2-78161FAE05B1}"/>
          </ac:spMkLst>
        </pc:spChg>
        <pc:spChg chg="del mod">
          <ac:chgData name="Voshage, Brit M" userId="b93e1b06-435e-4a0d-a64c-7d2aa3136599" providerId="ADAL" clId="{0590CCA8-DC4A-9945-B529-9DA0781760D1}" dt="2022-09-20T16:17:42.072" v="558" actId="478"/>
          <ac:spMkLst>
            <pc:docMk/>
            <pc:sldMk cId="1080168714" sldId="304"/>
            <ac:spMk id="16" creationId="{00000000-0000-0000-0000-000000000000}"/>
          </ac:spMkLst>
        </pc:spChg>
        <pc:spChg chg="mod">
          <ac:chgData name="Voshage, Brit M" userId="b93e1b06-435e-4a0d-a64c-7d2aa3136599" providerId="ADAL" clId="{0590CCA8-DC4A-9945-B529-9DA0781760D1}" dt="2022-09-20T13:55:29.870" v="279" actId="1076"/>
          <ac:spMkLst>
            <pc:docMk/>
            <pc:sldMk cId="1080168714" sldId="304"/>
            <ac:spMk id="17" creationId="{9C47A34E-990B-42FD-BE53-0403E7EB947B}"/>
          </ac:spMkLst>
        </pc:spChg>
        <pc:spChg chg="mod">
          <ac:chgData name="Voshage, Brit M" userId="b93e1b06-435e-4a0d-a64c-7d2aa3136599" providerId="ADAL" clId="{0590CCA8-DC4A-9945-B529-9DA0781760D1}" dt="2022-09-20T13:55:34.315" v="280" actId="1076"/>
          <ac:spMkLst>
            <pc:docMk/>
            <pc:sldMk cId="1080168714" sldId="304"/>
            <ac:spMk id="18" creationId="{020CE393-B282-4F6B-9550-CAA9A56869EF}"/>
          </ac:spMkLst>
        </pc:spChg>
        <pc:spChg chg="add mod">
          <ac:chgData name="Voshage, Brit M" userId="b93e1b06-435e-4a0d-a64c-7d2aa3136599" providerId="ADAL" clId="{0590CCA8-DC4A-9945-B529-9DA0781760D1}" dt="2022-09-20T15:21:16.385" v="532"/>
          <ac:spMkLst>
            <pc:docMk/>
            <pc:sldMk cId="1080168714" sldId="304"/>
            <ac:spMk id="21" creationId="{BC1280EC-6634-9705-98CA-1B18B27C1B6F}"/>
          </ac:spMkLst>
        </pc:spChg>
        <pc:spChg chg="add mod">
          <ac:chgData name="Voshage, Brit M" userId="b93e1b06-435e-4a0d-a64c-7d2aa3136599" providerId="ADAL" clId="{0590CCA8-DC4A-9945-B529-9DA0781760D1}" dt="2022-09-20T16:16:41.190" v="556" actId="20577"/>
          <ac:spMkLst>
            <pc:docMk/>
            <pc:sldMk cId="1080168714" sldId="304"/>
            <ac:spMk id="22" creationId="{E07C2EAB-21D2-F57C-08A9-3EE6B017D483}"/>
          </ac:spMkLst>
        </pc:spChg>
        <pc:spChg chg="add del mod">
          <ac:chgData name="Voshage, Brit M" userId="b93e1b06-435e-4a0d-a64c-7d2aa3136599" providerId="ADAL" clId="{0590CCA8-DC4A-9945-B529-9DA0781760D1}" dt="2022-09-20T13:59:16.965" v="330" actId="478"/>
          <ac:spMkLst>
            <pc:docMk/>
            <pc:sldMk cId="1080168714" sldId="304"/>
            <ac:spMk id="23" creationId="{F29A0410-0ADF-176F-1588-CC130BA3C508}"/>
          </ac:spMkLst>
        </pc:spChg>
        <pc:spChg chg="add mod">
          <ac:chgData name="Voshage, Brit M" userId="b93e1b06-435e-4a0d-a64c-7d2aa3136599" providerId="ADAL" clId="{0590CCA8-DC4A-9945-B529-9DA0781760D1}" dt="2022-09-20T15:18:08.737" v="523" actId="1076"/>
          <ac:spMkLst>
            <pc:docMk/>
            <pc:sldMk cId="1080168714" sldId="304"/>
            <ac:spMk id="24" creationId="{89F3859B-FAB4-C5AA-48B0-2185F957E765}"/>
          </ac:spMkLst>
        </pc:spChg>
        <pc:spChg chg="add mod">
          <ac:chgData name="Voshage, Brit M" userId="b93e1b06-435e-4a0d-a64c-7d2aa3136599" providerId="ADAL" clId="{0590CCA8-DC4A-9945-B529-9DA0781760D1}" dt="2022-09-20T16:19:18.016" v="564" actId="1076"/>
          <ac:spMkLst>
            <pc:docMk/>
            <pc:sldMk cId="1080168714" sldId="304"/>
            <ac:spMk id="25" creationId="{406EB600-575A-60AD-BEDB-3809B917E128}"/>
          </ac:spMkLst>
        </pc:spChg>
        <pc:spChg chg="add del mod">
          <ac:chgData name="Voshage, Brit M" userId="b93e1b06-435e-4a0d-a64c-7d2aa3136599" providerId="ADAL" clId="{0590CCA8-DC4A-9945-B529-9DA0781760D1}" dt="2022-09-20T15:17:53.234" v="520" actId="478"/>
          <ac:spMkLst>
            <pc:docMk/>
            <pc:sldMk cId="1080168714" sldId="304"/>
            <ac:spMk id="26" creationId="{67520500-B716-5A4C-AE11-1ADEE37E85F6}"/>
          </ac:spMkLst>
        </pc:spChg>
        <pc:spChg chg="add mod">
          <ac:chgData name="Voshage, Brit M" userId="b93e1b06-435e-4a0d-a64c-7d2aa3136599" providerId="ADAL" clId="{0590CCA8-DC4A-9945-B529-9DA0781760D1}" dt="2022-09-20T16:19:12.600" v="563" actId="1076"/>
          <ac:spMkLst>
            <pc:docMk/>
            <pc:sldMk cId="1080168714" sldId="304"/>
            <ac:spMk id="27" creationId="{C4480AD6-9C4F-C097-0D2E-74EB6574F875}"/>
          </ac:spMkLst>
        </pc:spChg>
        <pc:spChg chg="add del mod">
          <ac:chgData name="Voshage, Brit M" userId="b93e1b06-435e-4a0d-a64c-7d2aa3136599" providerId="ADAL" clId="{0590CCA8-DC4A-9945-B529-9DA0781760D1}" dt="2022-09-20T15:22:23.496" v="534"/>
          <ac:spMkLst>
            <pc:docMk/>
            <pc:sldMk cId="1080168714" sldId="304"/>
            <ac:spMk id="28" creationId="{D50B7015-A25C-75CC-01F5-65AD1A1FAC07}"/>
          </ac:spMkLst>
        </pc:spChg>
        <pc:spChg chg="add del mod">
          <ac:chgData name="Voshage, Brit M" userId="b93e1b06-435e-4a0d-a64c-7d2aa3136599" providerId="ADAL" clId="{0590CCA8-DC4A-9945-B529-9DA0781760D1}" dt="2022-09-20T15:22:13.515" v="533"/>
          <ac:spMkLst>
            <pc:docMk/>
            <pc:sldMk cId="1080168714" sldId="304"/>
            <ac:spMk id="29" creationId="{12B7CE58-1927-8E18-3934-A5DF7E901F75}"/>
          </ac:spMkLst>
        </pc:spChg>
        <pc:spChg chg="add del mod">
          <ac:chgData name="Voshage, Brit M" userId="b93e1b06-435e-4a0d-a64c-7d2aa3136599" providerId="ADAL" clId="{0590CCA8-DC4A-9945-B529-9DA0781760D1}" dt="2022-09-20T13:59:19.960" v="331" actId="478"/>
          <ac:spMkLst>
            <pc:docMk/>
            <pc:sldMk cId="1080168714" sldId="304"/>
            <ac:spMk id="30" creationId="{AA3E79F3-F267-1B79-22DD-03E848A9F4D8}"/>
          </ac:spMkLst>
        </pc:spChg>
        <pc:graphicFrameChg chg="mod modGraphic">
          <ac:chgData name="Voshage, Brit M" userId="b93e1b06-435e-4a0d-a64c-7d2aa3136599" providerId="ADAL" clId="{0590CCA8-DC4A-9945-B529-9DA0781760D1}" dt="2022-09-13T00:22:26.567" v="59" actId="20577"/>
          <ac:graphicFrameMkLst>
            <pc:docMk/>
            <pc:sldMk cId="1080168714" sldId="304"/>
            <ac:graphicFrameMk id="7" creationId="{00000000-0000-0000-0000-000000000000}"/>
          </ac:graphicFrameMkLst>
        </pc:graphicFrameChg>
      </pc:sldChg>
    </pc:docChg>
  </pc:docChgLst>
  <pc:docChgLst>
    <pc:chgData name="Voshage, Brit M" userId="b93e1b06-435e-4a0d-a64c-7d2aa3136599" providerId="ADAL" clId="{4C772EC1-BD15-1044-B6B6-669658F990CA}"/>
    <pc:docChg chg="modSld">
      <pc:chgData name="Voshage, Brit M" userId="b93e1b06-435e-4a0d-a64c-7d2aa3136599" providerId="ADAL" clId="{4C772EC1-BD15-1044-B6B6-669658F990CA}" dt="2023-03-22T20:29:58.496" v="5"/>
      <pc:docMkLst>
        <pc:docMk/>
      </pc:docMkLst>
      <pc:sldChg chg="addSp delSp modSp mod">
        <pc:chgData name="Voshage, Brit M" userId="b93e1b06-435e-4a0d-a64c-7d2aa3136599" providerId="ADAL" clId="{4C772EC1-BD15-1044-B6B6-669658F990CA}" dt="2023-03-22T20:29:58.496" v="5"/>
        <pc:sldMkLst>
          <pc:docMk/>
          <pc:sldMk cId="2395633182" sldId="308"/>
        </pc:sldMkLst>
        <pc:spChg chg="add del mod">
          <ac:chgData name="Voshage, Brit M" userId="b93e1b06-435e-4a0d-a64c-7d2aa3136599" providerId="ADAL" clId="{4C772EC1-BD15-1044-B6B6-669658F990CA}" dt="2023-03-22T20:29:58.496" v="5"/>
          <ac:spMkLst>
            <pc:docMk/>
            <pc:sldMk cId="2395633182" sldId="308"/>
            <ac:spMk id="2" creationId="{338713D6-13F3-BA11-7AB7-158C9C67CF55}"/>
          </ac:spMkLst>
        </pc:spChg>
        <pc:spChg chg="add mod">
          <ac:chgData name="Voshage, Brit M" userId="b93e1b06-435e-4a0d-a64c-7d2aa3136599" providerId="ADAL" clId="{4C772EC1-BD15-1044-B6B6-669658F990CA}" dt="2023-03-22T20:29:56.623" v="3" actId="1076"/>
          <ac:spMkLst>
            <pc:docMk/>
            <pc:sldMk cId="2395633182" sldId="308"/>
            <ac:spMk id="5" creationId="{AFFBBC06-E844-BCF9-159C-96E6A0C9730F}"/>
          </ac:spMkLst>
        </pc:spChg>
        <pc:spChg chg="mod">
          <ac:chgData name="Voshage, Brit M" userId="b93e1b06-435e-4a0d-a64c-7d2aa3136599" providerId="ADAL" clId="{4C772EC1-BD15-1044-B6B6-669658F990CA}" dt="2023-03-22T20:29:51.771" v="2" actId="1076"/>
          <ac:spMkLst>
            <pc:docMk/>
            <pc:sldMk cId="2395633182" sldId="308"/>
            <ac:spMk id="8" creationId="{00000000-0000-0000-0000-000000000000}"/>
          </ac:spMkLst>
        </pc:spChg>
      </pc:sldChg>
    </pc:docChg>
  </pc:docChgLst>
  <pc:docChgLst>
    <pc:chgData name="WSU-Nursing Sim Lab" userId="S::wsu-nursingsimlab@minnstate.edu::3a3d7559-6db8-447e-9a23-dd429e773d2d" providerId="AD" clId="Web-{47D19247-77C6-4B3D-95DF-B25A8075B94F}"/>
    <pc:docChg chg="modSld">
      <pc:chgData name="WSU-Nursing Sim Lab" userId="S::wsu-nursingsimlab@minnstate.edu::3a3d7559-6db8-447e-9a23-dd429e773d2d" providerId="AD" clId="Web-{47D19247-77C6-4B3D-95DF-B25A8075B94F}" dt="2023-09-19T14:20:49.213" v="2" actId="20577"/>
      <pc:docMkLst>
        <pc:docMk/>
      </pc:docMkLst>
      <pc:sldChg chg="modSp">
        <pc:chgData name="WSU-Nursing Sim Lab" userId="S::wsu-nursingsimlab@minnstate.edu::3a3d7559-6db8-447e-9a23-dd429e773d2d" providerId="AD" clId="Web-{47D19247-77C6-4B3D-95DF-B25A8075B94F}" dt="2023-09-19T14:20:49.213" v="2" actId="20577"/>
        <pc:sldMkLst>
          <pc:docMk/>
          <pc:sldMk cId="341710027" sldId="302"/>
        </pc:sldMkLst>
        <pc:spChg chg="mod">
          <ac:chgData name="WSU-Nursing Sim Lab" userId="S::wsu-nursingsimlab@minnstate.edu::3a3d7559-6db8-447e-9a23-dd429e773d2d" providerId="AD" clId="Web-{47D19247-77C6-4B3D-95DF-B25A8075B94F}" dt="2023-09-19T14:20:49.213" v="2" actId="20577"/>
          <ac:spMkLst>
            <pc:docMk/>
            <pc:sldMk cId="341710027" sldId="302"/>
            <ac:spMk id="12" creationId="{9C347281-C5D1-4054-A527-596B4CD8B484}"/>
          </ac:spMkLst>
        </pc:spChg>
      </pc:sldChg>
    </pc:docChg>
  </pc:docChgLst>
  <pc:docChgLst>
    <pc:chgData name="Hoy, Jessica L" userId="40dcf8e7-c395-44aa-889d-61eb8267f836" providerId="ADAL" clId="{51A524AC-AB01-4CAA-A16F-EAAD1CECE13E}"/>
    <pc:docChg chg="custSel addSld delSld modSld">
      <pc:chgData name="Hoy, Jessica L" userId="40dcf8e7-c395-44aa-889d-61eb8267f836" providerId="ADAL" clId="{51A524AC-AB01-4CAA-A16F-EAAD1CECE13E}" dt="2024-01-22T20:47:00.621" v="108" actId="20577"/>
      <pc:docMkLst>
        <pc:docMk/>
      </pc:docMkLst>
      <pc:sldChg chg="del">
        <pc:chgData name="Hoy, Jessica L" userId="40dcf8e7-c395-44aa-889d-61eb8267f836" providerId="ADAL" clId="{51A524AC-AB01-4CAA-A16F-EAAD1CECE13E}" dt="2024-01-22T20:14:04.298" v="11" actId="47"/>
        <pc:sldMkLst>
          <pc:docMk/>
          <pc:sldMk cId="1059040662" sldId="261"/>
        </pc:sldMkLst>
      </pc:sldChg>
      <pc:sldChg chg="del">
        <pc:chgData name="Hoy, Jessica L" userId="40dcf8e7-c395-44aa-889d-61eb8267f836" providerId="ADAL" clId="{51A524AC-AB01-4CAA-A16F-EAAD1CECE13E}" dt="2024-01-22T20:14:04.483" v="12" actId="47"/>
        <pc:sldMkLst>
          <pc:docMk/>
          <pc:sldMk cId="2413497293" sldId="280"/>
        </pc:sldMkLst>
      </pc:sldChg>
      <pc:sldChg chg="del">
        <pc:chgData name="Hoy, Jessica L" userId="40dcf8e7-c395-44aa-889d-61eb8267f836" providerId="ADAL" clId="{51A524AC-AB01-4CAA-A16F-EAAD1CECE13E}" dt="2024-01-22T20:14:05.543" v="18" actId="47"/>
        <pc:sldMkLst>
          <pc:docMk/>
          <pc:sldMk cId="1067635784" sldId="281"/>
        </pc:sldMkLst>
      </pc:sldChg>
      <pc:sldChg chg="del">
        <pc:chgData name="Hoy, Jessica L" userId="40dcf8e7-c395-44aa-889d-61eb8267f836" providerId="ADAL" clId="{51A524AC-AB01-4CAA-A16F-EAAD1CECE13E}" dt="2024-01-22T20:14:10.967" v="48" actId="47"/>
        <pc:sldMkLst>
          <pc:docMk/>
          <pc:sldMk cId="3706957703" sldId="282"/>
        </pc:sldMkLst>
      </pc:sldChg>
      <pc:sldChg chg="del">
        <pc:chgData name="Hoy, Jessica L" userId="40dcf8e7-c395-44aa-889d-61eb8267f836" providerId="ADAL" clId="{51A524AC-AB01-4CAA-A16F-EAAD1CECE13E}" dt="2024-01-22T20:14:05.354" v="17" actId="47"/>
        <pc:sldMkLst>
          <pc:docMk/>
          <pc:sldMk cId="413156446" sldId="283"/>
        </pc:sldMkLst>
      </pc:sldChg>
      <pc:sldChg chg="del">
        <pc:chgData name="Hoy, Jessica L" userId="40dcf8e7-c395-44aa-889d-61eb8267f836" providerId="ADAL" clId="{51A524AC-AB01-4CAA-A16F-EAAD1CECE13E}" dt="2024-01-22T20:14:05.195" v="16" actId="47"/>
        <pc:sldMkLst>
          <pc:docMk/>
          <pc:sldMk cId="441607170" sldId="284"/>
        </pc:sldMkLst>
      </pc:sldChg>
      <pc:sldChg chg="del">
        <pc:chgData name="Hoy, Jessica L" userId="40dcf8e7-c395-44aa-889d-61eb8267f836" providerId="ADAL" clId="{51A524AC-AB01-4CAA-A16F-EAAD1CECE13E}" dt="2024-01-22T20:14:04.668" v="13" actId="47"/>
        <pc:sldMkLst>
          <pc:docMk/>
          <pc:sldMk cId="4061313904" sldId="285"/>
        </pc:sldMkLst>
      </pc:sldChg>
      <pc:sldChg chg="del">
        <pc:chgData name="Hoy, Jessica L" userId="40dcf8e7-c395-44aa-889d-61eb8267f836" providerId="ADAL" clId="{51A524AC-AB01-4CAA-A16F-EAAD1CECE13E}" dt="2024-01-22T20:14:05.018" v="15" actId="47"/>
        <pc:sldMkLst>
          <pc:docMk/>
          <pc:sldMk cId="2781597439" sldId="286"/>
        </pc:sldMkLst>
      </pc:sldChg>
      <pc:sldChg chg="del">
        <pc:chgData name="Hoy, Jessica L" userId="40dcf8e7-c395-44aa-889d-61eb8267f836" providerId="ADAL" clId="{51A524AC-AB01-4CAA-A16F-EAAD1CECE13E}" dt="2024-01-22T20:14:04.852" v="14" actId="47"/>
        <pc:sldMkLst>
          <pc:docMk/>
          <pc:sldMk cId="4020509897" sldId="287"/>
        </pc:sldMkLst>
      </pc:sldChg>
      <pc:sldChg chg="del">
        <pc:chgData name="Hoy, Jessica L" userId="40dcf8e7-c395-44aa-889d-61eb8267f836" providerId="ADAL" clId="{51A524AC-AB01-4CAA-A16F-EAAD1CECE13E}" dt="2024-01-22T20:14:11.153" v="49" actId="47"/>
        <pc:sldMkLst>
          <pc:docMk/>
          <pc:sldMk cId="3128811883" sldId="288"/>
        </pc:sldMkLst>
      </pc:sldChg>
      <pc:sldChg chg="del">
        <pc:chgData name="Hoy, Jessica L" userId="40dcf8e7-c395-44aa-889d-61eb8267f836" providerId="ADAL" clId="{51A524AC-AB01-4CAA-A16F-EAAD1CECE13E}" dt="2024-01-22T20:14:40.013" v="51" actId="47"/>
        <pc:sldMkLst>
          <pc:docMk/>
          <pc:sldMk cId="3319893498" sldId="294"/>
        </pc:sldMkLst>
      </pc:sldChg>
      <pc:sldChg chg="del">
        <pc:chgData name="Hoy, Jessica L" userId="40dcf8e7-c395-44aa-889d-61eb8267f836" providerId="ADAL" clId="{51A524AC-AB01-4CAA-A16F-EAAD1CECE13E}" dt="2024-01-22T20:14:01.719" v="0" actId="47"/>
        <pc:sldMkLst>
          <pc:docMk/>
          <pc:sldMk cId="341710027" sldId="302"/>
        </pc:sldMkLst>
      </pc:sldChg>
      <pc:sldChg chg="del">
        <pc:chgData name="Hoy, Jessica L" userId="40dcf8e7-c395-44aa-889d-61eb8267f836" providerId="ADAL" clId="{51A524AC-AB01-4CAA-A16F-EAAD1CECE13E}" dt="2024-01-22T20:14:02.518" v="2" actId="47"/>
        <pc:sldMkLst>
          <pc:docMk/>
          <pc:sldMk cId="1810455149" sldId="303"/>
        </pc:sldMkLst>
      </pc:sldChg>
      <pc:sldChg chg="del">
        <pc:chgData name="Hoy, Jessica L" userId="40dcf8e7-c395-44aa-889d-61eb8267f836" providerId="ADAL" clId="{51A524AC-AB01-4CAA-A16F-EAAD1CECE13E}" dt="2024-01-22T20:14:02.160" v="1" actId="47"/>
        <pc:sldMkLst>
          <pc:docMk/>
          <pc:sldMk cId="1080168714" sldId="304"/>
        </pc:sldMkLst>
      </pc:sldChg>
      <pc:sldChg chg="del">
        <pc:chgData name="Hoy, Jessica L" userId="40dcf8e7-c395-44aa-889d-61eb8267f836" providerId="ADAL" clId="{51A524AC-AB01-4CAA-A16F-EAAD1CECE13E}" dt="2024-01-22T20:14:02.766" v="3" actId="47"/>
        <pc:sldMkLst>
          <pc:docMk/>
          <pc:sldMk cId="2262828313" sldId="306"/>
        </pc:sldMkLst>
      </pc:sldChg>
      <pc:sldChg chg="del">
        <pc:chgData name="Hoy, Jessica L" userId="40dcf8e7-c395-44aa-889d-61eb8267f836" providerId="ADAL" clId="{51A524AC-AB01-4CAA-A16F-EAAD1CECE13E}" dt="2024-01-22T20:14:02.976" v="4" actId="47"/>
        <pc:sldMkLst>
          <pc:docMk/>
          <pc:sldMk cId="1090700720" sldId="307"/>
        </pc:sldMkLst>
      </pc:sldChg>
      <pc:sldChg chg="del">
        <pc:chgData name="Hoy, Jessica L" userId="40dcf8e7-c395-44aa-889d-61eb8267f836" providerId="ADAL" clId="{51A524AC-AB01-4CAA-A16F-EAAD1CECE13E}" dt="2024-01-22T20:14:03.383" v="6" actId="47"/>
        <pc:sldMkLst>
          <pc:docMk/>
          <pc:sldMk cId="2395633182" sldId="308"/>
        </pc:sldMkLst>
      </pc:sldChg>
      <pc:sldChg chg="del">
        <pc:chgData name="Hoy, Jessica L" userId="40dcf8e7-c395-44aa-889d-61eb8267f836" providerId="ADAL" clId="{51A524AC-AB01-4CAA-A16F-EAAD1CECE13E}" dt="2024-01-22T20:14:11.345" v="50" actId="47"/>
        <pc:sldMkLst>
          <pc:docMk/>
          <pc:sldMk cId="1905477397" sldId="309"/>
        </pc:sldMkLst>
      </pc:sldChg>
      <pc:sldChg chg="del">
        <pc:chgData name="Hoy, Jessica L" userId="40dcf8e7-c395-44aa-889d-61eb8267f836" providerId="ADAL" clId="{51A524AC-AB01-4CAA-A16F-EAAD1CECE13E}" dt="2024-01-22T20:14:03.767" v="8" actId="47"/>
        <pc:sldMkLst>
          <pc:docMk/>
          <pc:sldMk cId="2379654914" sldId="310"/>
        </pc:sldMkLst>
      </pc:sldChg>
      <pc:sldChg chg="modSp mod">
        <pc:chgData name="Hoy, Jessica L" userId="40dcf8e7-c395-44aa-889d-61eb8267f836" providerId="ADAL" clId="{51A524AC-AB01-4CAA-A16F-EAAD1CECE13E}" dt="2024-01-22T20:28:42.847" v="88" actId="3626"/>
        <pc:sldMkLst>
          <pc:docMk/>
          <pc:sldMk cId="931791465" sldId="312"/>
        </pc:sldMkLst>
        <pc:spChg chg="mod">
          <ac:chgData name="Hoy, Jessica L" userId="40dcf8e7-c395-44aa-889d-61eb8267f836" providerId="ADAL" clId="{51A524AC-AB01-4CAA-A16F-EAAD1CECE13E}" dt="2024-01-22T20:28:29.742" v="84" actId="3626"/>
          <ac:spMkLst>
            <pc:docMk/>
            <pc:sldMk cId="931791465" sldId="312"/>
            <ac:spMk id="2" creationId="{2BFA6D5C-DA87-28F5-7A57-1F6C1E502B09}"/>
          </ac:spMkLst>
        </pc:spChg>
        <pc:spChg chg="mod">
          <ac:chgData name="Hoy, Jessica L" userId="40dcf8e7-c395-44aa-889d-61eb8267f836" providerId="ADAL" clId="{51A524AC-AB01-4CAA-A16F-EAAD1CECE13E}" dt="2024-01-22T20:28:32.867" v="85" actId="3626"/>
          <ac:spMkLst>
            <pc:docMk/>
            <pc:sldMk cId="931791465" sldId="312"/>
            <ac:spMk id="3" creationId="{8349C73D-EB50-D7CB-73C7-C615B011B9A1}"/>
          </ac:spMkLst>
        </pc:spChg>
        <pc:spChg chg="mod">
          <ac:chgData name="Hoy, Jessica L" userId="40dcf8e7-c395-44aa-889d-61eb8267f836" providerId="ADAL" clId="{51A524AC-AB01-4CAA-A16F-EAAD1CECE13E}" dt="2024-01-22T20:28:27.590" v="83" actId="3626"/>
          <ac:spMkLst>
            <pc:docMk/>
            <pc:sldMk cId="931791465" sldId="312"/>
            <ac:spMk id="11" creationId="{00000000-0000-0000-0000-000000000000}"/>
          </ac:spMkLst>
        </pc:spChg>
        <pc:spChg chg="mod">
          <ac:chgData name="Hoy, Jessica L" userId="40dcf8e7-c395-44aa-889d-61eb8267f836" providerId="ADAL" clId="{51A524AC-AB01-4CAA-A16F-EAAD1CECE13E}" dt="2024-01-22T20:28:38.598" v="86" actId="3626"/>
          <ac:spMkLst>
            <pc:docMk/>
            <pc:sldMk cId="931791465" sldId="312"/>
            <ac:spMk id="15" creationId="{641DE421-707A-8435-EBC2-78161FAE05B1}"/>
          </ac:spMkLst>
        </pc:spChg>
        <pc:spChg chg="mod">
          <ac:chgData name="Hoy, Jessica L" userId="40dcf8e7-c395-44aa-889d-61eb8267f836" providerId="ADAL" clId="{51A524AC-AB01-4CAA-A16F-EAAD1CECE13E}" dt="2024-01-22T20:28:23.751" v="82" actId="1076"/>
          <ac:spMkLst>
            <pc:docMk/>
            <pc:sldMk cId="931791465" sldId="312"/>
            <ac:spMk id="21" creationId="{BC1280EC-6634-9705-98CA-1B18B27C1B6F}"/>
          </ac:spMkLst>
        </pc:spChg>
        <pc:spChg chg="mod">
          <ac:chgData name="Hoy, Jessica L" userId="40dcf8e7-c395-44aa-889d-61eb8267f836" providerId="ADAL" clId="{51A524AC-AB01-4CAA-A16F-EAAD1CECE13E}" dt="2024-01-22T20:28:41.032" v="87" actId="3626"/>
          <ac:spMkLst>
            <pc:docMk/>
            <pc:sldMk cId="931791465" sldId="312"/>
            <ac:spMk id="22" creationId="{E07C2EAB-21D2-F57C-08A9-3EE6B017D483}"/>
          </ac:spMkLst>
        </pc:spChg>
        <pc:spChg chg="mod">
          <ac:chgData name="Hoy, Jessica L" userId="40dcf8e7-c395-44aa-889d-61eb8267f836" providerId="ADAL" clId="{51A524AC-AB01-4CAA-A16F-EAAD1CECE13E}" dt="2024-01-22T20:28:42.847" v="88" actId="3626"/>
          <ac:spMkLst>
            <pc:docMk/>
            <pc:sldMk cId="931791465" sldId="312"/>
            <ac:spMk id="29" creationId="{12B7CE58-1927-8E18-3934-A5DF7E901F75}"/>
          </ac:spMkLst>
        </pc:spChg>
      </pc:sldChg>
      <pc:sldChg chg="del">
        <pc:chgData name="Hoy, Jessica L" userId="40dcf8e7-c395-44aa-889d-61eb8267f836" providerId="ADAL" clId="{51A524AC-AB01-4CAA-A16F-EAAD1CECE13E}" dt="2024-01-22T20:14:03.179" v="5" actId="47"/>
        <pc:sldMkLst>
          <pc:docMk/>
          <pc:sldMk cId="3588721106" sldId="313"/>
        </pc:sldMkLst>
      </pc:sldChg>
      <pc:sldChg chg="del">
        <pc:chgData name="Hoy, Jessica L" userId="40dcf8e7-c395-44aa-889d-61eb8267f836" providerId="ADAL" clId="{51A524AC-AB01-4CAA-A16F-EAAD1CECE13E}" dt="2024-01-22T20:14:03.575" v="7" actId="47"/>
        <pc:sldMkLst>
          <pc:docMk/>
          <pc:sldMk cId="392112670" sldId="314"/>
        </pc:sldMkLst>
      </pc:sldChg>
      <pc:sldChg chg="del">
        <pc:chgData name="Hoy, Jessica L" userId="40dcf8e7-c395-44aa-889d-61eb8267f836" providerId="ADAL" clId="{51A524AC-AB01-4CAA-A16F-EAAD1CECE13E}" dt="2024-01-22T20:14:03.945" v="9" actId="47"/>
        <pc:sldMkLst>
          <pc:docMk/>
          <pc:sldMk cId="1569739709" sldId="315"/>
        </pc:sldMkLst>
      </pc:sldChg>
      <pc:sldChg chg="modSp mod">
        <pc:chgData name="Hoy, Jessica L" userId="40dcf8e7-c395-44aa-889d-61eb8267f836" providerId="ADAL" clId="{51A524AC-AB01-4CAA-A16F-EAAD1CECE13E}" dt="2024-01-22T20:27:41.088" v="75" actId="20577"/>
        <pc:sldMkLst>
          <pc:docMk/>
          <pc:sldMk cId="1478685002" sldId="316"/>
        </pc:sldMkLst>
        <pc:spChg chg="mod">
          <ac:chgData name="Hoy, Jessica L" userId="40dcf8e7-c395-44aa-889d-61eb8267f836" providerId="ADAL" clId="{51A524AC-AB01-4CAA-A16F-EAAD1CECE13E}" dt="2024-01-22T20:27:41.088" v="75" actId="20577"/>
          <ac:spMkLst>
            <pc:docMk/>
            <pc:sldMk cId="1478685002" sldId="316"/>
            <ac:spMk id="6" creationId="{1DD053AF-59C8-44B1-8DB0-EE75C699CD06}"/>
          </ac:spMkLst>
        </pc:spChg>
      </pc:sldChg>
      <pc:sldChg chg="del">
        <pc:chgData name="Hoy, Jessica L" userId="40dcf8e7-c395-44aa-889d-61eb8267f836" providerId="ADAL" clId="{51A524AC-AB01-4CAA-A16F-EAAD1CECE13E}" dt="2024-01-22T20:14:05.710" v="19" actId="47"/>
        <pc:sldMkLst>
          <pc:docMk/>
          <pc:sldMk cId="3691625401" sldId="316"/>
        </pc:sldMkLst>
      </pc:sldChg>
      <pc:sldChg chg="modSp add mod">
        <pc:chgData name="Hoy, Jessica L" userId="40dcf8e7-c395-44aa-889d-61eb8267f836" providerId="ADAL" clId="{51A524AC-AB01-4CAA-A16F-EAAD1CECE13E}" dt="2024-01-22T20:29:35.240" v="90" actId="20577"/>
        <pc:sldMkLst>
          <pc:docMk/>
          <pc:sldMk cId="256306523" sldId="317"/>
        </pc:sldMkLst>
        <pc:spChg chg="mod">
          <ac:chgData name="Hoy, Jessica L" userId="40dcf8e7-c395-44aa-889d-61eb8267f836" providerId="ADAL" clId="{51A524AC-AB01-4CAA-A16F-EAAD1CECE13E}" dt="2024-01-22T20:29:35.240" v="90" actId="20577"/>
          <ac:spMkLst>
            <pc:docMk/>
            <pc:sldMk cId="256306523" sldId="317"/>
            <ac:spMk id="6" creationId="{1DD053AF-59C8-44B1-8DB0-EE75C699CD06}"/>
          </ac:spMkLst>
        </pc:spChg>
      </pc:sldChg>
      <pc:sldChg chg="del">
        <pc:chgData name="Hoy, Jessica L" userId="40dcf8e7-c395-44aa-889d-61eb8267f836" providerId="ADAL" clId="{51A524AC-AB01-4CAA-A16F-EAAD1CECE13E}" dt="2024-01-22T20:14:05.883" v="20" actId="47"/>
        <pc:sldMkLst>
          <pc:docMk/>
          <pc:sldMk cId="3474078929" sldId="317"/>
        </pc:sldMkLst>
      </pc:sldChg>
      <pc:sldChg chg="del">
        <pc:chgData name="Hoy, Jessica L" userId="40dcf8e7-c395-44aa-889d-61eb8267f836" providerId="ADAL" clId="{51A524AC-AB01-4CAA-A16F-EAAD1CECE13E}" dt="2024-01-22T20:14:06.054" v="21" actId="47"/>
        <pc:sldMkLst>
          <pc:docMk/>
          <pc:sldMk cId="3131920543" sldId="318"/>
        </pc:sldMkLst>
      </pc:sldChg>
      <pc:sldChg chg="modSp add mod">
        <pc:chgData name="Hoy, Jessica L" userId="40dcf8e7-c395-44aa-889d-61eb8267f836" providerId="ADAL" clId="{51A524AC-AB01-4CAA-A16F-EAAD1CECE13E}" dt="2024-01-22T20:30:59.333" v="101" actId="20577"/>
        <pc:sldMkLst>
          <pc:docMk/>
          <pc:sldMk cId="3375842666" sldId="318"/>
        </pc:sldMkLst>
        <pc:spChg chg="mod">
          <ac:chgData name="Hoy, Jessica L" userId="40dcf8e7-c395-44aa-889d-61eb8267f836" providerId="ADAL" clId="{51A524AC-AB01-4CAA-A16F-EAAD1CECE13E}" dt="2024-01-22T20:30:59.333" v="101" actId="20577"/>
          <ac:spMkLst>
            <pc:docMk/>
            <pc:sldMk cId="3375842666" sldId="318"/>
            <ac:spMk id="6" creationId="{1DD053AF-59C8-44B1-8DB0-EE75C699CD06}"/>
          </ac:spMkLst>
        </pc:spChg>
      </pc:sldChg>
      <pc:sldChg chg="del">
        <pc:chgData name="Hoy, Jessica L" userId="40dcf8e7-c395-44aa-889d-61eb8267f836" providerId="ADAL" clId="{51A524AC-AB01-4CAA-A16F-EAAD1CECE13E}" dt="2024-01-22T20:14:06.234" v="22" actId="47"/>
        <pc:sldMkLst>
          <pc:docMk/>
          <pc:sldMk cId="3542157619" sldId="319"/>
        </pc:sldMkLst>
      </pc:sldChg>
      <pc:sldChg chg="modSp add mod">
        <pc:chgData name="Hoy, Jessica L" userId="40dcf8e7-c395-44aa-889d-61eb8267f836" providerId="ADAL" clId="{51A524AC-AB01-4CAA-A16F-EAAD1CECE13E}" dt="2024-01-22T20:30:19.614" v="97" actId="20577"/>
        <pc:sldMkLst>
          <pc:docMk/>
          <pc:sldMk cId="3944687856" sldId="319"/>
        </pc:sldMkLst>
        <pc:spChg chg="mod">
          <ac:chgData name="Hoy, Jessica L" userId="40dcf8e7-c395-44aa-889d-61eb8267f836" providerId="ADAL" clId="{51A524AC-AB01-4CAA-A16F-EAAD1CECE13E}" dt="2024-01-22T20:30:19.614" v="97" actId="20577"/>
          <ac:spMkLst>
            <pc:docMk/>
            <pc:sldMk cId="3944687856" sldId="319"/>
            <ac:spMk id="6" creationId="{1DD053AF-59C8-44B1-8DB0-EE75C699CD06}"/>
          </ac:spMkLst>
        </pc:spChg>
      </pc:sldChg>
      <pc:sldChg chg="del">
        <pc:chgData name="Hoy, Jessica L" userId="40dcf8e7-c395-44aa-889d-61eb8267f836" providerId="ADAL" clId="{51A524AC-AB01-4CAA-A16F-EAAD1CECE13E}" dt="2024-01-22T20:14:06.417" v="23" actId="47"/>
        <pc:sldMkLst>
          <pc:docMk/>
          <pc:sldMk cId="2259349598" sldId="320"/>
        </pc:sldMkLst>
      </pc:sldChg>
      <pc:sldChg chg="modSp add mod">
        <pc:chgData name="Hoy, Jessica L" userId="40dcf8e7-c395-44aa-889d-61eb8267f836" providerId="ADAL" clId="{51A524AC-AB01-4CAA-A16F-EAAD1CECE13E}" dt="2024-01-22T20:47:00.621" v="108" actId="20577"/>
        <pc:sldMkLst>
          <pc:docMk/>
          <pc:sldMk cId="3999862946" sldId="320"/>
        </pc:sldMkLst>
        <pc:spChg chg="mod">
          <ac:chgData name="Hoy, Jessica L" userId="40dcf8e7-c395-44aa-889d-61eb8267f836" providerId="ADAL" clId="{51A524AC-AB01-4CAA-A16F-EAAD1CECE13E}" dt="2024-01-22T20:47:00.621" v="108" actId="20577"/>
          <ac:spMkLst>
            <pc:docMk/>
            <pc:sldMk cId="3999862946" sldId="320"/>
            <ac:spMk id="6" creationId="{1DD053AF-59C8-44B1-8DB0-EE75C699CD06}"/>
          </ac:spMkLst>
        </pc:spChg>
      </pc:sldChg>
      <pc:sldChg chg="modSp mod">
        <pc:chgData name="Hoy, Jessica L" userId="40dcf8e7-c395-44aa-889d-61eb8267f836" providerId="ADAL" clId="{51A524AC-AB01-4CAA-A16F-EAAD1CECE13E}" dt="2024-01-22T20:31:35.395" v="105" actId="20577"/>
        <pc:sldMkLst>
          <pc:docMk/>
          <pc:sldMk cId="1970067334" sldId="321"/>
        </pc:sldMkLst>
        <pc:spChg chg="mod">
          <ac:chgData name="Hoy, Jessica L" userId="40dcf8e7-c395-44aa-889d-61eb8267f836" providerId="ADAL" clId="{51A524AC-AB01-4CAA-A16F-EAAD1CECE13E}" dt="2024-01-22T20:31:35.395" v="105" actId="20577"/>
          <ac:spMkLst>
            <pc:docMk/>
            <pc:sldMk cId="1970067334" sldId="321"/>
            <ac:spMk id="6" creationId="{1DD053AF-59C8-44B1-8DB0-EE75C699CD06}"/>
          </ac:spMkLst>
        </pc:spChg>
      </pc:sldChg>
      <pc:sldChg chg="del">
        <pc:chgData name="Hoy, Jessica L" userId="40dcf8e7-c395-44aa-889d-61eb8267f836" providerId="ADAL" clId="{51A524AC-AB01-4CAA-A16F-EAAD1CECE13E}" dt="2024-01-22T20:14:06.577" v="24" actId="47"/>
        <pc:sldMkLst>
          <pc:docMk/>
          <pc:sldMk cId="3418580385" sldId="321"/>
        </pc:sldMkLst>
      </pc:sldChg>
      <pc:sldChg chg="del">
        <pc:chgData name="Hoy, Jessica L" userId="40dcf8e7-c395-44aa-889d-61eb8267f836" providerId="ADAL" clId="{51A524AC-AB01-4CAA-A16F-EAAD1CECE13E}" dt="2024-01-22T20:14:06.754" v="25" actId="47"/>
        <pc:sldMkLst>
          <pc:docMk/>
          <pc:sldMk cId="1120220246" sldId="322"/>
        </pc:sldMkLst>
      </pc:sldChg>
      <pc:sldChg chg="del">
        <pc:chgData name="Hoy, Jessica L" userId="40dcf8e7-c395-44aa-889d-61eb8267f836" providerId="ADAL" clId="{51A524AC-AB01-4CAA-A16F-EAAD1CECE13E}" dt="2024-01-22T20:14:06.932" v="26" actId="47"/>
        <pc:sldMkLst>
          <pc:docMk/>
          <pc:sldMk cId="2834250122" sldId="323"/>
        </pc:sldMkLst>
      </pc:sldChg>
      <pc:sldChg chg="del">
        <pc:chgData name="Hoy, Jessica L" userId="40dcf8e7-c395-44aa-889d-61eb8267f836" providerId="ADAL" clId="{51A524AC-AB01-4CAA-A16F-EAAD1CECE13E}" dt="2024-01-22T20:14:07.098" v="27" actId="47"/>
        <pc:sldMkLst>
          <pc:docMk/>
          <pc:sldMk cId="3772939985" sldId="324"/>
        </pc:sldMkLst>
      </pc:sldChg>
      <pc:sldChg chg="del">
        <pc:chgData name="Hoy, Jessica L" userId="40dcf8e7-c395-44aa-889d-61eb8267f836" providerId="ADAL" clId="{51A524AC-AB01-4CAA-A16F-EAAD1CECE13E}" dt="2024-01-22T20:14:07.274" v="28" actId="47"/>
        <pc:sldMkLst>
          <pc:docMk/>
          <pc:sldMk cId="732063346" sldId="325"/>
        </pc:sldMkLst>
      </pc:sldChg>
      <pc:sldChg chg="del">
        <pc:chgData name="Hoy, Jessica L" userId="40dcf8e7-c395-44aa-889d-61eb8267f836" providerId="ADAL" clId="{51A524AC-AB01-4CAA-A16F-EAAD1CECE13E}" dt="2024-01-22T20:14:07.450" v="29" actId="47"/>
        <pc:sldMkLst>
          <pc:docMk/>
          <pc:sldMk cId="3111143981" sldId="326"/>
        </pc:sldMkLst>
      </pc:sldChg>
      <pc:sldChg chg="del">
        <pc:chgData name="Hoy, Jessica L" userId="40dcf8e7-c395-44aa-889d-61eb8267f836" providerId="ADAL" clId="{51A524AC-AB01-4CAA-A16F-EAAD1CECE13E}" dt="2024-01-22T20:14:07.625" v="30" actId="47"/>
        <pc:sldMkLst>
          <pc:docMk/>
          <pc:sldMk cId="4152976169" sldId="327"/>
        </pc:sldMkLst>
      </pc:sldChg>
      <pc:sldChg chg="del">
        <pc:chgData name="Hoy, Jessica L" userId="40dcf8e7-c395-44aa-889d-61eb8267f836" providerId="ADAL" clId="{51A524AC-AB01-4CAA-A16F-EAAD1CECE13E}" dt="2024-01-22T20:14:07.810" v="31" actId="47"/>
        <pc:sldMkLst>
          <pc:docMk/>
          <pc:sldMk cId="3402570017" sldId="328"/>
        </pc:sldMkLst>
      </pc:sldChg>
      <pc:sldChg chg="del">
        <pc:chgData name="Hoy, Jessica L" userId="40dcf8e7-c395-44aa-889d-61eb8267f836" providerId="ADAL" clId="{51A524AC-AB01-4CAA-A16F-EAAD1CECE13E}" dt="2024-01-22T20:14:07.994" v="32" actId="47"/>
        <pc:sldMkLst>
          <pc:docMk/>
          <pc:sldMk cId="3187902578" sldId="329"/>
        </pc:sldMkLst>
      </pc:sldChg>
      <pc:sldChg chg="del">
        <pc:chgData name="Hoy, Jessica L" userId="40dcf8e7-c395-44aa-889d-61eb8267f836" providerId="ADAL" clId="{51A524AC-AB01-4CAA-A16F-EAAD1CECE13E}" dt="2024-01-22T20:14:08.170" v="33" actId="47"/>
        <pc:sldMkLst>
          <pc:docMk/>
          <pc:sldMk cId="3098438954" sldId="330"/>
        </pc:sldMkLst>
      </pc:sldChg>
      <pc:sldChg chg="del">
        <pc:chgData name="Hoy, Jessica L" userId="40dcf8e7-c395-44aa-889d-61eb8267f836" providerId="ADAL" clId="{51A524AC-AB01-4CAA-A16F-EAAD1CECE13E}" dt="2024-01-22T20:14:08.370" v="34" actId="47"/>
        <pc:sldMkLst>
          <pc:docMk/>
          <pc:sldMk cId="3221372933" sldId="331"/>
        </pc:sldMkLst>
      </pc:sldChg>
      <pc:sldChg chg="del">
        <pc:chgData name="Hoy, Jessica L" userId="40dcf8e7-c395-44aa-889d-61eb8267f836" providerId="ADAL" clId="{51A524AC-AB01-4CAA-A16F-EAAD1CECE13E}" dt="2024-01-22T20:14:08.577" v="35" actId="47"/>
        <pc:sldMkLst>
          <pc:docMk/>
          <pc:sldMk cId="2881338074" sldId="332"/>
        </pc:sldMkLst>
      </pc:sldChg>
      <pc:sldChg chg="del">
        <pc:chgData name="Hoy, Jessica L" userId="40dcf8e7-c395-44aa-889d-61eb8267f836" providerId="ADAL" clId="{51A524AC-AB01-4CAA-A16F-EAAD1CECE13E}" dt="2024-01-22T20:14:08.762" v="36" actId="47"/>
        <pc:sldMkLst>
          <pc:docMk/>
          <pc:sldMk cId="1057224281" sldId="333"/>
        </pc:sldMkLst>
      </pc:sldChg>
      <pc:sldChg chg="del">
        <pc:chgData name="Hoy, Jessica L" userId="40dcf8e7-c395-44aa-889d-61eb8267f836" providerId="ADAL" clId="{51A524AC-AB01-4CAA-A16F-EAAD1CECE13E}" dt="2024-01-22T20:14:08.954" v="37" actId="47"/>
        <pc:sldMkLst>
          <pc:docMk/>
          <pc:sldMk cId="1314922113" sldId="334"/>
        </pc:sldMkLst>
      </pc:sldChg>
      <pc:sldChg chg="del">
        <pc:chgData name="Hoy, Jessica L" userId="40dcf8e7-c395-44aa-889d-61eb8267f836" providerId="ADAL" clId="{51A524AC-AB01-4CAA-A16F-EAAD1CECE13E}" dt="2024-01-22T20:14:09.131" v="38" actId="47"/>
        <pc:sldMkLst>
          <pc:docMk/>
          <pc:sldMk cId="2438142192" sldId="335"/>
        </pc:sldMkLst>
      </pc:sldChg>
      <pc:sldChg chg="del">
        <pc:chgData name="Hoy, Jessica L" userId="40dcf8e7-c395-44aa-889d-61eb8267f836" providerId="ADAL" clId="{51A524AC-AB01-4CAA-A16F-EAAD1CECE13E}" dt="2024-01-22T20:14:09.308" v="39" actId="47"/>
        <pc:sldMkLst>
          <pc:docMk/>
          <pc:sldMk cId="3072912596" sldId="336"/>
        </pc:sldMkLst>
      </pc:sldChg>
      <pc:sldChg chg="del">
        <pc:chgData name="Hoy, Jessica L" userId="40dcf8e7-c395-44aa-889d-61eb8267f836" providerId="ADAL" clId="{51A524AC-AB01-4CAA-A16F-EAAD1CECE13E}" dt="2024-01-22T20:14:09.498" v="40" actId="47"/>
        <pc:sldMkLst>
          <pc:docMk/>
          <pc:sldMk cId="2349017285" sldId="337"/>
        </pc:sldMkLst>
      </pc:sldChg>
      <pc:sldChg chg="del">
        <pc:chgData name="Hoy, Jessica L" userId="40dcf8e7-c395-44aa-889d-61eb8267f836" providerId="ADAL" clId="{51A524AC-AB01-4CAA-A16F-EAAD1CECE13E}" dt="2024-01-22T20:14:09.675" v="41" actId="47"/>
        <pc:sldMkLst>
          <pc:docMk/>
          <pc:sldMk cId="1751528864" sldId="338"/>
        </pc:sldMkLst>
      </pc:sldChg>
      <pc:sldChg chg="del">
        <pc:chgData name="Hoy, Jessica L" userId="40dcf8e7-c395-44aa-889d-61eb8267f836" providerId="ADAL" clId="{51A524AC-AB01-4CAA-A16F-EAAD1CECE13E}" dt="2024-01-22T20:14:09.860" v="42" actId="47"/>
        <pc:sldMkLst>
          <pc:docMk/>
          <pc:sldMk cId="2793598572" sldId="339"/>
        </pc:sldMkLst>
      </pc:sldChg>
      <pc:sldChg chg="del">
        <pc:chgData name="Hoy, Jessica L" userId="40dcf8e7-c395-44aa-889d-61eb8267f836" providerId="ADAL" clId="{51A524AC-AB01-4CAA-A16F-EAAD1CECE13E}" dt="2024-01-22T20:14:10.233" v="44" actId="47"/>
        <pc:sldMkLst>
          <pc:docMk/>
          <pc:sldMk cId="376581613" sldId="340"/>
        </pc:sldMkLst>
      </pc:sldChg>
      <pc:sldChg chg="del">
        <pc:chgData name="Hoy, Jessica L" userId="40dcf8e7-c395-44aa-889d-61eb8267f836" providerId="ADAL" clId="{51A524AC-AB01-4CAA-A16F-EAAD1CECE13E}" dt="2024-01-22T20:14:10.411" v="45" actId="47"/>
        <pc:sldMkLst>
          <pc:docMk/>
          <pc:sldMk cId="450148172" sldId="341"/>
        </pc:sldMkLst>
      </pc:sldChg>
      <pc:sldChg chg="del">
        <pc:chgData name="Hoy, Jessica L" userId="40dcf8e7-c395-44aa-889d-61eb8267f836" providerId="ADAL" clId="{51A524AC-AB01-4CAA-A16F-EAAD1CECE13E}" dt="2024-01-22T20:14:10.598" v="46" actId="47"/>
        <pc:sldMkLst>
          <pc:docMk/>
          <pc:sldMk cId="2519991378" sldId="342"/>
        </pc:sldMkLst>
      </pc:sldChg>
      <pc:sldChg chg="del">
        <pc:chgData name="Hoy, Jessica L" userId="40dcf8e7-c395-44aa-889d-61eb8267f836" providerId="ADAL" clId="{51A524AC-AB01-4CAA-A16F-EAAD1CECE13E}" dt="2024-01-22T20:14:04.108" v="10" actId="47"/>
        <pc:sldMkLst>
          <pc:docMk/>
          <pc:sldMk cId="3088572178" sldId="344"/>
        </pc:sldMkLst>
      </pc:sldChg>
      <pc:sldChg chg="del">
        <pc:chgData name="Hoy, Jessica L" userId="40dcf8e7-c395-44aa-889d-61eb8267f836" providerId="ADAL" clId="{51A524AC-AB01-4CAA-A16F-EAAD1CECE13E}" dt="2024-01-22T20:14:10.785" v="47" actId="47"/>
        <pc:sldMkLst>
          <pc:docMk/>
          <pc:sldMk cId="1944407973" sldId="345"/>
        </pc:sldMkLst>
      </pc:sldChg>
      <pc:sldChg chg="del">
        <pc:chgData name="Hoy, Jessica L" userId="40dcf8e7-c395-44aa-889d-61eb8267f836" providerId="ADAL" clId="{51A524AC-AB01-4CAA-A16F-EAAD1CECE13E}" dt="2024-01-22T20:14:10.045" v="43" actId="47"/>
        <pc:sldMkLst>
          <pc:docMk/>
          <pc:sldMk cId="660220053" sldId="349"/>
        </pc:sldMkLst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86517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07846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93364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58007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22363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95582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30586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83468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55219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10102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47180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B99B0A-F285-4045-B0AA-49C9AD00BFB4}" type="datetimeFigureOut">
              <a:rPr lang="en-US" smtClean="0"/>
              <a:t>1/22/2024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652BB7-9753-4047-9394-1E2A867271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3727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slide" Target="slide2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" Target="slide3.xml"/><Relationship Id="rId2" Type="http://schemas.openxmlformats.org/officeDocument/2006/relationships/slide" Target="slide8.xml"/><Relationship Id="rId1" Type="http://schemas.openxmlformats.org/officeDocument/2006/relationships/slideLayout" Target="../slideLayouts/slideLayout7.xml"/><Relationship Id="rId5" Type="http://schemas.openxmlformats.org/officeDocument/2006/relationships/slide" Target="slide4.xml"/><Relationship Id="rId4" Type="http://schemas.openxmlformats.org/officeDocument/2006/relationships/slide" Target="slide1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slide" Target="slide7.xml"/><Relationship Id="rId3" Type="http://schemas.openxmlformats.org/officeDocument/2006/relationships/slide" Target="slide4.xml"/><Relationship Id="rId7" Type="http://schemas.openxmlformats.org/officeDocument/2006/relationships/slide" Target="slide5.xml"/><Relationship Id="rId2" Type="http://schemas.openxmlformats.org/officeDocument/2006/relationships/slide" Target="slide6.xml"/><Relationship Id="rId1" Type="http://schemas.openxmlformats.org/officeDocument/2006/relationships/slideLayout" Target="../slideLayouts/slideLayout7.xml"/><Relationship Id="rId6" Type="http://schemas.openxmlformats.org/officeDocument/2006/relationships/slide" Target="slide8.xml"/><Relationship Id="rId5" Type="http://schemas.openxmlformats.org/officeDocument/2006/relationships/slide" Target="slide1.xml"/><Relationship Id="rId4" Type="http://schemas.openxmlformats.org/officeDocument/2006/relationships/slide" Target="slide2.xml"/><Relationship Id="rId9" Type="http://schemas.openxmlformats.org/officeDocument/2006/relationships/slide" Target="slide9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" Target="slide1.xml"/><Relationship Id="rId2" Type="http://schemas.openxmlformats.org/officeDocument/2006/relationships/slide" Target="slide2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" Target="slide1.xml"/><Relationship Id="rId2" Type="http://schemas.openxmlformats.org/officeDocument/2006/relationships/slide" Target="slide2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" Target="slide1.xml"/><Relationship Id="rId2" Type="http://schemas.openxmlformats.org/officeDocument/2006/relationships/slide" Target="slide2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" Target="slide1.xml"/><Relationship Id="rId2" Type="http://schemas.openxmlformats.org/officeDocument/2006/relationships/slide" Target="slide2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" Target="slide1.xml"/><Relationship Id="rId2" Type="http://schemas.openxmlformats.org/officeDocument/2006/relationships/slide" Target="slide2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" Target="slide1.xml"/><Relationship Id="rId2" Type="http://schemas.openxmlformats.org/officeDocument/2006/relationships/slide" Target="slide2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7030A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>
            <a:hlinkClick r:id="rId2" action="ppaction://hlinksldjump"/>
          </p:cNvPr>
          <p:cNvSpPr/>
          <p:nvPr/>
        </p:nvSpPr>
        <p:spPr>
          <a:xfrm>
            <a:off x="4724400" y="4038600"/>
            <a:ext cx="2743200" cy="914400"/>
          </a:xfrm>
          <a:prstGeom prst="roundRect">
            <a:avLst/>
          </a:prstGeom>
          <a:solidFill>
            <a:schemeClr val="accent4">
              <a:lumMod val="50000"/>
            </a:schemeClr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895600" y="3581400"/>
            <a:ext cx="6400800" cy="2057400"/>
          </a:xfrm>
          <a:ln>
            <a:noFill/>
          </a:ln>
        </p:spPr>
        <p:txBody>
          <a:bodyPr>
            <a:scene3d>
              <a:camera prst="orthographicFront"/>
              <a:lightRig rig="balanced" dir="t">
                <a:rot lat="0" lon="0" rev="2100000"/>
              </a:lightRig>
            </a:scene3d>
            <a:sp3d extrusionH="57150" prstMaterial="metal">
              <a:bevelT w="38100" h="25400"/>
              <a:contourClr>
                <a:schemeClr val="bg2"/>
              </a:contourClr>
            </a:sp3d>
          </a:bodyPr>
          <a:lstStyle/>
          <a:p>
            <a:endParaRPr lang="en-US" b="1">
              <a:ln w="50800"/>
              <a:solidFill>
                <a:schemeClr val="bg1">
                  <a:shade val="50000"/>
                </a:schemeClr>
              </a:solidFill>
              <a:hlinkClick r:id="" action="ppaction://hlinkshowjump?jump=nextslide"/>
            </a:endParaRPr>
          </a:p>
          <a:p>
            <a:r>
              <a:rPr lang="en-US" sz="4000" b="1">
                <a:ln w="50800"/>
                <a:solidFill>
                  <a:schemeClr val="bg1">
                    <a:shade val="50000"/>
                  </a:schemeClr>
                </a:solidFill>
                <a:latin typeface="Aharoni" pitchFamily="2" charset="-79"/>
                <a:cs typeface="Aharoni" pitchFamily="2" charset="-79"/>
                <a:hlinkClick r:id="rId2" action="ppaction://hlinksldjump"/>
              </a:rPr>
              <a:t>START</a:t>
            </a:r>
            <a:endParaRPr lang="en-US" sz="4000" b="1">
              <a:ln w="50800"/>
              <a:solidFill>
                <a:schemeClr val="bg1">
                  <a:shade val="50000"/>
                </a:schemeClr>
              </a:solidFill>
              <a:latin typeface="Aharoni" pitchFamily="2" charset="-79"/>
              <a:cs typeface="Aharoni" pitchFamily="2" charset="-79"/>
              <a:hlinkClick r:id="" action="ppaction://hlinkshowjump?jump=nextslide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286000" y="609600"/>
            <a:ext cx="7772400" cy="2286000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scene3d>
              <a:camera prst="orthographicFront"/>
              <a:lightRig rig="balanced" dir="t">
                <a:rot lat="0" lon="0" rev="2100000"/>
              </a:lightRig>
            </a:scene3d>
            <a:sp3d extrusionH="57150" prstMaterial="metal">
              <a:bevelT w="38100" h="25400"/>
              <a:contourClr>
                <a:schemeClr val="bg2"/>
              </a:contourClr>
            </a:sp3d>
          </a:bodyPr>
          <a:lstStyle/>
          <a:p>
            <a:pPr algn="ctr"/>
            <a:r>
              <a:rPr lang="en-US" sz="4000" b="1">
                <a:ln w="50800"/>
                <a:solidFill>
                  <a:prstClr val="white">
                    <a:shade val="50000"/>
                  </a:prstClr>
                </a:solidFill>
                <a:latin typeface="Calibri"/>
              </a:rPr>
              <a:t>Medication Pyxis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A5FEA10F-B9E8-D3FE-7DC7-8E8A003B7E6A}"/>
              </a:ext>
            </a:extLst>
          </p:cNvPr>
          <p:cNvSpPr txBox="1"/>
          <p:nvPr/>
        </p:nvSpPr>
        <p:spPr>
          <a:xfrm>
            <a:off x="-246185" y="5298831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08396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hlinkClick r:id="rId2" action="ppaction://hlinksldjump"/>
          </p:cNvPr>
          <p:cNvSpPr/>
          <p:nvPr/>
        </p:nvSpPr>
        <p:spPr>
          <a:xfrm>
            <a:off x="2133600" y="3086100"/>
            <a:ext cx="3733800" cy="685800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Ethel Rogers - PACU</a:t>
            </a:r>
          </a:p>
        </p:txBody>
      </p:sp>
      <p:sp>
        <p:nvSpPr>
          <p:cNvPr id="6" name="Rectangle 5">
            <a:hlinkClick r:id="rId3" action="ppaction://hlinksldjump"/>
          </p:cNvPr>
          <p:cNvSpPr/>
          <p:nvPr/>
        </p:nvSpPr>
        <p:spPr>
          <a:xfrm>
            <a:off x="2133600" y="4703989"/>
            <a:ext cx="3733800" cy="685800"/>
          </a:xfrm>
          <a:prstGeom prst="rect">
            <a:avLst/>
          </a:prstGeom>
          <a:solidFill>
            <a:schemeClr val="accent4">
              <a:lumMod val="75000"/>
            </a:schemeClr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Kyle Miller – MS Rm 4</a:t>
            </a:r>
          </a:p>
        </p:txBody>
      </p:sp>
      <p:sp>
        <p:nvSpPr>
          <p:cNvPr id="7" name="Rectangle 6">
            <a:hlinkClick r:id="rId3" action="ppaction://hlinksldjump"/>
          </p:cNvPr>
          <p:cNvSpPr/>
          <p:nvPr/>
        </p:nvSpPr>
        <p:spPr>
          <a:xfrm>
            <a:off x="2133600" y="1300844"/>
            <a:ext cx="3733800" cy="685800"/>
          </a:xfrm>
          <a:prstGeom prst="rect">
            <a:avLst/>
          </a:prstGeom>
          <a:solidFill>
            <a:schemeClr val="accent2">
              <a:lumMod val="75000"/>
            </a:schemeClr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Kathy Johnson – Rm 112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346730" y="4712154"/>
            <a:ext cx="3733800" cy="685800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Jeremy Johnson –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MedSurg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#2</a:t>
            </a:r>
          </a:p>
        </p:txBody>
      </p:sp>
      <p:sp>
        <p:nvSpPr>
          <p:cNvPr id="17" name="Rectangle 16">
            <a:hlinkClick r:id="rId4" action="ppaction://hlinksldjump"/>
          </p:cNvPr>
          <p:cNvSpPr/>
          <p:nvPr/>
        </p:nvSpPr>
        <p:spPr>
          <a:xfrm>
            <a:off x="4229100" y="5978978"/>
            <a:ext cx="3733800" cy="685800"/>
          </a:xfrm>
          <a:prstGeom prst="rect">
            <a:avLst/>
          </a:prstGeom>
          <a:solidFill>
            <a:srgbClr val="FF0000"/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Close</a:t>
            </a:r>
          </a:p>
        </p:txBody>
      </p:sp>
      <p:sp>
        <p:nvSpPr>
          <p:cNvPr id="18" name="Rectangle 17"/>
          <p:cNvSpPr/>
          <p:nvPr/>
        </p:nvSpPr>
        <p:spPr>
          <a:xfrm>
            <a:off x="6346730" y="3086100"/>
            <a:ext cx="3733800" cy="685800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Ethel Rogers -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MedSurg</a:t>
            </a:r>
            <a:endParaRPr kumimoji="0" lang="en-US" sz="18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9" name="Rectangle 18">
            <a:hlinkClick r:id="rId5" action="ppaction://hlinksldjump"/>
          </p:cNvPr>
          <p:cNvSpPr/>
          <p:nvPr/>
        </p:nvSpPr>
        <p:spPr>
          <a:xfrm>
            <a:off x="6275321" y="1300844"/>
            <a:ext cx="3733800" cy="685800"/>
          </a:xfrm>
          <a:prstGeom prst="rect">
            <a:avLst/>
          </a:prstGeom>
          <a:solidFill>
            <a:schemeClr val="accent2">
              <a:lumMod val="75000"/>
            </a:schemeClr>
          </a:solidFill>
          <a:ln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	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Micheal Thompson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198934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4">
            <a:lumMod val="60000"/>
            <a:lumOff val="4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Table 6"/>
          <p:cNvGraphicFramePr>
            <a:graphicFrameLocks noGrp="1"/>
          </p:cNvGraphicFramePr>
          <p:nvPr/>
        </p:nvGraphicFramePr>
        <p:xfrm>
          <a:off x="333375" y="114300"/>
          <a:ext cx="11553825" cy="981075"/>
        </p:xfrm>
        <a:graphic>
          <a:graphicData uri="http://schemas.openxmlformats.org/drawingml/2006/table">
            <a:tbl>
              <a:tblPr/>
              <a:tblGrid>
                <a:gridCol w="72801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92838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81876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21807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77488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746607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017141">
                  <a:extLst>
                    <a:ext uri="{9D8B030D-6E8A-4147-A177-3AD203B41FA5}">
                      <a16:colId xmlns:a16="http://schemas.microsoft.com/office/drawing/2014/main" val="828012778"/>
                    </a:ext>
                  </a:extLst>
                </a:gridCol>
                <a:gridCol w="2321960">
                  <a:extLst>
                    <a:ext uri="{9D8B030D-6E8A-4147-A177-3AD203B41FA5}">
                      <a16:colId xmlns:a16="http://schemas.microsoft.com/office/drawing/2014/main" val="255823458"/>
                    </a:ext>
                  </a:extLst>
                </a:gridCol>
              </a:tblGrid>
              <a:tr h="384835">
                <a:tc>
                  <a:txBody>
                    <a:bodyPr/>
                    <a:lstStyle/>
                    <a:p>
                      <a:pPr algn="l"/>
                      <a:r>
                        <a:rPr lang="en-US" sz="1500">
                          <a:effectLst/>
                        </a:rPr>
                        <a:t>Patient: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 b="1" dirty="0">
                          <a:effectLst/>
                        </a:rPr>
                        <a:t>Kyle Miller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  <a:prstDash val="soli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>
                          <a:effectLst/>
                        </a:rPr>
                        <a:t>Room: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  <a:prstDash val="soli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 b="1" dirty="0">
                          <a:effectLst/>
                        </a:rPr>
                        <a:t>4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  <a:prstDash val="soli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 dirty="0">
                          <a:effectLst/>
                        </a:rPr>
                        <a:t>DOB: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  <a:prstDash val="soli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 b="1" dirty="0">
                          <a:effectLst/>
                        </a:rPr>
                        <a:t>9/7/19xx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  <a:prstDash val="soli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 b="0" dirty="0">
                          <a:effectLst/>
                        </a:rPr>
                        <a:t>Provider: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  <a:prstDash val="soli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 b="1" dirty="0">
                          <a:effectLst/>
                        </a:rPr>
                        <a:t>R. James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 w="12700" cmpd="sng">
                      <a:noFill/>
                      <a:prstDash val="solid"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96240">
                <a:tc>
                  <a:txBody>
                    <a:bodyPr/>
                    <a:lstStyle/>
                    <a:p>
                      <a:pPr algn="l"/>
                      <a:r>
                        <a:rPr lang="en-US" sz="1500" dirty="0">
                          <a:effectLst/>
                        </a:rPr>
                        <a:t>MR#: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800" b="1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7729387</a:t>
                      </a:r>
                      <a:endParaRPr lang="en-US" sz="1500" b="1" dirty="0">
                        <a:effectLst/>
                      </a:endParaRP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 dirty="0">
                          <a:effectLst/>
                        </a:rPr>
                        <a:t>Gender: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endParaRPr lang="en-US" sz="1500" b="1" dirty="0">
                        <a:effectLst/>
                      </a:endParaRP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500" dirty="0">
                          <a:effectLst/>
                        </a:rPr>
                        <a:t>Weight: 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500" b="1" dirty="0"/>
                        <a:t>82kg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500" b="0" dirty="0"/>
                        <a:t>Allergies: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500" b="1" dirty="0"/>
                        <a:t>NKA</a:t>
                      </a:r>
                    </a:p>
                  </a:txBody>
                  <a:tcPr marL="81285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11" name="Rounded Rectangle 10">
            <a:hlinkClick r:id="rId2" action="ppaction://hlinksldjump"/>
          </p:cNvPr>
          <p:cNvSpPr/>
          <p:nvPr/>
        </p:nvSpPr>
        <p:spPr>
          <a:xfrm>
            <a:off x="1066799" y="1828800"/>
            <a:ext cx="2219323" cy="685800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3" action="ppaction://hlinksldjump"/>
              </a:rPr>
              <a:t>Naficillin 250mg in 10mL IVP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1066800" y="1266147"/>
            <a:ext cx="4400550" cy="3048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Ordered</a:t>
            </a:r>
          </a:p>
        </p:txBody>
      </p:sp>
      <p:sp>
        <p:nvSpPr>
          <p:cNvPr id="13" name="Rectangle 12"/>
          <p:cNvSpPr/>
          <p:nvPr/>
        </p:nvSpPr>
        <p:spPr>
          <a:xfrm>
            <a:off x="6162675" y="1266147"/>
            <a:ext cx="2133600" cy="3048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PRN</a:t>
            </a:r>
          </a:p>
        </p:txBody>
      </p:sp>
      <p:sp>
        <p:nvSpPr>
          <p:cNvPr id="14" name="Rectangle 13">
            <a:hlinkClick r:id="" action="ppaction://noaction"/>
          </p:cNvPr>
          <p:cNvSpPr/>
          <p:nvPr/>
        </p:nvSpPr>
        <p:spPr>
          <a:xfrm>
            <a:off x="8991600" y="1266147"/>
            <a:ext cx="2133600" cy="3048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Continuous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9" name="Rectangle 18">
            <a:hlinkClick r:id="rId4" action="ppaction://hlinksldjump"/>
            <a:extLst>
              <a:ext uri="{FF2B5EF4-FFF2-40B4-BE49-F238E27FC236}">
                <a16:creationId xmlns:a16="http://schemas.microsoft.com/office/drawing/2014/main" id="{0B41FBF2-1EDC-4725-B0DD-6E25E3100019}"/>
              </a:ext>
            </a:extLst>
          </p:cNvPr>
          <p:cNvSpPr/>
          <p:nvPr/>
        </p:nvSpPr>
        <p:spPr>
          <a:xfrm>
            <a:off x="3267075" y="57531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Patient List</a:t>
            </a:r>
          </a:p>
        </p:txBody>
      </p:sp>
      <p:sp>
        <p:nvSpPr>
          <p:cNvPr id="20" name="Rectangle 19">
            <a:hlinkClick r:id="rId5" action="ppaction://hlinksldjump"/>
            <a:extLst>
              <a:ext uri="{FF2B5EF4-FFF2-40B4-BE49-F238E27FC236}">
                <a16:creationId xmlns:a16="http://schemas.microsoft.com/office/drawing/2014/main" id="{8ED6C9E7-2DA3-4E32-A203-4B4E6CF9BA9E}"/>
              </a:ext>
            </a:extLst>
          </p:cNvPr>
          <p:cNvSpPr/>
          <p:nvPr/>
        </p:nvSpPr>
        <p:spPr>
          <a:xfrm>
            <a:off x="7096127" y="57531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Close</a:t>
            </a:r>
          </a:p>
        </p:txBody>
      </p:sp>
      <p:sp>
        <p:nvSpPr>
          <p:cNvPr id="18" name="Rectangle 17">
            <a:hlinkClick r:id="" action="ppaction://noaction"/>
            <a:extLst>
              <a:ext uri="{FF2B5EF4-FFF2-40B4-BE49-F238E27FC236}">
                <a16:creationId xmlns:a16="http://schemas.microsoft.com/office/drawing/2014/main" id="{020CE393-B282-4F6B-9550-CAA9A56869EF}"/>
              </a:ext>
            </a:extLst>
          </p:cNvPr>
          <p:cNvSpPr/>
          <p:nvPr/>
        </p:nvSpPr>
        <p:spPr>
          <a:xfrm>
            <a:off x="9858379" y="5937812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Stock Medications</a:t>
            </a:r>
          </a:p>
        </p:txBody>
      </p:sp>
      <p:sp>
        <p:nvSpPr>
          <p:cNvPr id="15" name="Rounded Rectangle 14">
            <a:hlinkClick r:id="" action="ppaction://noaction"/>
            <a:extLst>
              <a:ext uri="{FF2B5EF4-FFF2-40B4-BE49-F238E27FC236}">
                <a16:creationId xmlns:a16="http://schemas.microsoft.com/office/drawing/2014/main" id="{641DE421-707A-8435-EBC2-78161FAE05B1}"/>
              </a:ext>
            </a:extLst>
          </p:cNvPr>
          <p:cNvSpPr/>
          <p:nvPr/>
        </p:nvSpPr>
        <p:spPr>
          <a:xfrm>
            <a:off x="6162675" y="1839626"/>
            <a:ext cx="2219324" cy="685800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6" action="ppaction://hlinksldjump"/>
              </a:rPr>
              <a:t>Acetaminophen 650mg e 6 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6" action="ppaction://hlinksldjump"/>
              </a:rPr>
              <a:t>hrs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6" action="ppaction://hlinksldjump"/>
              </a:rPr>
              <a:t> for pain 0-4 or temperature &gt;38.3 C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1" name="Rounded Rectangle 20">
            <a:hlinkClick r:id="" action="ppaction://noaction"/>
            <a:extLst>
              <a:ext uri="{FF2B5EF4-FFF2-40B4-BE49-F238E27FC236}">
                <a16:creationId xmlns:a16="http://schemas.microsoft.com/office/drawing/2014/main" id="{BC1280EC-6634-9705-98CA-1B18B27C1B6F}"/>
              </a:ext>
            </a:extLst>
          </p:cNvPr>
          <p:cNvSpPr/>
          <p:nvPr/>
        </p:nvSpPr>
        <p:spPr>
          <a:xfrm>
            <a:off x="1066799" y="2951897"/>
            <a:ext cx="2219324" cy="685800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7" action="ppaction://hlinksldjump"/>
              </a:rPr>
              <a:t>Metoprolol 25 mg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2" name="Rounded Rectangle 21">
            <a:hlinkClick r:id="" action="ppaction://noaction"/>
            <a:extLst>
              <a:ext uri="{FF2B5EF4-FFF2-40B4-BE49-F238E27FC236}">
                <a16:creationId xmlns:a16="http://schemas.microsoft.com/office/drawing/2014/main" id="{E07C2EAB-21D2-F57C-08A9-3EE6B017D483}"/>
              </a:ext>
            </a:extLst>
          </p:cNvPr>
          <p:cNvSpPr/>
          <p:nvPr/>
        </p:nvSpPr>
        <p:spPr>
          <a:xfrm>
            <a:off x="6162675" y="2941978"/>
            <a:ext cx="2219325" cy="685800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8" action="ppaction://hlinksldjump"/>
              </a:rPr>
              <a:t>Oxycodone 5mg e 4 hours for pain 5-6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9" name="Rounded Rectangle 28">
            <a:hlinkClick r:id="" action="ppaction://noaction"/>
            <a:extLst>
              <a:ext uri="{FF2B5EF4-FFF2-40B4-BE49-F238E27FC236}">
                <a16:creationId xmlns:a16="http://schemas.microsoft.com/office/drawing/2014/main" id="{12B7CE58-1927-8E18-3934-A5DF7E901F75}"/>
              </a:ext>
            </a:extLst>
          </p:cNvPr>
          <p:cNvSpPr/>
          <p:nvPr/>
        </p:nvSpPr>
        <p:spPr>
          <a:xfrm>
            <a:off x="6162675" y="4071260"/>
            <a:ext cx="2219324" cy="685800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8" action="ppaction://hlinksldjump"/>
              </a:rPr>
              <a:t>Oxycodone 10mg e 4 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8" action="ppaction://hlinksldjump"/>
              </a:rPr>
              <a:t>hrs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8" action="ppaction://hlinksldjump"/>
              </a:rPr>
              <a:t> for pain 7-10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2" name="Rounded Rectangle 20">
            <a:hlinkClick r:id="rId2" action="ppaction://hlinksldjump"/>
            <a:extLst>
              <a:ext uri="{FF2B5EF4-FFF2-40B4-BE49-F238E27FC236}">
                <a16:creationId xmlns:a16="http://schemas.microsoft.com/office/drawing/2014/main" id="{2BFA6D5C-DA87-28F5-7A57-1F6C1E502B09}"/>
              </a:ext>
            </a:extLst>
          </p:cNvPr>
          <p:cNvSpPr/>
          <p:nvPr/>
        </p:nvSpPr>
        <p:spPr>
          <a:xfrm>
            <a:off x="1066799" y="3885631"/>
            <a:ext cx="2219324" cy="685800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2" action="ppaction://hlinksldjump"/>
              </a:rPr>
              <a:t>Omeprazole 20 mg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" name="Rounded Rectangle 20">
            <a:hlinkClick r:id="" action="ppaction://noaction"/>
            <a:extLst>
              <a:ext uri="{FF2B5EF4-FFF2-40B4-BE49-F238E27FC236}">
                <a16:creationId xmlns:a16="http://schemas.microsoft.com/office/drawing/2014/main" id="{8349C73D-EB50-D7CB-73C7-C615B011B9A1}"/>
              </a:ext>
            </a:extLst>
          </p:cNvPr>
          <p:cNvSpPr/>
          <p:nvPr/>
        </p:nvSpPr>
        <p:spPr>
          <a:xfrm>
            <a:off x="1066799" y="4829284"/>
            <a:ext cx="2219324" cy="685800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  <a:hlinkClick r:id="rId9" action="ppaction://hlinksldjump"/>
              </a:rPr>
              <a:t>Warfarin 5 mg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317914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ounded Rectangle 1">
            <a:extLst>
              <a:ext uri="{FF2B5EF4-FFF2-40B4-BE49-F238E27FC236}">
                <a16:creationId xmlns:a16="http://schemas.microsoft.com/office/drawing/2014/main" id="{1DD053AF-59C8-44B1-8DB0-EE75C699CD06}"/>
              </a:ext>
            </a:extLst>
          </p:cNvPr>
          <p:cNvSpPr/>
          <p:nvPr/>
        </p:nvSpPr>
        <p:spPr>
          <a:xfrm>
            <a:off x="4648200" y="2286000"/>
            <a:ext cx="2895600" cy="1600200"/>
          </a:xfrm>
          <a:prstGeom prst="roundRect">
            <a:avLst/>
          </a:prstGeom>
          <a:solidFill>
            <a:schemeClr val="tx2">
              <a:lumMod val="7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See Patient Bin </a:t>
            </a:r>
          </a:p>
        </p:txBody>
      </p:sp>
      <p:sp>
        <p:nvSpPr>
          <p:cNvPr id="7" name="Rectangle 6">
            <a:hlinkClick r:id="rId2" action="ppaction://hlinksldjump"/>
            <a:extLst>
              <a:ext uri="{FF2B5EF4-FFF2-40B4-BE49-F238E27FC236}">
                <a16:creationId xmlns:a16="http://schemas.microsoft.com/office/drawing/2014/main" id="{9D282F44-E1B6-43EE-AD63-34BCF317C73F}"/>
              </a:ext>
            </a:extLst>
          </p:cNvPr>
          <p:cNvSpPr/>
          <p:nvPr/>
        </p:nvSpPr>
        <p:spPr>
          <a:xfrm>
            <a:off x="5181600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Patient List</a:t>
            </a:r>
          </a:p>
        </p:txBody>
      </p:sp>
      <p:sp>
        <p:nvSpPr>
          <p:cNvPr id="8" name="Rectangle 7">
            <a:hlinkClick r:id="rId3" action="ppaction://hlinksldjump"/>
            <a:extLst>
              <a:ext uri="{FF2B5EF4-FFF2-40B4-BE49-F238E27FC236}">
                <a16:creationId xmlns:a16="http://schemas.microsoft.com/office/drawing/2014/main" id="{CDD0932C-194C-457E-92FA-5370AF149CD9}"/>
              </a:ext>
            </a:extLst>
          </p:cNvPr>
          <p:cNvSpPr/>
          <p:nvPr/>
        </p:nvSpPr>
        <p:spPr>
          <a:xfrm>
            <a:off x="7858125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Close</a:t>
            </a: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786850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ounded Rectangle 1">
            <a:extLst>
              <a:ext uri="{FF2B5EF4-FFF2-40B4-BE49-F238E27FC236}">
                <a16:creationId xmlns:a16="http://schemas.microsoft.com/office/drawing/2014/main" id="{1DD053AF-59C8-44B1-8DB0-EE75C699CD06}"/>
              </a:ext>
            </a:extLst>
          </p:cNvPr>
          <p:cNvSpPr/>
          <p:nvPr/>
        </p:nvSpPr>
        <p:spPr>
          <a:xfrm>
            <a:off x="4648200" y="2286000"/>
            <a:ext cx="2895600" cy="1600200"/>
          </a:xfrm>
          <a:prstGeom prst="roundRect">
            <a:avLst/>
          </a:prstGeom>
          <a:solidFill>
            <a:schemeClr val="tx2">
              <a:lumMod val="7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Drawer 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3000" dirty="0">
                <a:solidFill>
                  <a:prstClr val="white"/>
                </a:solidFill>
                <a:latin typeface="Calibri"/>
              </a:rPr>
              <a:t>Bin 9</a:t>
            </a:r>
            <a:endParaRPr kumimoji="0" lang="en-US" sz="30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Rectangle 6">
            <a:hlinkClick r:id="rId2" action="ppaction://hlinksldjump"/>
            <a:extLst>
              <a:ext uri="{FF2B5EF4-FFF2-40B4-BE49-F238E27FC236}">
                <a16:creationId xmlns:a16="http://schemas.microsoft.com/office/drawing/2014/main" id="{9D282F44-E1B6-43EE-AD63-34BCF317C73F}"/>
              </a:ext>
            </a:extLst>
          </p:cNvPr>
          <p:cNvSpPr/>
          <p:nvPr/>
        </p:nvSpPr>
        <p:spPr>
          <a:xfrm>
            <a:off x="5181600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Patient List</a:t>
            </a:r>
          </a:p>
        </p:txBody>
      </p:sp>
      <p:sp>
        <p:nvSpPr>
          <p:cNvPr id="8" name="Rectangle 7">
            <a:hlinkClick r:id="rId3" action="ppaction://hlinksldjump"/>
            <a:extLst>
              <a:ext uri="{FF2B5EF4-FFF2-40B4-BE49-F238E27FC236}">
                <a16:creationId xmlns:a16="http://schemas.microsoft.com/office/drawing/2014/main" id="{CDD0932C-194C-457E-92FA-5370AF149CD9}"/>
              </a:ext>
            </a:extLst>
          </p:cNvPr>
          <p:cNvSpPr/>
          <p:nvPr/>
        </p:nvSpPr>
        <p:spPr>
          <a:xfrm>
            <a:off x="7858125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Close</a:t>
            </a: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998629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ounded Rectangle 1">
            <a:extLst>
              <a:ext uri="{FF2B5EF4-FFF2-40B4-BE49-F238E27FC236}">
                <a16:creationId xmlns:a16="http://schemas.microsoft.com/office/drawing/2014/main" id="{1DD053AF-59C8-44B1-8DB0-EE75C699CD06}"/>
              </a:ext>
            </a:extLst>
          </p:cNvPr>
          <p:cNvSpPr/>
          <p:nvPr/>
        </p:nvSpPr>
        <p:spPr>
          <a:xfrm>
            <a:off x="4648200" y="2286000"/>
            <a:ext cx="2895600" cy="1600200"/>
          </a:xfrm>
          <a:prstGeom prst="roundRect">
            <a:avLst/>
          </a:prstGeom>
          <a:solidFill>
            <a:schemeClr val="tx2">
              <a:lumMod val="7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Drawer 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3000" dirty="0">
                <a:solidFill>
                  <a:prstClr val="white"/>
                </a:solidFill>
                <a:latin typeface="Calibri"/>
              </a:rPr>
              <a:t>Bin 7</a:t>
            </a:r>
            <a:endParaRPr kumimoji="0" lang="en-US" sz="30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Rectangle 6">
            <a:hlinkClick r:id="rId2" action="ppaction://hlinksldjump"/>
            <a:extLst>
              <a:ext uri="{FF2B5EF4-FFF2-40B4-BE49-F238E27FC236}">
                <a16:creationId xmlns:a16="http://schemas.microsoft.com/office/drawing/2014/main" id="{9D282F44-E1B6-43EE-AD63-34BCF317C73F}"/>
              </a:ext>
            </a:extLst>
          </p:cNvPr>
          <p:cNvSpPr/>
          <p:nvPr/>
        </p:nvSpPr>
        <p:spPr>
          <a:xfrm>
            <a:off x="5181600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Patient List</a:t>
            </a:r>
          </a:p>
        </p:txBody>
      </p:sp>
      <p:sp>
        <p:nvSpPr>
          <p:cNvPr id="8" name="Rectangle 7">
            <a:hlinkClick r:id="rId3" action="ppaction://hlinksldjump"/>
            <a:extLst>
              <a:ext uri="{FF2B5EF4-FFF2-40B4-BE49-F238E27FC236}">
                <a16:creationId xmlns:a16="http://schemas.microsoft.com/office/drawing/2014/main" id="{CDD0932C-194C-457E-92FA-5370AF149CD9}"/>
              </a:ext>
            </a:extLst>
          </p:cNvPr>
          <p:cNvSpPr/>
          <p:nvPr/>
        </p:nvSpPr>
        <p:spPr>
          <a:xfrm>
            <a:off x="7858125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Close</a:t>
            </a: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63065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ounded Rectangle 1">
            <a:extLst>
              <a:ext uri="{FF2B5EF4-FFF2-40B4-BE49-F238E27FC236}">
                <a16:creationId xmlns:a16="http://schemas.microsoft.com/office/drawing/2014/main" id="{1DD053AF-59C8-44B1-8DB0-EE75C699CD06}"/>
              </a:ext>
            </a:extLst>
          </p:cNvPr>
          <p:cNvSpPr/>
          <p:nvPr/>
        </p:nvSpPr>
        <p:spPr>
          <a:xfrm>
            <a:off x="4648200" y="2286000"/>
            <a:ext cx="2895600" cy="1600200"/>
          </a:xfrm>
          <a:prstGeom prst="roundRect">
            <a:avLst/>
          </a:prstGeom>
          <a:solidFill>
            <a:schemeClr val="tx2">
              <a:lumMod val="7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Drawer 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3000" dirty="0">
                <a:solidFill>
                  <a:prstClr val="white"/>
                </a:solidFill>
                <a:latin typeface="Calibri"/>
              </a:rPr>
              <a:t>Bin 10</a:t>
            </a:r>
            <a:endParaRPr kumimoji="0" lang="en-US" sz="30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Rectangle 6">
            <a:hlinkClick r:id="rId2" action="ppaction://hlinksldjump"/>
            <a:extLst>
              <a:ext uri="{FF2B5EF4-FFF2-40B4-BE49-F238E27FC236}">
                <a16:creationId xmlns:a16="http://schemas.microsoft.com/office/drawing/2014/main" id="{9D282F44-E1B6-43EE-AD63-34BCF317C73F}"/>
              </a:ext>
            </a:extLst>
          </p:cNvPr>
          <p:cNvSpPr/>
          <p:nvPr/>
        </p:nvSpPr>
        <p:spPr>
          <a:xfrm>
            <a:off x="5181600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Patient List</a:t>
            </a:r>
          </a:p>
        </p:txBody>
      </p:sp>
      <p:sp>
        <p:nvSpPr>
          <p:cNvPr id="8" name="Rectangle 7">
            <a:hlinkClick r:id="rId3" action="ppaction://hlinksldjump"/>
            <a:extLst>
              <a:ext uri="{FF2B5EF4-FFF2-40B4-BE49-F238E27FC236}">
                <a16:creationId xmlns:a16="http://schemas.microsoft.com/office/drawing/2014/main" id="{CDD0932C-194C-457E-92FA-5370AF149CD9}"/>
              </a:ext>
            </a:extLst>
          </p:cNvPr>
          <p:cNvSpPr/>
          <p:nvPr/>
        </p:nvSpPr>
        <p:spPr>
          <a:xfrm>
            <a:off x="7858125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Close</a:t>
            </a: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446878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ounded Rectangle 1">
            <a:extLst>
              <a:ext uri="{FF2B5EF4-FFF2-40B4-BE49-F238E27FC236}">
                <a16:creationId xmlns:a16="http://schemas.microsoft.com/office/drawing/2014/main" id="{1DD053AF-59C8-44B1-8DB0-EE75C699CD06}"/>
              </a:ext>
            </a:extLst>
          </p:cNvPr>
          <p:cNvSpPr/>
          <p:nvPr/>
        </p:nvSpPr>
        <p:spPr>
          <a:xfrm>
            <a:off x="4648200" y="2286000"/>
            <a:ext cx="2895600" cy="1600200"/>
          </a:xfrm>
          <a:prstGeom prst="roundRect">
            <a:avLst/>
          </a:prstGeom>
          <a:solidFill>
            <a:schemeClr val="tx2">
              <a:lumMod val="7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Drawer 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3000" dirty="0">
                <a:solidFill>
                  <a:prstClr val="white"/>
                </a:solidFill>
                <a:latin typeface="Calibri"/>
              </a:rPr>
              <a:t>Bin 6</a:t>
            </a:r>
            <a:endParaRPr kumimoji="0" lang="en-US" sz="30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Rectangle 6">
            <a:hlinkClick r:id="rId2" action="ppaction://hlinksldjump"/>
            <a:extLst>
              <a:ext uri="{FF2B5EF4-FFF2-40B4-BE49-F238E27FC236}">
                <a16:creationId xmlns:a16="http://schemas.microsoft.com/office/drawing/2014/main" id="{9D282F44-E1B6-43EE-AD63-34BCF317C73F}"/>
              </a:ext>
            </a:extLst>
          </p:cNvPr>
          <p:cNvSpPr/>
          <p:nvPr/>
        </p:nvSpPr>
        <p:spPr>
          <a:xfrm>
            <a:off x="5181600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Patient List</a:t>
            </a:r>
          </a:p>
        </p:txBody>
      </p:sp>
      <p:sp>
        <p:nvSpPr>
          <p:cNvPr id="8" name="Rectangle 7">
            <a:hlinkClick r:id="rId3" action="ppaction://hlinksldjump"/>
            <a:extLst>
              <a:ext uri="{FF2B5EF4-FFF2-40B4-BE49-F238E27FC236}">
                <a16:creationId xmlns:a16="http://schemas.microsoft.com/office/drawing/2014/main" id="{CDD0932C-194C-457E-92FA-5370AF149CD9}"/>
              </a:ext>
            </a:extLst>
          </p:cNvPr>
          <p:cNvSpPr/>
          <p:nvPr/>
        </p:nvSpPr>
        <p:spPr>
          <a:xfrm>
            <a:off x="7858125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Close</a:t>
            </a: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758426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ounded Rectangle 1">
            <a:extLst>
              <a:ext uri="{FF2B5EF4-FFF2-40B4-BE49-F238E27FC236}">
                <a16:creationId xmlns:a16="http://schemas.microsoft.com/office/drawing/2014/main" id="{1DD053AF-59C8-44B1-8DB0-EE75C699CD06}"/>
              </a:ext>
            </a:extLst>
          </p:cNvPr>
          <p:cNvSpPr/>
          <p:nvPr/>
        </p:nvSpPr>
        <p:spPr>
          <a:xfrm>
            <a:off x="4648200" y="2286000"/>
            <a:ext cx="2895600" cy="1600200"/>
          </a:xfrm>
          <a:prstGeom prst="roundRect">
            <a:avLst/>
          </a:prstGeom>
          <a:solidFill>
            <a:schemeClr val="tx2">
              <a:lumMod val="7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Drawer 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Bin 8</a:t>
            </a:r>
          </a:p>
        </p:txBody>
      </p:sp>
      <p:sp>
        <p:nvSpPr>
          <p:cNvPr id="7" name="Rectangle 6">
            <a:hlinkClick r:id="rId2" action="ppaction://hlinksldjump"/>
            <a:extLst>
              <a:ext uri="{FF2B5EF4-FFF2-40B4-BE49-F238E27FC236}">
                <a16:creationId xmlns:a16="http://schemas.microsoft.com/office/drawing/2014/main" id="{9D282F44-E1B6-43EE-AD63-34BCF317C73F}"/>
              </a:ext>
            </a:extLst>
          </p:cNvPr>
          <p:cNvSpPr/>
          <p:nvPr/>
        </p:nvSpPr>
        <p:spPr>
          <a:xfrm>
            <a:off x="5181600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Patient List</a:t>
            </a:r>
          </a:p>
        </p:txBody>
      </p:sp>
      <p:sp>
        <p:nvSpPr>
          <p:cNvPr id="8" name="Rectangle 7">
            <a:hlinkClick r:id="rId3" action="ppaction://hlinksldjump"/>
            <a:extLst>
              <a:ext uri="{FF2B5EF4-FFF2-40B4-BE49-F238E27FC236}">
                <a16:creationId xmlns:a16="http://schemas.microsoft.com/office/drawing/2014/main" id="{CDD0932C-194C-457E-92FA-5370AF149CD9}"/>
              </a:ext>
            </a:extLst>
          </p:cNvPr>
          <p:cNvSpPr/>
          <p:nvPr/>
        </p:nvSpPr>
        <p:spPr>
          <a:xfrm>
            <a:off x="7858125" y="5562600"/>
            <a:ext cx="1828800" cy="762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Close</a:t>
            </a: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700673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</p:sld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d9cd6cae-bbcd-40d5-984a-c6e6fc3ee7b6" xsi:nil="true"/>
    <lcf76f155ced4ddcb4097134ff3c332f xmlns="2ec37989-3011-42bd-ae4e-335cfae1b983">
      <Terms xmlns="http://schemas.microsoft.com/office/infopath/2007/PartnerControls"/>
    </lcf76f155ced4ddcb4097134ff3c332f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82EF8721A3B7B042BBBDD371F015EB4C" ma:contentTypeVersion="17" ma:contentTypeDescription="Create a new document." ma:contentTypeScope="" ma:versionID="bd01d5f6229231ee5fd8ea24017becb3">
  <xsd:schema xmlns:xsd="http://www.w3.org/2001/XMLSchema" xmlns:xs="http://www.w3.org/2001/XMLSchema" xmlns:p="http://schemas.microsoft.com/office/2006/metadata/properties" xmlns:ns2="2ec37989-3011-42bd-ae4e-335cfae1b983" xmlns:ns3="d9cd6cae-bbcd-40d5-984a-c6e6fc3ee7b6" targetNamespace="http://schemas.microsoft.com/office/2006/metadata/properties" ma:root="true" ma:fieldsID="4bf67950da89fd1fed242ea1ecd2fe2b" ns2:_="" ns3:_="">
    <xsd:import namespace="2ec37989-3011-42bd-ae4e-335cfae1b983"/>
    <xsd:import namespace="d9cd6cae-bbcd-40d5-984a-c6e6fc3ee7b6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  <xsd:element ref="ns2:MediaServiceDateTaken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Location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bjectDetectorVersion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ec37989-3011-42bd-ae4e-335cfae1b983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OCR" ma:index="16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7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8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LengthInSeconds" ma:index="20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f95a9afa-61c7-4e96-8bec-901bd188774b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4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9cd6cae-bbcd-40d5-984a-c6e6fc3ee7b6" elementFormDefault="qualified">
    <xsd:import namespace="http://schemas.microsoft.com/office/2006/documentManagement/types"/>
    <xsd:import namespace="http://schemas.microsoft.com/office/infopath/2007/PartnerControls"/>
    <xsd:element name="SharedWithUsers" ma:index="12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3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e675e7dd-95bf-44e2-b977-b78441e68492}" ma:internalName="TaxCatchAll" ma:showField="CatchAllData" ma:web="d9cd6cae-bbcd-40d5-984a-c6e6fc3ee7b6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C53AB0AA-C58C-4CCB-9962-3A17AD6E5E85}">
  <ds:schemaRefs>
    <ds:schemaRef ds:uri="http://schemas.microsoft.com/office/2006/metadata/properties"/>
    <ds:schemaRef ds:uri="2ec37989-3011-42bd-ae4e-335cfae1b983"/>
    <ds:schemaRef ds:uri="http://www.w3.org/XML/1998/namespace"/>
    <ds:schemaRef ds:uri="http://purl.org/dc/terms/"/>
    <ds:schemaRef ds:uri="http://purl.org/dc/elements/1.1/"/>
    <ds:schemaRef ds:uri="http://schemas.microsoft.com/office/2006/documentManagement/types"/>
    <ds:schemaRef ds:uri="d9cd6cae-bbcd-40d5-984a-c6e6fc3ee7b6"/>
    <ds:schemaRef ds:uri="http://schemas.microsoft.com/office/infopath/2007/PartnerControls"/>
    <ds:schemaRef ds:uri="http://schemas.openxmlformats.org/package/2006/metadata/core-properties"/>
    <ds:schemaRef ds:uri="http://purl.org/dc/dcmitype/"/>
  </ds:schemaRefs>
</ds:datastoreItem>
</file>

<file path=customXml/itemProps2.xml><?xml version="1.0" encoding="utf-8"?>
<ds:datastoreItem xmlns:ds="http://schemas.openxmlformats.org/officeDocument/2006/customXml" ds:itemID="{2833F77A-4ECC-42D0-80C0-032AADF34D69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2ec37989-3011-42bd-ae4e-335cfae1b983"/>
    <ds:schemaRef ds:uri="d9cd6cae-bbcd-40d5-984a-c6e6fc3ee7b6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AA44869C-11AB-4FD5-B7EB-474DBAF8AD79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122</TotalTime>
  <Words>151</Words>
  <Application>Microsoft Office PowerPoint</Application>
  <PresentationFormat>Widescreen</PresentationFormat>
  <Paragraphs>63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Aharoni</vt:lpstr>
      <vt:lpstr>Arial</vt:lpstr>
      <vt:lpstr>Calibri</vt:lpstr>
      <vt:lpstr>1_Office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Canfield, Margaret A</dc:creator>
  <cp:lastModifiedBy>Hoy, Jessica L</cp:lastModifiedBy>
  <cp:revision>15</cp:revision>
  <dcterms:created xsi:type="dcterms:W3CDTF">2020-11-09T20:45:08Z</dcterms:created>
  <dcterms:modified xsi:type="dcterms:W3CDTF">2024-01-22T20:47:10Z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0x01010082EF8721A3B7B042BBBDD371F015EB4C</vt:lpwstr>
  </property>
  <property fmtid="{D5CDD505-2E9C-101B-9397-08002B2CF9AE}" pid="3" name="MediaServiceImageTags">
    <vt:lpwstr/>
  </property>
</Properties>
</file>